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0" r:id="rId3"/>
    <p:sldId id="289" r:id="rId4"/>
    <p:sldId id="283" r:id="rId5"/>
    <p:sldId id="287" r:id="rId6"/>
    <p:sldId id="285" r:id="rId7"/>
    <p:sldId id="284" r:id="rId8"/>
    <p:sldId id="279" r:id="rId9"/>
    <p:sldId id="275" r:id="rId10"/>
    <p:sldId id="278" r:id="rId11"/>
    <p:sldId id="277" r:id="rId12"/>
    <p:sldId id="276" r:id="rId13"/>
    <p:sldId id="274" r:id="rId14"/>
    <p:sldId id="273" r:id="rId15"/>
    <p:sldId id="272" r:id="rId16"/>
    <p:sldId id="271" r:id="rId17"/>
    <p:sldId id="270" r:id="rId18"/>
    <p:sldId id="269" r:id="rId19"/>
    <p:sldId id="268" r:id="rId20"/>
    <p:sldId id="267" r:id="rId21"/>
    <p:sldId id="266" r:id="rId22"/>
    <p:sldId id="265" r:id="rId23"/>
    <p:sldId id="264" r:id="rId24"/>
    <p:sldId id="263" r:id="rId25"/>
    <p:sldId id="262" r:id="rId26"/>
    <p:sldId id="261" r:id="rId27"/>
    <p:sldId id="260" r:id="rId28"/>
    <p:sldId id="259" r:id="rId29"/>
    <p:sldId id="258" r:id="rId30"/>
    <p:sldId id="257" r:id="rId31"/>
    <p:sldId id="288" r:id="rId32"/>
    <p:sldId id="291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Akklr4gANYidM+9Tp0x4A" hashData="4EswvjB5tqle5gonxuiDn63ZEJ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996600"/>
    <a:srgbClr val="583B00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678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6FC70-D42B-472E-8C08-D04FAF132189}" type="datetimeFigureOut">
              <a:rPr lang="es-ES" smtClean="0"/>
              <a:pPr/>
              <a:t>22/07/2012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4DD4-A2A0-47CF-A024-6137D5A0D6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6FC70-D42B-472E-8C08-D04FAF132189}" type="datetimeFigureOut">
              <a:rPr lang="es-ES" smtClean="0"/>
              <a:pPr/>
              <a:t>22/07/2012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4DD4-A2A0-47CF-A024-6137D5A0D6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6FC70-D42B-472E-8C08-D04FAF132189}" type="datetimeFigureOut">
              <a:rPr lang="es-ES" smtClean="0"/>
              <a:pPr/>
              <a:t>22/07/2012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4DD4-A2A0-47CF-A024-6137D5A0D6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6FC70-D42B-472E-8C08-D04FAF132189}" type="datetimeFigureOut">
              <a:rPr lang="es-ES" smtClean="0"/>
              <a:pPr/>
              <a:t>22/07/2012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4DD4-A2A0-47CF-A024-6137D5A0D6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6FC70-D42B-472E-8C08-D04FAF132189}" type="datetimeFigureOut">
              <a:rPr lang="es-ES" smtClean="0"/>
              <a:pPr/>
              <a:t>22/07/2012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4DD4-A2A0-47CF-A024-6137D5A0D6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6FC70-D42B-472E-8C08-D04FAF132189}" type="datetimeFigureOut">
              <a:rPr lang="es-ES" smtClean="0"/>
              <a:pPr/>
              <a:t>22/07/2012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4DD4-A2A0-47CF-A024-6137D5A0D6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6FC70-D42B-472E-8C08-D04FAF132189}" type="datetimeFigureOut">
              <a:rPr lang="es-ES" smtClean="0"/>
              <a:pPr/>
              <a:t>22/07/2012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4DD4-A2A0-47CF-A024-6137D5A0D6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6FC70-D42B-472E-8C08-D04FAF132189}" type="datetimeFigureOut">
              <a:rPr lang="es-ES" smtClean="0"/>
              <a:pPr/>
              <a:t>22/07/2012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4DD4-A2A0-47CF-A024-6137D5A0D6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6FC70-D42B-472E-8C08-D04FAF132189}" type="datetimeFigureOut">
              <a:rPr lang="es-ES" smtClean="0"/>
              <a:pPr/>
              <a:t>22/07/2012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4DD4-A2A0-47CF-A024-6137D5A0D6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6FC70-D42B-472E-8C08-D04FAF132189}" type="datetimeFigureOut">
              <a:rPr lang="es-ES" smtClean="0"/>
              <a:pPr/>
              <a:t>22/07/2012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4DD4-A2A0-47CF-A024-6137D5A0D6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6FC70-D42B-472E-8C08-D04FAF132189}" type="datetimeFigureOut">
              <a:rPr lang="es-ES" smtClean="0"/>
              <a:pPr/>
              <a:t>22/07/2012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4DD4-A2A0-47CF-A024-6137D5A0D6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279929-D356-4062-9B1E-CB58F6E2274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86FC70-D42B-472E-8C08-D04FAF132189}" type="datetimeFigureOut">
              <a:rPr lang="es-ES" smtClean="0"/>
              <a:pPr/>
              <a:t>22/07/2012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834DD4-A2A0-47CF-A024-6137D5A0D6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15562BF-910E-4761-98A7-FED9EE5842D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2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4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odegon2_1024x768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gradFill flip="none" rotWithShape="1">
            <a:gsLst>
              <a:gs pos="55000">
                <a:srgbClr val="D6B19C">
                  <a:alpha val="41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571472" y="428604"/>
            <a:ext cx="8072494" cy="6000792"/>
          </a:xfrm>
          <a:prstGeom prst="diamond">
            <a:avLst/>
          </a:prstGeom>
          <a:solidFill>
            <a:srgbClr val="CC33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142976" y="785794"/>
            <a:ext cx="6929486" cy="5214974"/>
          </a:xfrm>
          <a:prstGeom prst="diamond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22" name="Picture 2" descr="Your generated text image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357157" y="0"/>
            <a:ext cx="5715041" cy="142396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sndAc>
      <p:stSnd loop="1">
        <p:snd r:embed="rId2" name="VIVO PER LEI - BOCCEL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BancodeImagenesGratuitas_com-food-on-the-tab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0022-melisen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3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9723-frederi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113289-frederi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9509-jug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degon12-58-a260581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88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ES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degon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ol-vegetables-and-sauce-1920x1200-salsa-tabasco-vegetal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e4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ES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ES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67"/>
            <a:ext cx="9144000" cy="68422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ES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719"/>
            <a:ext cx="9144000" cy="682656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ES-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088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ES-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ES-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25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ES-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00" y="0"/>
            <a:ext cx="9117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ES-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552"/>
            <a:ext cx="9144000" cy="679089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ES-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ES-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656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ES-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ES-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67"/>
            <a:ext cx="9144000" cy="68422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ES-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ES-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00" y="0"/>
            <a:ext cx="9126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uta-fresa-a264268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</p:spTree>
  </p:cSld>
  <p:clrMapOvr>
    <a:masterClrMapping/>
  </p:clrMapOvr>
  <p:transition spd="slow" advTm="8000">
    <p:strip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utas by ---www.BancodeImagenesGratuitas.com--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</p:spTree>
  </p:cSld>
  <p:clrMapOvr>
    <a:masterClrMapping/>
  </p:clrMapOvr>
  <p:transition spd="slow" advTm="8000">
    <p:strips dir="r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utas by ---www.BancodeImagenesGratuitas.com--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</p:spTree>
  </p:cSld>
  <p:clrMapOvr>
    <a:masterClrMapping/>
  </p:clrMapOvr>
  <p:transition spd="slow" advTm="8000">
    <p:cover dir="l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TOO-a259716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</p:spTree>
  </p:cSld>
  <p:clrMapOvr>
    <a:masterClrMapping/>
  </p:clrMapOvr>
  <p:transition spd="slow" advTm="8000">
    <p:cover dir="r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5628-foxixol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42900" h="254000" prst="cross"/>
          </a:sp3d>
        </p:spPr>
      </p:pic>
      <p:sp>
        <p:nvSpPr>
          <p:cNvPr id="5" name="4 CuadroTexto"/>
          <p:cNvSpPr txBox="1"/>
          <p:nvPr/>
        </p:nvSpPr>
        <p:spPr>
          <a:xfrm>
            <a:off x="285720" y="5786454"/>
            <a:ext cx="42148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Olmo-Jazmín</a:t>
            </a:r>
            <a:endParaRPr lang="es-ES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7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</Words>
  <Application>Microsoft Office PowerPoint</Application>
  <PresentationFormat>Presentación en pantalla (4:3)</PresentationFormat>
  <Paragraphs>29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56</cp:revision>
  <dcterms:created xsi:type="dcterms:W3CDTF">2012-07-20T23:25:57Z</dcterms:created>
  <dcterms:modified xsi:type="dcterms:W3CDTF">2012-07-22T15:07:47Z</dcterms:modified>
</cp:coreProperties>
</file>