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embeddedFontLst>
    <p:embeddedFont>
      <p:font typeface="Brush Script MT" panose="03060802040406070304" pitchFamily="66" charset="0"/>
      <p: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Kristen ITC" panose="03050502040202030202" pitchFamily="66" charset="0"/>
      <p:regular r:id="rId32"/>
    </p:embeddedFont>
    <p:embeddedFont>
      <p:font typeface="Calibri Light" panose="020F0302020204030204" pitchFamily="34" charset="0"/>
      <p:regular r:id="rId33"/>
      <p:italic r:id="rId34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DDo+XMfUjfxO6sDYxKIfg==" hashData="4e2o4n63MzcZFx9A+6oCR1Ob/r6YTIF3GgNwoup2AOSIdtRn7XWQUgNortnDKfOJEQigQdgVB873iD6meejfb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E71EA3-0EC5-4777-B3E7-C5F8E34BA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9A2C2DF-DE95-4844-BD23-186827B018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05C544C-E14C-444E-BE16-534776FA0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B310-A3F4-4C30-ABC0-7B1236AD7521}" type="datetimeFigureOut">
              <a:rPr lang="nl-BE" smtClean="0"/>
              <a:t>8/05/2018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5B280DE-28D0-419B-8FBB-62E39FDD9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C280667-BC77-4EB0-8B60-D8D07D888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CCCED-C1D4-484D-8B05-D3E490F768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4109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B13354F-D017-4D4B-A25E-777AA57A5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0BFD821-57BF-42E9-B912-DB227F1F27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404EC5B-5681-4A60-B355-E4A82A4FD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B310-A3F4-4C30-ABC0-7B1236AD7521}" type="datetimeFigureOut">
              <a:rPr lang="nl-BE" smtClean="0"/>
              <a:t>8/05/2018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868C430-6600-46E7-BE53-6D75A3516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26DCCAE-0B88-4005-9829-8259997A8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CCCED-C1D4-484D-8B05-D3E490F768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71691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AD60017-23FD-4A36-8EC1-CD127FF4F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274D7B9-64AA-46F3-BAEA-0C9FB0B8B3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10BE4F3-830B-4067-9F32-29DCC0BD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B310-A3F4-4C30-ABC0-7B1236AD7521}" type="datetimeFigureOut">
              <a:rPr lang="nl-BE" smtClean="0"/>
              <a:t>8/05/2018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2C17EB6-2478-4592-9EBC-3496B2225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12D5F7D-07EC-4D0B-8EC0-1F728A6DA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CCCED-C1D4-484D-8B05-D3E490F768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36832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D0868F-F295-4B2B-B7DF-1C3327640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A223ABE-7ED2-403F-AC1B-134DAA1933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10AE4A58-9DBD-4731-A713-85B8ADBD46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8CE6F34-A127-46F4-A574-7262043F7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B310-A3F4-4C30-ABC0-7B1236AD7521}" type="datetimeFigureOut">
              <a:rPr lang="nl-BE" smtClean="0"/>
              <a:t>8/05/2018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E85CA73-AA96-4A0F-970C-82AD881234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38514D8F-416E-4115-9DB2-D48A6F235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CCCED-C1D4-484D-8B05-D3E490F768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63336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4A7B8A7-2719-43EC-95FA-A925E54C2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F772588-CD97-4A1F-B871-342BAC1BAE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8D5D49C-DA3F-4101-87E0-F9722C8C7C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82EFF61C-564A-42D8-8B2F-DF039A55F3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F05CAD22-17E9-428E-92DB-E8B831D6CC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8CA3BAB1-6E19-4F81-83CA-7D2EC304C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B310-A3F4-4C30-ABC0-7B1236AD7521}" type="datetimeFigureOut">
              <a:rPr lang="nl-BE" smtClean="0"/>
              <a:t>8/05/2018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1A7195D2-FBBA-42DD-8857-4FE299CBD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6727AB13-5D0E-4FFF-A8C5-F819764F6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CCCED-C1D4-484D-8B05-D3E490F768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68323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1CD300-B2EF-4000-93E6-739A7D881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A7122C28-0241-4668-B9F4-2CC85A92E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B310-A3F4-4C30-ABC0-7B1236AD7521}" type="datetimeFigureOut">
              <a:rPr lang="nl-BE" smtClean="0"/>
              <a:t>8/05/2018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D7C600A-C80B-483E-8A79-6A0EB2586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145627C-8355-468E-A9FB-2F59FAFEA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CCCED-C1D4-484D-8B05-D3E490F768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65335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9E2170E-E3C8-485D-A2E1-E7607C83F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B310-A3F4-4C30-ABC0-7B1236AD7521}" type="datetimeFigureOut">
              <a:rPr lang="nl-BE" smtClean="0"/>
              <a:t>8/05/2018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215A1F37-F5A5-4C33-8969-5CDC2B75B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A288FAC2-DD89-445F-8601-31A57FD61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CCCED-C1D4-484D-8B05-D3E490F768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39437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EC27C84-8E0E-452C-B22A-A34ECE939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328F4CC-D422-48DC-BADB-B2633BA930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D90239C-D396-4B36-8293-EC90E29BF9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7CF662D-D159-466C-A8D8-A63205E72D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B310-A3F4-4C30-ABC0-7B1236AD7521}" type="datetimeFigureOut">
              <a:rPr lang="nl-BE" smtClean="0"/>
              <a:t>8/05/2018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B024E23-F3BC-45DD-8CCF-142645899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C1EC30F-0FED-4075-9D00-DFE510861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CCCED-C1D4-484D-8B05-D3E490F768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13134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6F7680-CA0F-4BE2-BE19-B6713D559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F727B274-AF5D-4931-A000-127E5F3FB6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C922777-4C68-4FBE-87A3-852426B941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16B20C68-90A4-4EBA-9222-EE933DFBD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B310-A3F4-4C30-ABC0-7B1236AD7521}" type="datetimeFigureOut">
              <a:rPr lang="nl-BE" smtClean="0"/>
              <a:t>8/05/2018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B34D619-6EBE-4BED-B0B1-7C452E18AC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103E968-1549-4369-B936-4C5B05599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CCCED-C1D4-484D-8B05-D3E490F768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5148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45F14B1-AD0F-4BC5-A29B-C7D434CB3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A45A7428-B583-4E86-AAC5-A984E0EBBB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6A92E86-A61A-4A28-994D-EC76C79F7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B310-A3F4-4C30-ABC0-7B1236AD7521}" type="datetimeFigureOut">
              <a:rPr lang="nl-BE" smtClean="0"/>
              <a:t>8/05/2018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8286AA9-7F4D-48C2-94C1-1ACF3D3DA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8669C8F-9279-4550-B700-C31C15C98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CCCED-C1D4-484D-8B05-D3E490F768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51694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7ADF1D72-5221-4C1A-A899-4F79CE3577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4E9BFE2D-5115-4817-8738-9B86AD3DD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020F2E4-1333-4641-B49A-9FB148E02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B310-A3F4-4C30-ABC0-7B1236AD7521}" type="datetimeFigureOut">
              <a:rPr lang="nl-BE" smtClean="0"/>
              <a:t>8/05/2018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5EF15FD-B9A9-4C99-B0B4-2C23867F9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D553834-B115-401D-A0C5-5AAE6AF69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CCCED-C1D4-484D-8B05-D3E490F768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09489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62BF8400-47BB-4F21-A9F3-1DEF8A93C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755CBA4-56D6-4D07-9524-53839D828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AF79242-6416-4814-BB23-BD042BE09F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1B310-A3F4-4C30-ABC0-7B1236AD7521}" type="datetimeFigureOut">
              <a:rPr lang="nl-BE" smtClean="0"/>
              <a:t>8/05/2018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D9B03A0-6322-48FB-A1D6-377A5D65A8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F6998CA-7711-4423-9EEE-094BAC556D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0CCCED-C1D4-484D-8B05-D3E490F7682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71082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552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boom, lucht, omgeving&#10;&#10;Beschrijving is gegenereerd met hoge betrouwbaarheid">
            <a:extLst>
              <a:ext uri="{FF2B5EF4-FFF2-40B4-BE49-F238E27FC236}">
                <a16:creationId xmlns:a16="http://schemas.microsoft.com/office/drawing/2014/main" id="{2EDDF24D-D903-4E02-AE84-A0060045F5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A9CFBA52-4397-4A90-B081-F013D632201D}"/>
              </a:ext>
            </a:extLst>
          </p:cNvPr>
          <p:cNvSpPr txBox="1"/>
          <p:nvPr/>
        </p:nvSpPr>
        <p:spPr>
          <a:xfrm>
            <a:off x="7337502" y="1037064"/>
            <a:ext cx="352853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5400" dirty="0">
                <a:latin typeface="Brush Script MT" panose="03060802040406070304" pitchFamily="66" charset="0"/>
              </a:rPr>
              <a:t>Bloesem pracht</a:t>
            </a: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5DAD72CE-B0F9-4EA5-9DE1-FED3D2ED96C8}"/>
              </a:ext>
            </a:extLst>
          </p:cNvPr>
          <p:cNvSpPr txBox="1"/>
          <p:nvPr/>
        </p:nvSpPr>
        <p:spPr>
          <a:xfrm>
            <a:off x="9367423" y="5669733"/>
            <a:ext cx="21811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dirty="0">
                <a:solidFill>
                  <a:schemeClr val="bg1"/>
                </a:solidFill>
                <a:latin typeface="Brush Script MT" panose="03060802040406070304" pitchFamily="66" charset="0"/>
              </a:rPr>
              <a:t>Powerpoint Hans</a:t>
            </a:r>
          </a:p>
        </p:txBody>
      </p:sp>
    </p:spTree>
    <p:extLst>
      <p:ext uri="{BB962C8B-B14F-4D97-AF65-F5344CB8AC3E}">
        <p14:creationId xmlns:p14="http://schemas.microsoft.com/office/powerpoint/2010/main" val="160727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ndAc>
          <p:stSnd>
            <p:snd r:embed="rId2" name="Demis Roussos - Rain and Tears - Instrumental Version.wav"/>
          </p:stSnd>
        </p:sndAc>
      </p:transition>
    </mc:Choice>
    <mc:Fallback xmlns="">
      <p:transition spd="slow" advClick="0" advTm="12000">
        <p:sndAc>
          <p:stSnd>
            <p:snd r:embed="rId4" name="Demis Roussos - Rain and Tears - Instrumental Vers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45E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gras, buiten, plant&#10;&#10;Beschrijving is gegenereerd met zeer hoge betrouwbaarheid">
            <a:extLst>
              <a:ext uri="{FF2B5EF4-FFF2-40B4-BE49-F238E27FC236}">
                <a16:creationId xmlns:a16="http://schemas.microsoft.com/office/drawing/2014/main" id="{8102A9A8-ABDA-458D-8B81-9CB5F8CF07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09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154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natuur&#10;&#10;Beschrijving is gegenereerd met zeer hoge betrouwbaarheid">
            <a:extLst>
              <a:ext uri="{FF2B5EF4-FFF2-40B4-BE49-F238E27FC236}">
                <a16:creationId xmlns:a16="http://schemas.microsoft.com/office/drawing/2014/main" id="{DAB8F881-25FC-4CE4-99B6-102D728837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212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59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water&#10;&#10;Beschrijving is gegenereerd met zeer hoge betrouwbaarheid">
            <a:extLst>
              <a:ext uri="{FF2B5EF4-FFF2-40B4-BE49-F238E27FC236}">
                <a16:creationId xmlns:a16="http://schemas.microsoft.com/office/drawing/2014/main" id="{30D72238-9012-4472-9DB0-B56BC66014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2960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21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paars, plant, buiten&#10;&#10;Beschrijving is gegenereerd met zeer hoge betrouwbaarheid">
            <a:extLst>
              <a:ext uri="{FF2B5EF4-FFF2-40B4-BE49-F238E27FC236}">
                <a16:creationId xmlns:a16="http://schemas.microsoft.com/office/drawing/2014/main" id="{4322A539-0C13-4F5F-AD19-00FD05B105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474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84A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gras, buiten, plant&#10;&#10;Beschrijving is gegenereerd met zeer hoge betrouwbaarheid">
            <a:extLst>
              <a:ext uri="{FF2B5EF4-FFF2-40B4-BE49-F238E27FC236}">
                <a16:creationId xmlns:a16="http://schemas.microsoft.com/office/drawing/2014/main" id="{30941194-5E63-4A61-94FD-8D8CB6B403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7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3F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buiten, grond, boom&#10;&#10;Beschrijving is gegenereerd met zeer hoge betrouwbaarheid">
            <a:extLst>
              <a:ext uri="{FF2B5EF4-FFF2-40B4-BE49-F238E27FC236}">
                <a16:creationId xmlns:a16="http://schemas.microsoft.com/office/drawing/2014/main" id="{348C860B-C3D4-49BF-9DBA-DC7F3B636C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248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94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gras, plant&#10;&#10;Beschrijving is gegenereerd met zeer hoge betrouwbaarheid">
            <a:extLst>
              <a:ext uri="{FF2B5EF4-FFF2-40B4-BE49-F238E27FC236}">
                <a16:creationId xmlns:a16="http://schemas.microsoft.com/office/drawing/2014/main" id="{5F402CEC-A0D1-4D37-9DE5-25CD2AD3D0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02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69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, tafel, boeket&#10;&#10;Beschrijving is gegenereerd met zeer hoge betrouwbaarheid">
            <a:extLst>
              <a:ext uri="{FF2B5EF4-FFF2-40B4-BE49-F238E27FC236}">
                <a16:creationId xmlns:a16="http://schemas.microsoft.com/office/drawing/2014/main" id="{D6C9E893-70CC-45B2-AD7E-2295377C7C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63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35C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buiten, grond, veld&#10;&#10;Beschrijving is gegenereerd met zeer hoge betrouwbaarheid">
            <a:extLst>
              <a:ext uri="{FF2B5EF4-FFF2-40B4-BE49-F238E27FC236}">
                <a16:creationId xmlns:a16="http://schemas.microsoft.com/office/drawing/2014/main" id="{CB9D8673-CC1A-4533-A4C2-4C5F506878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44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5C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paars, lucht, bloem&#10;&#10;Beschrijving is gegenereerd met zeer hoge betrouwbaarheid">
            <a:extLst>
              <a:ext uri="{FF2B5EF4-FFF2-40B4-BE49-F238E27FC236}">
                <a16:creationId xmlns:a16="http://schemas.microsoft.com/office/drawing/2014/main" id="{FF691A72-CD2C-48D7-AAF3-ADA84653CC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71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5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boom, plant, park&#10;&#10;Beschrijving is gegenereerd met zeer hoge betrouwbaarheid">
            <a:extLst>
              <a:ext uri="{FF2B5EF4-FFF2-40B4-BE49-F238E27FC236}">
                <a16:creationId xmlns:a16="http://schemas.microsoft.com/office/drawing/2014/main" id="{573839D4-3DAB-4EFD-8D5B-3DAA8D19D7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81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226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zonsondergang&#10;&#10;Beschrijving is gegenereerd met hoge betrouwbaarheid">
            <a:extLst>
              <a:ext uri="{FF2B5EF4-FFF2-40B4-BE49-F238E27FC236}">
                <a16:creationId xmlns:a16="http://schemas.microsoft.com/office/drawing/2014/main" id="{9A1C5274-31AD-478C-BBFE-80BA33360C9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79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450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lucht, gras&#10;&#10;Beschrijving is gegenereerd met zeer hoge betrouwbaarheid">
            <a:extLst>
              <a:ext uri="{FF2B5EF4-FFF2-40B4-BE49-F238E27FC236}">
                <a16:creationId xmlns:a16="http://schemas.microsoft.com/office/drawing/2014/main" id="{0C871DC0-C0CE-42C8-8C8C-92FBC81E11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80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B68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&#10;&#10;Beschrijving is gegenereerd met hoge betrouwbaarheid">
            <a:extLst>
              <a:ext uri="{FF2B5EF4-FFF2-40B4-BE49-F238E27FC236}">
                <a16:creationId xmlns:a16="http://schemas.microsoft.com/office/drawing/2014/main" id="{47A16613-476E-4FE9-AE5A-7DEE3D50AD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41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F43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gras, buiten, lucht&#10;&#10;Beschrijving is gegenereerd met zeer hoge betrouwbaarheid">
            <a:extLst>
              <a:ext uri="{FF2B5EF4-FFF2-40B4-BE49-F238E27FC236}">
                <a16:creationId xmlns:a16="http://schemas.microsoft.com/office/drawing/2014/main" id="{BC96E4B3-9358-438A-A516-58045B21FD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787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E5B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boom, buiten, plant&#10;&#10;Beschrijving is gegenereerd met zeer hoge betrouwbaarheid">
            <a:extLst>
              <a:ext uri="{FF2B5EF4-FFF2-40B4-BE49-F238E27FC236}">
                <a16:creationId xmlns:a16="http://schemas.microsoft.com/office/drawing/2014/main" id="{5EF116A2-B04B-41EE-A1E5-0794C32A9D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9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4D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water&#10;&#10;Beschrijving is gegenereerd met hoge betrouwbaarheid">
            <a:extLst>
              <a:ext uri="{FF2B5EF4-FFF2-40B4-BE49-F238E27FC236}">
                <a16:creationId xmlns:a16="http://schemas.microsoft.com/office/drawing/2014/main" id="{4343A467-D450-4588-B9BA-71988760E2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669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C5A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boom, plant&#10;&#10;Beschrijving is gegenereerd met zeer hoge betrouwbaarheid">
            <a:extLst>
              <a:ext uri="{FF2B5EF4-FFF2-40B4-BE49-F238E27FC236}">
                <a16:creationId xmlns:a16="http://schemas.microsoft.com/office/drawing/2014/main" id="{A5D591A9-3DC3-46DB-8913-DE6EC20FB0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92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5E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water, natuur, buiten&#10;&#10;Beschrijving is gegenereerd met zeer hoge betrouwbaarheid">
            <a:extLst>
              <a:ext uri="{FF2B5EF4-FFF2-40B4-BE49-F238E27FC236}">
                <a16:creationId xmlns:a16="http://schemas.microsoft.com/office/drawing/2014/main" id="{5EDCBFB6-CF75-41A4-8D4C-7C06827D55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4E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boom, gras&#10;&#10;Beschrijving is gegenereerd met zeer hoge betrouwbaarheid">
            <a:extLst>
              <a:ext uri="{FF2B5EF4-FFF2-40B4-BE49-F238E27FC236}">
                <a16:creationId xmlns:a16="http://schemas.microsoft.com/office/drawing/2014/main" id="{932F891D-CFF8-480F-A43A-22DA940BC0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99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4C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houten, zitten&#10;&#10;Beschrijving is gegenereerd met zeer hoge betrouwbaarheid">
            <a:extLst>
              <a:ext uri="{FF2B5EF4-FFF2-40B4-BE49-F238E27FC236}">
                <a16:creationId xmlns:a16="http://schemas.microsoft.com/office/drawing/2014/main" id="{FD576388-C308-4197-8483-8DC5186F4D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07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094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boom, roze, gebouw&#10;&#10;Beschrijving is gegenereerd met zeer hoge betrouwbaarheid">
            <a:extLst>
              <a:ext uri="{FF2B5EF4-FFF2-40B4-BE49-F238E27FC236}">
                <a16:creationId xmlns:a16="http://schemas.microsoft.com/office/drawing/2014/main" id="{2F1B919B-78DD-4963-990F-E0E4E21BC8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94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E43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innen&#10;&#10;Beschrijving is gegenereerd met hoge betrouwbaarheid">
            <a:extLst>
              <a:ext uri="{FF2B5EF4-FFF2-40B4-BE49-F238E27FC236}">
                <a16:creationId xmlns:a16="http://schemas.microsoft.com/office/drawing/2014/main" id="{96296369-4065-432B-8544-EA23477A526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Afbeelding 3">
            <a:hlinkClick r:id="rId3"/>
            <a:extLst>
              <a:ext uri="{FF2B5EF4-FFF2-40B4-BE49-F238E27FC236}">
                <a16:creationId xmlns:a16="http://schemas.microsoft.com/office/drawing/2014/main" id="{29B29546-4613-4F61-9B06-C2665D4372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12" y="5113224"/>
            <a:ext cx="3009494" cy="1504746"/>
          </a:xfrm>
          <a:prstGeom prst="rect">
            <a:avLst/>
          </a:prstGeom>
        </p:spPr>
      </p:pic>
      <p:pic>
        <p:nvPicPr>
          <p:cNvPr id="6" name="Afbeelding 5">
            <a:hlinkClick r:id="" action="ppaction://hlinkshowjump?jump=endshow"/>
            <a:extLst>
              <a:ext uri="{FF2B5EF4-FFF2-40B4-BE49-F238E27FC236}">
                <a16:creationId xmlns:a16="http://schemas.microsoft.com/office/drawing/2014/main" id="{9E80DDE1-64DE-4EB3-AFEC-63374FBA6D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9044" y="5585403"/>
            <a:ext cx="955944" cy="955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00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6000"/>
    </mc:Choice>
    <mc:Fallback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C9C50DD-8A3A-4902-A34C-69AFBF8B20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0D24115-7B30-48A5-9F81-E902A7CDA0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F8A0E895-CB8D-4AC9-A8CE-BFF0AAC7AC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0A54812-8B02-4349-8411-2564C05844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E0AA241-AA8D-45F9-81E9-CBFF2138B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3C71C3AA-62B0-46A1-9AFE-A748022F2E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33539ED9-759D-4C85-B357-75BE786E17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6E7935A1-89B2-49FA-A445-D80C70097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2C7D68C4-4837-4D19-B235-FF5E641A50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01D3AFB8-908C-44DA-8A15-7DB3791E90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D67CAE57-EE63-4BCC-BFAD-52B8C4224C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1809471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20</Words>
  <Application>Microsoft Office PowerPoint</Application>
  <PresentationFormat>Breedbeeld</PresentationFormat>
  <Paragraphs>4</Paragraphs>
  <Slides>25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25</vt:i4>
      </vt:variant>
    </vt:vector>
  </HeadingPairs>
  <TitlesOfParts>
    <vt:vector size="31" baseType="lpstr">
      <vt:lpstr>Brush Script MT</vt:lpstr>
      <vt:lpstr>Calibri</vt:lpstr>
      <vt:lpstr>Kristen ITC</vt:lpstr>
      <vt:lpstr>Arial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5</cp:revision>
  <dcterms:created xsi:type="dcterms:W3CDTF">2018-04-28T11:45:53Z</dcterms:created>
  <dcterms:modified xsi:type="dcterms:W3CDTF">2018-05-08T16:21:36Z</dcterms:modified>
</cp:coreProperties>
</file>