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1" r:id="rId3"/>
    <p:sldId id="293" r:id="rId4"/>
    <p:sldId id="278" r:id="rId5"/>
    <p:sldId id="286" r:id="rId6"/>
    <p:sldId id="288" r:id="rId7"/>
    <p:sldId id="272" r:id="rId8"/>
    <p:sldId id="287" r:id="rId9"/>
    <p:sldId id="277" r:id="rId10"/>
    <p:sldId id="276" r:id="rId11"/>
    <p:sldId id="258" r:id="rId12"/>
    <p:sldId id="275" r:id="rId13"/>
    <p:sldId id="283" r:id="rId14"/>
    <p:sldId id="281" r:id="rId15"/>
    <p:sldId id="282" r:id="rId16"/>
    <p:sldId id="279" r:id="rId17"/>
    <p:sldId id="280" r:id="rId18"/>
    <p:sldId id="289" r:id="rId19"/>
    <p:sldId id="285" r:id="rId20"/>
    <p:sldId id="292" r:id="rId21"/>
    <p:sldId id="263" r:id="rId22"/>
    <p:sldId id="266" r:id="rId23"/>
    <p:sldId id="259" r:id="rId24"/>
    <p:sldId id="265" r:id="rId25"/>
    <p:sldId id="269" r:id="rId26"/>
    <p:sldId id="264" r:id="rId27"/>
    <p:sldId id="261" r:id="rId28"/>
    <p:sldId id="290" r:id="rId29"/>
    <p:sldId id="284" r:id="rId30"/>
    <p:sldId id="260" r:id="rId31"/>
    <p:sldId id="273" r:id="rId32"/>
    <p:sldId id="268" r:id="rId33"/>
    <p:sldId id="270" r:id="rId34"/>
    <p:sldId id="262" r:id="rId35"/>
    <p:sldId id="274" r:id="rId36"/>
    <p:sldId id="267" r:id="rId37"/>
    <p:sldId id="291" r:id="rId38"/>
    <p:sldId id="256" r:id="rId39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495E"/>
    <a:srgbClr val="281E74"/>
    <a:srgbClr val="40F903"/>
    <a:srgbClr val="0066FF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2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23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33.jpeg"/><Relationship Id="rId7" Type="http://schemas.openxmlformats.org/officeDocument/2006/relationships/image" Target="../media/image3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36.jpg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43.jp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46.jp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No Tengo Dinero   Juan Gabrie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134">
        <p15:prstTrans prst="curtains"/>
      </p:transition>
    </mc:Choice>
    <mc:Fallback>
      <p:transition spd="slow" advTm="41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09600" y="609600"/>
            <a:ext cx="8077200" cy="5791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6000" b="1" dirty="0" smtClean="0">
                <a:solidFill>
                  <a:schemeClr val="accent1">
                    <a:lumMod val="25000"/>
                  </a:schemeClr>
                </a:solidFill>
                <a:latin typeface="Kristen ITC" panose="03050502040202030202" pitchFamily="66" charset="0"/>
              </a:rPr>
              <a:t>BILLETES </a:t>
            </a:r>
          </a:p>
          <a:p>
            <a:pPr algn="ctr"/>
            <a:r>
              <a:rPr lang="es-VE" sz="6000" b="1" dirty="0" smtClean="0">
                <a:solidFill>
                  <a:schemeClr val="accent1">
                    <a:lumMod val="25000"/>
                  </a:schemeClr>
                </a:solidFill>
                <a:latin typeface="Kristen ITC" panose="03050502040202030202" pitchFamily="66" charset="0"/>
              </a:rPr>
              <a:t>Y </a:t>
            </a:r>
          </a:p>
          <a:p>
            <a:pPr algn="ctr"/>
            <a:r>
              <a:rPr lang="es-VE" sz="6000" b="1" dirty="0" smtClean="0">
                <a:solidFill>
                  <a:schemeClr val="accent1">
                    <a:lumMod val="25000"/>
                  </a:schemeClr>
                </a:solidFill>
                <a:latin typeface="Kristen ITC" panose="03050502040202030202" pitchFamily="66" charset="0"/>
              </a:rPr>
              <a:t>MONEDAS </a:t>
            </a:r>
          </a:p>
          <a:p>
            <a:pPr algn="ctr"/>
            <a:r>
              <a:rPr lang="es-VE" sz="6000" b="1" dirty="0" smtClean="0">
                <a:solidFill>
                  <a:schemeClr val="accent1">
                    <a:lumMod val="25000"/>
                  </a:schemeClr>
                </a:solidFill>
                <a:latin typeface="Kristen ITC" panose="03050502040202030202" pitchFamily="66" charset="0"/>
              </a:rPr>
              <a:t>DE LA REPUBLICA BOLIVARIANA DE VENEZUELA</a:t>
            </a:r>
            <a:endParaRPr lang="es-VE" sz="6000" b="1" dirty="0">
              <a:solidFill>
                <a:schemeClr val="accent1">
                  <a:lumMod val="25000"/>
                </a:schemeClr>
              </a:solidFill>
              <a:latin typeface="Kristen ITC" panose="03050502040202030202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66047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340">
        <p:split orient="vert"/>
      </p:transition>
    </mc:Choice>
    <mc:Fallback>
      <p:transition spd="slow" advTm="1034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6" y="2743200"/>
            <a:ext cx="9143999" cy="409098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52400" y="381000"/>
            <a:ext cx="8991600" cy="1981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5400" b="1" dirty="0" smtClean="0">
                <a:solidFill>
                  <a:srgbClr val="34495E"/>
                </a:solidFill>
                <a:latin typeface="Kristen ITC" panose="03050502040202030202" pitchFamily="66" charset="0"/>
              </a:rPr>
              <a:t>BILLETES </a:t>
            </a:r>
          </a:p>
          <a:p>
            <a:pPr algn="ctr"/>
            <a:r>
              <a:rPr lang="es-VE" sz="5400" b="1" dirty="0" smtClean="0">
                <a:solidFill>
                  <a:srgbClr val="34495E"/>
                </a:solidFill>
                <a:latin typeface="Kristen ITC" panose="03050502040202030202" pitchFamily="66" charset="0"/>
              </a:rPr>
              <a:t>Y </a:t>
            </a:r>
          </a:p>
          <a:p>
            <a:pPr algn="ctr"/>
            <a:r>
              <a:rPr lang="es-VE" sz="5400" b="1" dirty="0" smtClean="0">
                <a:solidFill>
                  <a:srgbClr val="34495E"/>
                </a:solidFill>
                <a:latin typeface="Kristen ITC" panose="03050502040202030202" pitchFamily="66" charset="0"/>
              </a:rPr>
              <a:t>MONEDAS ACTUALES</a:t>
            </a:r>
            <a:endParaRPr lang="es-VE" sz="5400" b="1" dirty="0">
              <a:solidFill>
                <a:srgbClr val="34495E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149112"/>
      </p:ext>
    </p:extLst>
  </p:cSld>
  <p:clrMapOvr>
    <a:masterClrMapping/>
  </p:clrMapOvr>
  <p:transition spd="slow" advTm="15251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987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233">
        <p14:ripple/>
      </p:transition>
    </mc:Choice>
    <mc:Fallback>
      <p:transition spd="slow" advTm="623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ambiobolivardolar.com/wp-content/uploads/cambiobolivardolar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1" y="0"/>
            <a:ext cx="91630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191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332">
        <p14:window dir="vert"/>
      </p:transition>
    </mc:Choice>
    <mc:Fallback>
      <p:transition spd="slow" advTm="733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87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15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926">
        <p:blinds dir="vert"/>
      </p:transition>
    </mc:Choice>
    <mc:Fallback>
      <p:transition spd="slow" advTm="6926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966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435">
        <p14:gallery dir="l"/>
      </p:transition>
    </mc:Choice>
    <mc:Fallback>
      <p:transition spd="slow" advTm="543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cloud1.todocoleccion.net/fot/2008/02/06/73613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9546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4689">
        <p14:honeycomb/>
      </p:transition>
    </mc:Choice>
    <mc:Fallback>
      <p:transition spd="slow" advTm="468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19200" y="-1219202"/>
            <a:ext cx="6858001" cy="929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738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393">
        <p14:shred/>
      </p:transition>
    </mc:Choice>
    <mc:Fallback>
      <p:transition spd="slow" advTm="539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23950" y="-1085850"/>
            <a:ext cx="68961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538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7478">
        <p14:flip dir="r"/>
      </p:transition>
    </mc:Choice>
    <mc:Fallback>
      <p:transition spd="slow" advTm="747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8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877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957">
        <p14:vortex dir="r"/>
      </p:transition>
    </mc:Choice>
    <mc:Fallback>
      <p:transition spd="slow" advTm="49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864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5799">
        <p15:prstTrans prst="prestige"/>
      </p:transition>
    </mc:Choice>
    <mc:Fallback>
      <p:transition spd="slow" advTm="57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resistenciav58.files.wordpress.com/2013/10/bi1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894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0607">
        <p14:warp dir="in"/>
      </p:transition>
    </mc:Choice>
    <mc:Fallback>
      <p:transition spd="slow" advTm="106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502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5307">
        <p14:glitter pattern="hexagon"/>
      </p:transition>
    </mc:Choice>
    <mc:Fallback>
      <p:transition spd="slow" advTm="53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318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502">
        <p15:prstTrans prst="fracture"/>
      </p:transition>
    </mc:Choice>
    <mc:Fallback>
      <p:transition spd="slow" advTm="45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597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278">
        <p:split orient="vert"/>
      </p:transition>
    </mc:Choice>
    <mc:Fallback>
      <p:transition spd="slow" advTm="427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524443"/>
      </p:ext>
    </p:extLst>
  </p:cSld>
  <p:clrMapOvr>
    <a:masterClrMapping/>
  </p:clrMapOvr>
  <p:transition spd="slow" advTm="5029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numisur.com/mercadolibre/Set%20Desmonetizados%2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066800"/>
            <a:ext cx="8991600" cy="560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752600" y="228600"/>
            <a:ext cx="5791200" cy="838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600" b="1" dirty="0" smtClean="0">
                <a:solidFill>
                  <a:srgbClr val="281E74"/>
                </a:solidFill>
                <a:latin typeface="Kristen ITC" panose="03050502040202030202" pitchFamily="66" charset="0"/>
              </a:rPr>
              <a:t>BILLETES ANTERIORES</a:t>
            </a:r>
            <a:endParaRPr lang="es-VE" sz="3600" b="1" dirty="0">
              <a:solidFill>
                <a:srgbClr val="281E74"/>
              </a:solidFill>
              <a:latin typeface="Kristen ITC" panose="03050502040202030202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1672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204">
        <p15:prstTrans prst="curtains"/>
      </p:transition>
    </mc:Choice>
    <mc:Fallback>
      <p:transition spd="slow" advTm="82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34210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1074"/>
            <a:ext cx="9144000" cy="343692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9185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9889"/>
    </mc:Choice>
    <mc:Fallback>
      <p:transition advTm="98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33762"/>
            <a:ext cx="9144000" cy="34528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0715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1796"/>
    </mc:Choice>
    <mc:Fallback>
      <p:transition advTm="117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21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5822">
        <p14:doors dir="vert"/>
      </p:transition>
    </mc:Choice>
    <mc:Fallback>
      <p:transition spd="slow" advTm="58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299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65">
        <p15:prstTrans prst="pageCurlDouble"/>
      </p:transition>
    </mc:Choice>
    <mc:Fallback>
      <p:transition spd="slow" advTm="406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795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220">
        <p15:prstTrans prst="pageCurlDouble"/>
      </p:transition>
    </mc:Choice>
    <mc:Fallback>
      <p:transition spd="slow" advTm="42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4"/>
            <a:ext cx="9144000" cy="684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81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355">
        <p15:prstTrans prst="pageCurlDouble"/>
      </p:transition>
    </mc:Choice>
    <mc:Fallback>
      <p:transition spd="slow" advTm="435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216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482">
        <p15:prstTrans prst="pageCurlDouble"/>
      </p:transition>
    </mc:Choice>
    <mc:Fallback>
      <p:transition spd="slow" advTm="448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74"/>
            <a:ext cx="9144000" cy="682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166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388">
        <p15:prstTrans prst="pageCurlDouble"/>
      </p:transition>
    </mc:Choice>
    <mc:Fallback>
      <p:transition spd="slow" advTm="538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482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661">
        <p15:prstTrans prst="pageCurlDouble"/>
      </p:transition>
    </mc:Choice>
    <mc:Fallback>
      <p:transition spd="slow" advTm="466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" y="0"/>
            <a:ext cx="9115425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" y="3457574"/>
            <a:ext cx="9115425" cy="34004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0988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84"/>
    </mc:Choice>
    <mc:Fallback>
      <p:transition spd="slow" advTm="11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www.numismatica-venezuela.info/data/photos/b/bcv/500bs/bbcv500bs-aa04-a6_a-n-c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2386012"/>
            <a:ext cx="4410075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62500"/>
            <a:ext cx="4386262" cy="2085975"/>
          </a:xfrm>
          <a:prstGeom prst="rect">
            <a:avLst/>
          </a:prstGeom>
        </p:spPr>
      </p:pic>
      <p:pic>
        <p:nvPicPr>
          <p:cNvPr id="3078" name="Picture 6" descr="http://mlv-s1-p.mlstatic.com/buen-billete-de-500-bolivares-de-1990-serial-u8-13559-MLV35646644_5877-F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549" y="4620992"/>
            <a:ext cx="4743451" cy="2227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34508"/>
            <a:ext cx="4419600" cy="210502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424" y="2344517"/>
            <a:ext cx="4448175" cy="22764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13" y="166687"/>
            <a:ext cx="4433888" cy="207284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43817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51"/>
    </mc:Choice>
    <mc:Fallback>
      <p:transition spd="slow" advTm="181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684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504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157">
        <p14:shred/>
      </p:transition>
    </mc:Choice>
    <mc:Fallback>
      <p:transition spd="slow" advTm="71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575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863">
        <p15:prstTrans prst="pageCurlDouble"/>
      </p:transition>
    </mc:Choice>
    <mc:Fallback>
      <p:transition spd="slow" advTm="586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336"/>
            <a:ext cx="9144000" cy="6795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110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865">
        <p15:prstTrans prst="pageCurlDouble"/>
      </p:transition>
    </mc:Choice>
    <mc:Fallback>
      <p:transition spd="slow" advTm="586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57574"/>
            <a:ext cx="9144000" cy="34290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1661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71"/>
    </mc:Choice>
    <mc:Fallback>
      <p:transition spd="slow" advTm="123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20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746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740">
        <p:dissolve/>
      </p:transition>
    </mc:Choice>
    <mc:Fallback>
      <p:transition spd="slow" advTm="674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6" y="3395015"/>
            <a:ext cx="9144000" cy="342488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" y="-5410"/>
            <a:ext cx="9139239" cy="3429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3044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3"/>
    </mc:Choice>
    <mc:Fallback>
      <p:transition spd="slow" advTm="120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6" y="-1"/>
            <a:ext cx="9110664" cy="686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25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884">
        <p14:shred/>
      </p:transition>
    </mc:Choice>
    <mc:Fallback>
      <p:transition spd="slow" advTm="68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0" y="0"/>
            <a:ext cx="91071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387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263">
        <p14:prism/>
      </p:transition>
    </mc:Choice>
    <mc:Fallback>
      <p:transition spd="slow" advTm="726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880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9|2.9|2.3|2.4|2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9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1269</TotalTime>
  <Words>31</Words>
  <Application>Microsoft Office PowerPoint</Application>
  <PresentationFormat>Presentación en pantalla (4:3)</PresentationFormat>
  <Paragraphs>10</Paragraphs>
  <Slides>38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41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72</cp:revision>
  <cp:lastPrinted>1601-01-01T00:00:00Z</cp:lastPrinted>
  <dcterms:created xsi:type="dcterms:W3CDTF">2015-02-14T17:45:45Z</dcterms:created>
  <dcterms:modified xsi:type="dcterms:W3CDTF">2015-07-28T23:39:14Z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