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256" r:id="rId4"/>
    <p:sldId id="257" r:id="rId5"/>
    <p:sldId id="258" r:id="rId6"/>
    <p:sldId id="261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0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94" r:id="rId32"/>
    <p:sldId id="293" r:id="rId33"/>
    <p:sldId id="292" r:id="rId34"/>
    <p:sldId id="291" r:id="rId35"/>
    <p:sldId id="290" r:id="rId36"/>
    <p:sldId id="289" r:id="rId37"/>
    <p:sldId id="288" r:id="rId38"/>
    <p:sldId id="287" r:id="rId39"/>
    <p:sldId id="286" r:id="rId40"/>
    <p:sldId id="304" r:id="rId41"/>
    <p:sldId id="303" r:id="rId42"/>
    <p:sldId id="302" r:id="rId43"/>
    <p:sldId id="301" r:id="rId44"/>
    <p:sldId id="300" r:id="rId45"/>
    <p:sldId id="299" r:id="rId46"/>
    <p:sldId id="298" r:id="rId47"/>
    <p:sldId id="297" r:id="rId48"/>
    <p:sldId id="296" r:id="rId49"/>
    <p:sldId id="295" r:id="rId50"/>
    <p:sldId id="285" r:id="rId51"/>
    <p:sldId id="305" r:id="rId52"/>
    <p:sldId id="259" r:id="rId53"/>
    <p:sldId id="306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YIfOWjIImNTMcH2niswpA==" hashData="3prG+knShLQPRgdTyZAgNBUQoF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0E98C-16A3-4B03-BA5F-36D5C57A991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C6CFD-DD52-4AE8-B98D-544017CF46F2}" type="datetimeFigureOut">
              <a:rPr lang="es-ES" smtClean="0"/>
              <a:pPr/>
              <a:t>20/02/2013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157F7-9147-4613-997B-3769F82A26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40FDF1-AA19-497E-B421-426DE78CEB5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wallpapers-hq.ru/es/.http:/wallpapers-hq.ru/watch.php?image=http://www.bankoboev.ru/images/MTMyMTQy/Bankoboev.Ru_banknoty_iz_kitaya.jpg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fotki.yandex.ru/users/ale46381079/view/2768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fotki.yandex.ru/users/ale46381079/view/579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fotki.yandex.ru/users/ale46381079/view/2199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fotki.yandex.ru/users/ale46381079/view/22990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fotki.yandex.ru/users/ale46381079/view/22990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fotki.yandex.ru/users/ale46381079/view/580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fotki.yandex.ru/users/ale46381079/view/580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fotki.yandex.ru/users/ale46381079/view/578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fotki.yandex.ru/users/ale46381079/view/15966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fotki.yandex.ru/users/ale46381079/view/1747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fotki.yandex.ru/users/ale46381079/view/575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fotki.yandex.ru/users/ale46381079/view/575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fotki.yandex.ru/users/ale46381079/view/7504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fotki.yandex.ru/users/ale46381079/view/5978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fotki.yandex.ru/users/ale46381079/view/573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fotki.yandex.ru/users/ale46381079/view/572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fotki.yandex.ru/users/ale46381079/view/557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fotki.yandex.ru/users/ale46381079/view/556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fotki.yandex.ru/users/ale46381079/view/554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fotki.yandex.ru/users/ale46381079/view/17022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fotki.yandex.ru/users/ale46381079/view/552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fotki.yandex.ru/users/ale46381079/view/549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fotki.yandex.ru/users/ale46381079/view/546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hyperlink" Target="http://fotki.yandex.ru/users/ale46381079/view/2892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hyperlink" Target="http://fotki.yandex.ru/users/ale46381079/view/544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hyperlink" Target="http://fotki.yandex.ru/users/ale46381079/view/3116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fotki.yandex.ru/users/ale46381079/view/3085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fotki.yandex.ru/users/ale46381079/view/525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fotki.yandex.ru/users/ale46381079/view/124826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fotki.yandex.ru/users/ale46381079/view/3042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hyperlink" Target="http://fotki.yandex.ru/users/ale46381079/view/3126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hyperlink" Target="http://fotki.yandex.ru/users/ale46381079/view/48856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fotki.yandex.ru/users/ale46381079/view/110379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fotki.yandex.ru/users/ale46381079/view/5180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http://fotki.yandex.ru/users/ale46381079/view/5718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hyperlink" Target="http://fotki.yandex.ru/users/ale46381079/view/42661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http://fotki.yandex.ru/users/ale46381079/view/5517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hyperlink" Target="http://fotki.yandex.ru/users/ale46381079/view/552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hyperlink" Target="http://fotki.yandex.ru/users/ale46381079/view/512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://fotki.yandex.ru/users/ale46381079/view/512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hyperlink" Target="http://fotki.yandex.ru/users/ale46381079/view/519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hyperlink" Target="http://fotki.yandex.ru/users/ale46381079/view/551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hyperlink" Target="http://fotki.yandex.ru/users/ale46381079/view/150063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hyperlink" Target="http://fotki.yandex.ru/users/ale46381079/view/253754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http://fotki.yandex.ru/users/ale46381079/view/160150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hyperlink" Target="http://fotki.yandex.ru/users/ale46381079/view/5555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hyperlink" Target="http://fotki.yandex.ru/users/ale46381079/view/5491/?page=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HQ Billetes de China 1600 x 1200 wallpaper">
            <a:hlinkClick r:id="rId3" tooltip="HQ Billetes de China 1600 x 1200 wallpaper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4519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268760"/>
            <a:ext cx="3891613" cy="1301870"/>
          </a:xfrm>
          <a:prstGeom prst="rect">
            <a:avLst/>
          </a:prstGeom>
          <a:noFill/>
        </p:spPr>
      </p:pic>
      <p:pic>
        <p:nvPicPr>
          <p:cNvPr id="64521" name="Picture 9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780928"/>
            <a:ext cx="1463388" cy="1008112"/>
          </a:xfrm>
          <a:prstGeom prst="rect">
            <a:avLst/>
          </a:prstGeom>
          <a:noFill/>
        </p:spPr>
      </p:pic>
      <p:pic>
        <p:nvPicPr>
          <p:cNvPr id="64523" name="Picture 11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717032"/>
            <a:ext cx="3224874" cy="1224136"/>
          </a:xfrm>
          <a:prstGeom prst="rect">
            <a:avLst/>
          </a:prstGeom>
          <a:noFill/>
        </p:spPr>
      </p:pic>
      <p:pic>
        <p:nvPicPr>
          <p:cNvPr id="64524" name="Picture 12" descr="C:\Users\Usuario\Downloads\NECESARIO PARA PPS\hud39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648325"/>
            <a:ext cx="914400" cy="1209675"/>
          </a:xfrm>
          <a:prstGeom prst="rect">
            <a:avLst/>
          </a:prstGeom>
          <a:noFill/>
        </p:spPr>
      </p:pic>
      <p:pic>
        <p:nvPicPr>
          <p:cNvPr id="64525" name="Picture 13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8101796">
            <a:off x="299500" y="5483038"/>
            <a:ext cx="1283428" cy="320857"/>
          </a:xfrm>
          <a:prstGeom prst="rect">
            <a:avLst/>
          </a:prstGeom>
          <a:noFill/>
        </p:spPr>
      </p:pic>
      <p:pic>
        <p:nvPicPr>
          <p:cNvPr id="64526" name="Picture 1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51079" y="6200673"/>
            <a:ext cx="2692921" cy="657327"/>
          </a:xfrm>
          <a:prstGeom prst="rect">
            <a:avLst/>
          </a:prstGeom>
          <a:noFill/>
        </p:spPr>
      </p:pic>
      <p:pic>
        <p:nvPicPr>
          <p:cNvPr id="64527" name="Picture 15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24575" y="0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  <p:sndAc>
      <p:stSnd>
        <p:snd r:embed="rId2" name="axe bahia - disco samba remix - brasil pé pé, pé pé pé pé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mg-fotki.yandex.ru/get/3308/ale46381079.15/0_6c23_6457c5fe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068960"/>
            <a:ext cx="3933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-fotki.yandex.ru/get/3201/ale46381079.d/0_16a6_a78653e4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212976"/>
            <a:ext cx="3943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-fotki.yandex.ru/get/3207/ale46381079.9/0_15d1_ca8cf0df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140968"/>
            <a:ext cx="4333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5507/ale46381079.41/0_5939b_e1f50a3e_-4-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996952"/>
            <a:ext cx="4391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4600/ale46381079.33/0_3820f_b48a0cc6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140968"/>
            <a:ext cx="4876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4802/ale46381079.32/0_319a7_7296dba5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212976"/>
            <a:ext cx="4972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3602/ale46381079.20/0_cbaa_6f6119b_-4-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8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284984"/>
            <a:ext cx="5676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3306/ale46381079.d/0_16af_57f0825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140968"/>
            <a:ext cx="5743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3500/ale46381079.20/0_cb9f_908cab5a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996952"/>
            <a:ext cx="6238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3300/ale46381079.d/0_16a1_817ddcf0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212976"/>
            <a:ext cx="5772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3203/ale46381079.1/0_1456_2ace4720_-7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048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140968"/>
            <a:ext cx="3514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3301/ale46381079.10/0_43fb_6e68b36d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068960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2712/ale46381079.c/0_167b_a7efccd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4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284984"/>
            <a:ext cx="3371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img-fotki.yandex.ru/get/3203/ale46381079.c/0_1679_f31274e7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</p:spPr>
      </p:pic>
      <p:pic>
        <p:nvPicPr>
          <p:cNvPr id="2355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924944"/>
            <a:ext cx="3781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3214/ale46381079.11/0_55b7_4b02c4be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140968"/>
            <a:ext cx="5200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fotki.yandex.ru/get/3312/ale46381079.15/0_572f_80cbe565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068960"/>
            <a:ext cx="4419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-fotki.yandex.ru/get/3200/ale46381079.c/0_166e_aabc16da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212976"/>
            <a:ext cx="5267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3005/ale46381079.e/0_1d9c_f42fbd4f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38921"/>
            <a:ext cx="4427984" cy="41907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2713/ale46381079.9/0_15ca_ebc884c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3140968"/>
            <a:ext cx="4333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-fotki.yandex.ru/get/3207/ale46381079.9/0_15c5_4a047ba5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140968"/>
            <a:ext cx="4352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3007/ale46381079.8/0_15aa_fdb0a99d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2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068960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4515/ale46381079.42/0_5a63c_b602e591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140968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3304/ale46381079.8/0_1595_93466f03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140968"/>
            <a:ext cx="4352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3507/ale46381079.21/0_cdc7_8258e9f4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140968"/>
            <a:ext cx="3990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2713/ale46381079.7/0_155d_9e984edf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140968"/>
            <a:ext cx="4152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3309/ale46381079.16/0_70f9_779c2f26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4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140968"/>
            <a:ext cx="4572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5408/ale46381079.3e/0_56e8a_e55c4640_-5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140968"/>
            <a:ext cx="60674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5203/ale46381079.33/0_380fc_ba9edc2b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068960"/>
            <a:ext cx="4743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http://img-fotki.yandex.ru/get/4508/ale46381079.32/0_353a7_19c8f283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4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140968"/>
            <a:ext cx="5105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2710/ale46381079.2/0_1487_49274264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140968"/>
            <a:ext cx="4981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img-fotki.yandex.ru/get/4013/ale46381079.2c/0_1e799_3621767d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6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924944"/>
            <a:ext cx="5772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-fotki.yandex.ru/get/3611/ale46381079.23/0_fb9d_a6ec2db1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3140968"/>
            <a:ext cx="4695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3114/ale46381079.17/0_7a1c_2b313b07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140968"/>
            <a:ext cx="4495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4210/ale46381079.30/0_2886c_1c134516_-3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068960"/>
            <a:ext cx="4962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5005/ale46381079.36/0_4b33a_176ed773_-4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140968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4212/ale46381079.2f/0_27185_2d455f08_-1-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80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068960"/>
            <a:ext cx="4562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5300/ale46381079.34/0_3ea3b_6a382b4b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284984"/>
            <a:ext cx="3971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5102/ale46381079.31/0_305b6_3a2e1b94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140968"/>
            <a:ext cx="6343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6414/46852294.70/0_823f0_266973a0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140968"/>
            <a:ext cx="50387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3303/ale46381079.8/0_158c_cce32dc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30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140968"/>
            <a:ext cx="4371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3103/ale46381079.8/0_158f_20308787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8250" y="4077072"/>
            <a:ext cx="40957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5602/ale46381079.35/0_46234_d5106218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140968"/>
            <a:ext cx="5133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3304/ale46381079.0/0_13ff_76b3b683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284984"/>
            <a:ext cx="4229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3912/ale46381079.2e/0_240b6_dfdabb8e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212976"/>
            <a:ext cx="47339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4305/ale46381079.30/0_2b2e1_95e3b6ab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140968"/>
            <a:ext cx="4257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img-fotki.yandex.ru/get/3200/ale46381079.e/0_1c80_bb8f27e3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3068960"/>
            <a:ext cx="4819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-fotki.yandex.ru/get/5802/ale46381079.34/0_3df39_12c4dd09_-2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140968"/>
            <a:ext cx="4124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4418/46852294.51/0_681c7_47c14049_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3212976"/>
            <a:ext cx="3667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g-fotki.yandex.ru/get/2711/ale46381079.8/0_15b5_fcfe102d_-5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068960"/>
            <a:ext cx="48482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4306/ale46381079.30/0_2d58d_ca02d12d_-1-X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068960"/>
            <a:ext cx="44196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1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60</Words>
  <Application>Microsoft Office PowerPoint</Application>
  <PresentationFormat>Presentación en pantalla (4:3)</PresentationFormat>
  <Paragraphs>28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2013-02-19T20:40:57Z</dcterms:created>
  <dcterms:modified xsi:type="dcterms:W3CDTF">2013-02-20T19:57:35Z</dcterms:modified>
</cp:coreProperties>
</file>