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337" r:id="rId4"/>
    <p:sldId id="329" r:id="rId5"/>
    <p:sldId id="359" r:id="rId6"/>
    <p:sldId id="361" r:id="rId7"/>
    <p:sldId id="363" r:id="rId8"/>
    <p:sldId id="365" r:id="rId9"/>
    <p:sldId id="367" r:id="rId10"/>
    <p:sldId id="369" r:id="rId11"/>
    <p:sldId id="371" r:id="rId12"/>
    <p:sldId id="372" r:id="rId13"/>
    <p:sldId id="373" r:id="rId14"/>
    <p:sldId id="374" r:id="rId15"/>
    <p:sldId id="355" r:id="rId16"/>
  </p:sldIdLst>
  <p:sldSz cx="9144000" cy="5143500" type="screen16x9"/>
  <p:notesSz cx="6858000" cy="9144000"/>
  <p:embeddedFontLst>
    <p:embeddedFont>
      <p:font typeface="MV Boli" pitchFamily="2" charset="0"/>
      <p:regular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Berlin Sans FB Demi" pitchFamily="34" charset="0"/>
      <p:bold r:id="rId22"/>
    </p:embeddedFont>
    <p:embeddedFont>
      <p:font typeface="Bradley Hand ITC" pitchFamily="66" charset="0"/>
      <p:regular r:id="rId23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QyiWFJNmZoezxLZZC+Dmg==" hashData="z4gZORPcMnVufCwp9FGkjuNRv9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14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-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82627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3608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09295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93290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36929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54402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42605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8032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0736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76624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20643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6EDAF6-A3F4-45F7-8381-477D486C8B1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351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F494D-EDC6-42FE-8532-A041C4F58194}" type="datetimeFigureOut">
              <a:rPr lang="es-AR" smtClean="0"/>
              <a:t>23/08/2014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CED97-8353-42FD-A5F4-6900A7F7578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1034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5BE8E6-CFDC-4AA5-B7E0-5C993A477BD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707654"/>
            <a:ext cx="4392488" cy="29075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perspectiveContrastingRightFacing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616016" y="908015"/>
            <a:ext cx="7488832" cy="1015663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AR" sz="6000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“Lápiz  vs.  Cámara”</a:t>
            </a:r>
            <a:endParaRPr lang="es-AR" sz="6000" b="1" spc="50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4644008" y="3512487"/>
            <a:ext cx="43697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Fotografías  +  dibujos</a:t>
            </a:r>
            <a:endParaRPr lang="es-AR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 rot="18980982">
            <a:off x="8140032" y="4378349"/>
            <a:ext cx="10951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Bradley Hand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Bradley Hand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48022" y="4699347"/>
            <a:ext cx="1982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Avance automático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59077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147">
        <p:fade/>
      </p:transition>
    </mc:Choice>
    <mc:Fallback xmlns="">
      <p:transition spd="med" advTm="51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062" y="148109"/>
            <a:ext cx="4762500" cy="4762500"/>
          </a:xfrm>
          <a:prstGeom prst="rect">
            <a:avLst/>
          </a:prstGeom>
        </p:spPr>
      </p:pic>
      <p:grpSp>
        <p:nvGrpSpPr>
          <p:cNvPr id="15" name="14 Grupo"/>
          <p:cNvGrpSpPr/>
          <p:nvPr/>
        </p:nvGrpSpPr>
        <p:grpSpPr>
          <a:xfrm>
            <a:off x="1043608" y="2027719"/>
            <a:ext cx="4093132" cy="1508622"/>
            <a:chOff x="1043608" y="2027719"/>
            <a:chExt cx="4093132" cy="1508622"/>
          </a:xfrm>
          <a:scene3d>
            <a:camera prst="orthographicFront">
              <a:rot lat="1200000" lon="18600000" rev="0"/>
            </a:camera>
            <a:lightRig rig="threePt" dir="t"/>
          </a:scene3d>
        </p:grpSpPr>
        <p:sp>
          <p:nvSpPr>
            <p:cNvPr id="2" name="1 CuadroTexto"/>
            <p:cNvSpPr txBox="1"/>
            <p:nvPr/>
          </p:nvSpPr>
          <p:spPr>
            <a:xfrm>
              <a:off x="1043608" y="2074402"/>
              <a:ext cx="1095172" cy="146193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89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B </a:t>
              </a:r>
              <a:endParaRPr lang="es-AR" sz="89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4" name="3 CuadroTexto"/>
            <p:cNvSpPr txBox="1"/>
            <p:nvPr/>
          </p:nvSpPr>
          <p:spPr>
            <a:xfrm>
              <a:off x="1762715" y="2027719"/>
              <a:ext cx="726481" cy="138499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84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es-AR" sz="8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5" name="4 CuadroTexto"/>
            <p:cNvSpPr txBox="1"/>
            <p:nvPr/>
          </p:nvSpPr>
          <p:spPr>
            <a:xfrm>
              <a:off x="2354397" y="2027719"/>
              <a:ext cx="728084" cy="130805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79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n</a:t>
              </a:r>
              <a:endParaRPr lang="es-AR" sz="79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" name="5 CuadroTexto"/>
            <p:cNvSpPr txBox="1"/>
            <p:nvPr/>
          </p:nvSpPr>
          <p:spPr>
            <a:xfrm>
              <a:off x="3029109" y="2038737"/>
              <a:ext cx="782587" cy="123110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74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H</a:t>
              </a:r>
              <a:endParaRPr lang="es-AR" sz="7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7" name="6 CuadroTexto"/>
            <p:cNvSpPr txBox="1"/>
            <p:nvPr/>
          </p:nvSpPr>
          <p:spPr>
            <a:xfrm>
              <a:off x="3617191" y="2052817"/>
              <a:ext cx="636713" cy="115416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69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es-AR" sz="69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4044264" y="2097826"/>
              <a:ext cx="393056" cy="1077218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64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i</a:t>
              </a:r>
              <a:endParaRPr lang="es-AR" sz="6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9" name="8 CuadroTexto"/>
            <p:cNvSpPr txBox="1"/>
            <p:nvPr/>
          </p:nvSpPr>
          <p:spPr>
            <a:xfrm>
              <a:off x="4225440" y="2136298"/>
              <a:ext cx="596638" cy="1000274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59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n</a:t>
              </a:r>
              <a:endParaRPr lang="es-AR" sz="59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10" name="9 CuadroTexto"/>
            <p:cNvSpPr txBox="1"/>
            <p:nvPr/>
          </p:nvSpPr>
          <p:spPr>
            <a:xfrm>
              <a:off x="4597810" y="2155899"/>
              <a:ext cx="538930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s-AR" sz="54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e</a:t>
              </a:r>
              <a:endParaRPr lang="es-A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12" name="11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25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2">
        <p14:prism isContent="1"/>
        <p:sndAc>
          <p:stSnd loop="1">
            <p:snd r:embed="rId2" name="Lion Walk (Original Music-Ben Heine).wav"/>
          </p:stSnd>
        </p:sndAc>
      </p:transition>
    </mc:Choice>
    <mc:Fallback xmlns="">
      <p:transition spd="slow" advTm="5102">
        <p:fade/>
        <p:sndAc>
          <p:stSnd loop="1">
            <p:snd r:embed="rId4" name="Lion Walk (Original Music-Ben Hein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70" y="0"/>
            <a:ext cx="8503285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"/>
            <a:ext cx="8328450" cy="5157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50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412">
        <p14:window dir="vert"/>
      </p:transition>
    </mc:Choice>
    <mc:Fallback xmlns="">
      <p:transition spd="slow" advTm="84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0"/>
            <a:ext cx="70866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961" y="0"/>
            <a:ext cx="742207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3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204">
        <p14:window dir="vert"/>
      </p:transition>
    </mc:Choice>
    <mc:Fallback xmlns="">
      <p:transition spd="slow" advTm="92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35" y="0"/>
            <a:ext cx="772813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611" y="0"/>
            <a:ext cx="551877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62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94">
        <p14:window dir="vert"/>
      </p:transition>
    </mc:Choice>
    <mc:Fallback xmlns="">
      <p:transition spd="slow" advTm="80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29" y="0"/>
            <a:ext cx="7688341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681" y="0"/>
            <a:ext cx="678263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24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972">
        <p14:window dir="vert"/>
      </p:transition>
    </mc:Choice>
    <mc:Fallback xmlns="">
      <p:transition spd="slow" advTm="89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771" y="0"/>
            <a:ext cx="6420458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45" y="0"/>
            <a:ext cx="781291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63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913">
        <p14:window dir="vert"/>
      </p:transition>
    </mc:Choice>
    <mc:Fallback xmlns="">
      <p:transition spd="slow" advTm="99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38" y="0"/>
            <a:ext cx="7727324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06" y="0"/>
            <a:ext cx="771918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10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305">
        <p14:window dir="vert"/>
      </p:transition>
    </mc:Choice>
    <mc:Fallback xmlns="">
      <p:transition spd="slow" advTm="93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17" y="0"/>
            <a:ext cx="7545765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114" y="0"/>
            <a:ext cx="718577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95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710">
        <p14:window dir="vert"/>
      </p:transition>
    </mc:Choice>
    <mc:Fallback xmlns="">
      <p:transition spd="slow" advTm="87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38" y="0"/>
            <a:ext cx="7727324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84319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71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215">
        <p14:window dir="vert"/>
      </p:transition>
    </mc:Choice>
    <mc:Fallback xmlns="">
      <p:transition spd="slow" advTm="92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elícula_000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83768" y="786208"/>
            <a:ext cx="5657136" cy="3198738"/>
          </a:xfrm>
          <a:prstGeom prst="rect">
            <a:avLst/>
          </a:prstGeom>
          <a:ln w="152400" cap="rnd">
            <a:solidFill>
              <a:srgbClr val="FF0000"/>
            </a:solidFill>
            <a:bevel/>
          </a:ln>
          <a:effectLst>
            <a:glow rad="254000">
              <a:srgbClr val="FFC000"/>
            </a:glow>
            <a:outerShdw dist="101600" dir="8340000" sy="23000" kx="1200000" algn="br" rotWithShape="0">
              <a:schemeClr val="bg1">
                <a:alpha val="20000"/>
              </a:schemeClr>
            </a:outerShdw>
            <a:reflection blurRad="6350" stA="50000" endA="300" endPos="25000" dist="622300" dir="5400000" sy="-100000" algn="bl" rotWithShape="0"/>
            <a:softEdge rad="63500"/>
          </a:effectLst>
          <a:scene3d>
            <a:camera prst="perspectiveContrastingRightFacing">
              <a:rot lat="0" lon="19800000" rev="213211"/>
            </a:camera>
            <a:lightRig rig="twoPt" dir="t"/>
          </a:scene3d>
          <a:sp3d extrusionH="76200" prstMaterial="softEdge">
            <a:bevelT/>
            <a:bevelB/>
            <a:extrusionClr>
              <a:schemeClr val="tx1"/>
            </a:extrusionClr>
          </a:sp3d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507854"/>
            <a:ext cx="1123950" cy="62865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87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2000">
        <p14:window dir="vert"/>
      </p:transition>
    </mc:Choice>
    <mc:Fallback xmlns="">
      <p:transition spd="slow" advTm="1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 mute="1"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5810" y="627534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dirty="0">
                <a:solidFill>
                  <a:schemeClr val="bg1"/>
                </a:solidFill>
              </a:rPr>
              <a:t>Ben </a:t>
            </a:r>
            <a:r>
              <a:rPr lang="es-AR" dirty="0" err="1">
                <a:solidFill>
                  <a:schemeClr val="bg1"/>
                </a:solidFill>
              </a:rPr>
              <a:t>Heine</a:t>
            </a:r>
            <a:r>
              <a:rPr lang="es-AR" dirty="0">
                <a:solidFill>
                  <a:schemeClr val="bg1"/>
                </a:solidFill>
              </a:rPr>
              <a:t> (</a:t>
            </a:r>
            <a:r>
              <a:rPr lang="es-AR" dirty="0" smtClean="0">
                <a:solidFill>
                  <a:schemeClr val="bg1"/>
                </a:solidFill>
              </a:rPr>
              <a:t>nació </a:t>
            </a:r>
            <a:r>
              <a:rPr lang="es-AR" dirty="0">
                <a:solidFill>
                  <a:schemeClr val="bg1"/>
                </a:solidFill>
              </a:rPr>
              <a:t>el 12 de junio de 1983 en </a:t>
            </a:r>
            <a:r>
              <a:rPr lang="es-AR" dirty="0" err="1">
                <a:solidFill>
                  <a:schemeClr val="bg1"/>
                </a:solidFill>
              </a:rPr>
              <a:t>Abidjan</a:t>
            </a:r>
            <a:r>
              <a:rPr lang="es-AR" dirty="0">
                <a:solidFill>
                  <a:schemeClr val="bg1"/>
                </a:solidFill>
              </a:rPr>
              <a:t>, Costa de Marfil</a:t>
            </a:r>
            <a:r>
              <a:rPr lang="es-AR" dirty="0" smtClean="0">
                <a:solidFill>
                  <a:schemeClr val="bg1"/>
                </a:solidFill>
              </a:rPr>
              <a:t>). Vivió allí hasta los 7 años luego emigró junto a sus padres a Bélgica donde se nacionalizó y desarrolla su carrera multidisciplinaria. </a:t>
            </a:r>
            <a:r>
              <a:rPr lang="es-AR" dirty="0">
                <a:solidFill>
                  <a:schemeClr val="bg1"/>
                </a:solidFill>
              </a:rPr>
              <a:t>Comenzando como un pintor y caricaturista político, se hizo más conocido en 2011 por </a:t>
            </a:r>
            <a:r>
              <a:rPr lang="es-AR" dirty="0" smtClean="0">
                <a:solidFill>
                  <a:schemeClr val="bg1"/>
                </a:solidFill>
              </a:rPr>
              <a:t>sus proyectos </a:t>
            </a:r>
            <a:r>
              <a:rPr lang="es-AR" dirty="0">
                <a:solidFill>
                  <a:schemeClr val="bg1"/>
                </a:solidFill>
              </a:rPr>
              <a:t>"</a:t>
            </a:r>
            <a:r>
              <a:rPr lang="es-AR" dirty="0" err="1">
                <a:solidFill>
                  <a:schemeClr val="bg1"/>
                </a:solidFill>
              </a:rPr>
              <a:t>Pencil</a:t>
            </a:r>
            <a:r>
              <a:rPr lang="es-AR" dirty="0">
                <a:solidFill>
                  <a:schemeClr val="bg1"/>
                </a:solidFill>
              </a:rPr>
              <a:t> vs Cámara" </a:t>
            </a:r>
            <a:r>
              <a:rPr lang="es-AR" dirty="0" smtClean="0">
                <a:solidFill>
                  <a:schemeClr val="bg1"/>
                </a:solidFill>
              </a:rPr>
              <a:t>y </a:t>
            </a:r>
            <a:r>
              <a:rPr lang="es-AR" dirty="0">
                <a:solidFill>
                  <a:schemeClr val="bg1"/>
                </a:solidFill>
              </a:rPr>
              <a:t>"</a:t>
            </a:r>
            <a:r>
              <a:rPr lang="es-AR" dirty="0" err="1">
                <a:solidFill>
                  <a:schemeClr val="bg1"/>
                </a:solidFill>
              </a:rPr>
              <a:t>Circlism</a:t>
            </a:r>
            <a:r>
              <a:rPr lang="es-AR" dirty="0">
                <a:solidFill>
                  <a:schemeClr val="bg1"/>
                </a:solidFill>
              </a:rPr>
              <a:t> Digital</a:t>
            </a:r>
            <a:r>
              <a:rPr lang="es-AR" dirty="0" smtClean="0">
                <a:solidFill>
                  <a:schemeClr val="bg1"/>
                </a:solidFill>
              </a:rPr>
              <a:t>".</a:t>
            </a:r>
          </a:p>
          <a:p>
            <a:pPr algn="just"/>
            <a:r>
              <a:rPr lang="es-AR" dirty="0" err="1" smtClean="0">
                <a:solidFill>
                  <a:schemeClr val="bg1"/>
                </a:solidFill>
              </a:rPr>
              <a:t>Heine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>
                <a:solidFill>
                  <a:schemeClr val="bg1"/>
                </a:solidFill>
              </a:rPr>
              <a:t>es licenciado en periodismo (Bruselas - Bélgica) e hizo su trabajo final </a:t>
            </a:r>
            <a:r>
              <a:rPr lang="es-AR">
                <a:solidFill>
                  <a:schemeClr val="bg1"/>
                </a:solidFill>
              </a:rPr>
              <a:t>Masters </a:t>
            </a:r>
            <a:r>
              <a:rPr lang="es-AR" smtClean="0">
                <a:solidFill>
                  <a:schemeClr val="bg1"/>
                </a:solidFill>
              </a:rPr>
              <a:t>en "</a:t>
            </a:r>
            <a:r>
              <a:rPr lang="es-AR" dirty="0" err="1" smtClean="0">
                <a:solidFill>
                  <a:schemeClr val="bg1"/>
                </a:solidFill>
              </a:rPr>
              <a:t>Los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>
                <a:solidFill>
                  <a:schemeClr val="bg1"/>
                </a:solidFill>
              </a:rPr>
              <a:t>límites de la libertad de expresión en los dibujos animados políticos "(2007). </a:t>
            </a:r>
            <a:endParaRPr lang="es-AR" dirty="0" smtClean="0">
              <a:solidFill>
                <a:schemeClr val="bg1"/>
              </a:solidFill>
            </a:endParaRPr>
          </a:p>
          <a:p>
            <a:pPr algn="just"/>
            <a:endParaRPr lang="es-AR" dirty="0">
              <a:solidFill>
                <a:schemeClr val="bg1"/>
              </a:solidFill>
            </a:endParaRPr>
          </a:p>
          <a:p>
            <a:pPr algn="just"/>
            <a:r>
              <a:rPr lang="es-AR" dirty="0" smtClean="0">
                <a:solidFill>
                  <a:schemeClr val="bg1"/>
                </a:solidFill>
              </a:rPr>
              <a:t>Como </a:t>
            </a:r>
            <a:r>
              <a:rPr lang="es-AR" dirty="0">
                <a:solidFill>
                  <a:schemeClr val="bg1"/>
                </a:solidFill>
              </a:rPr>
              <a:t>caricaturista político, </a:t>
            </a:r>
            <a:r>
              <a:rPr lang="es-AR" dirty="0" err="1">
                <a:solidFill>
                  <a:schemeClr val="bg1"/>
                </a:solidFill>
              </a:rPr>
              <a:t>Heine</a:t>
            </a:r>
            <a:r>
              <a:rPr lang="es-AR" dirty="0">
                <a:solidFill>
                  <a:schemeClr val="bg1"/>
                </a:solidFill>
              </a:rPr>
              <a:t> recibió algunas críticas por sus puntos de vista sobre la situación política de Oriente Medio y concretamente algunas imágenes sobre Israel y el sionismo. </a:t>
            </a:r>
            <a:endParaRPr lang="es-AR" dirty="0" smtClean="0">
              <a:solidFill>
                <a:schemeClr val="bg1"/>
              </a:solidFill>
            </a:endParaRPr>
          </a:p>
          <a:p>
            <a:pPr algn="just"/>
            <a:r>
              <a:rPr lang="es-AR" dirty="0" err="1" smtClean="0">
                <a:solidFill>
                  <a:schemeClr val="bg1"/>
                </a:solidFill>
              </a:rPr>
              <a:t>Heine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>
                <a:solidFill>
                  <a:schemeClr val="bg1"/>
                </a:solidFill>
              </a:rPr>
              <a:t>ha dejado de hacer arte político desde </a:t>
            </a:r>
            <a:r>
              <a:rPr lang="es-AR" dirty="0" smtClean="0">
                <a:solidFill>
                  <a:schemeClr val="bg1"/>
                </a:solidFill>
              </a:rPr>
              <a:t>2009. Ha </a:t>
            </a:r>
            <a:r>
              <a:rPr lang="es-AR" dirty="0">
                <a:solidFill>
                  <a:schemeClr val="bg1"/>
                </a:solidFill>
              </a:rPr>
              <a:t>estudiado brevemente pintura y escultura en Hastings, Inglaterra, pero </a:t>
            </a:r>
            <a:r>
              <a:rPr lang="es-AR" dirty="0" smtClean="0">
                <a:solidFill>
                  <a:schemeClr val="bg1"/>
                </a:solidFill>
              </a:rPr>
              <a:t>se considera </a:t>
            </a:r>
            <a:r>
              <a:rPr lang="es-AR" dirty="0">
                <a:solidFill>
                  <a:schemeClr val="bg1"/>
                </a:solidFill>
              </a:rPr>
              <a:t>a sí mismo un artista autodidacta en el dibujo y la </a:t>
            </a:r>
            <a:r>
              <a:rPr lang="es-AR" dirty="0" smtClean="0">
                <a:solidFill>
                  <a:schemeClr val="bg1"/>
                </a:solidFill>
              </a:rPr>
              <a:t>fotografía. </a:t>
            </a:r>
            <a:r>
              <a:rPr lang="es-AR" dirty="0">
                <a:solidFill>
                  <a:schemeClr val="bg1"/>
                </a:solidFill>
              </a:rPr>
              <a:t>"</a:t>
            </a:r>
            <a:r>
              <a:rPr lang="es-AR" dirty="0" err="1">
                <a:solidFill>
                  <a:schemeClr val="bg1"/>
                </a:solidFill>
              </a:rPr>
              <a:t>Pencil</a:t>
            </a:r>
            <a:r>
              <a:rPr lang="es-AR" dirty="0">
                <a:solidFill>
                  <a:schemeClr val="bg1"/>
                </a:solidFill>
              </a:rPr>
              <a:t> vs Cámara" de </a:t>
            </a:r>
            <a:r>
              <a:rPr lang="es-AR" dirty="0" err="1">
                <a:solidFill>
                  <a:schemeClr val="bg1"/>
                </a:solidFill>
              </a:rPr>
              <a:t>Heine</a:t>
            </a:r>
            <a:r>
              <a:rPr lang="es-AR" dirty="0">
                <a:solidFill>
                  <a:schemeClr val="bg1"/>
                </a:solidFill>
              </a:rPr>
              <a:t> </a:t>
            </a:r>
            <a:r>
              <a:rPr lang="es-AR" dirty="0" smtClean="0">
                <a:solidFill>
                  <a:schemeClr val="bg1"/>
                </a:solidFill>
              </a:rPr>
              <a:t>es </a:t>
            </a:r>
            <a:r>
              <a:rPr lang="es-AR" dirty="0">
                <a:solidFill>
                  <a:schemeClr val="bg1"/>
                </a:solidFill>
              </a:rPr>
              <a:t>hasta ahora su obra más ampliamente publicada</a:t>
            </a:r>
            <a:r>
              <a:rPr lang="es-AR" dirty="0" smtClean="0">
                <a:solidFill>
                  <a:schemeClr val="bg1"/>
                </a:solidFill>
              </a:rPr>
              <a:t>.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57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0">
        <p14:vortex dir="r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042242"/>
            <a:ext cx="3077960" cy="26305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pic>
        <p:nvPicPr>
          <p:cNvPr id="8" name="Picture 6" descr="http://www.gifsanimados.org/data/media/735/bandera-de-belgica-imagen-animada-001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1510"/>
            <a:ext cx="1428750" cy="120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6228184" y="1877092"/>
            <a:ext cx="28248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AR"/>
            </a:defPPr>
            <a:lvl1pPr>
              <a:defRPr sz="3600">
                <a:solidFill>
                  <a:schemeClr val="bg1"/>
                </a:solidFill>
                <a:latin typeface="MV Boli" pitchFamily="2" charset="0"/>
                <a:cs typeface="MV Boli" pitchFamily="2" charset="0"/>
              </a:defRPr>
            </a:lvl1pPr>
          </a:lstStyle>
          <a:p>
            <a:r>
              <a:rPr lang="es-AR" sz="2400" dirty="0"/>
              <a:t>Música: Ben Heine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6228184" y="2376072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AR"/>
            </a:defPPr>
            <a:lvl1pPr>
              <a:defRPr sz="2400">
                <a:solidFill>
                  <a:schemeClr val="bg1"/>
                </a:solidFill>
                <a:latin typeface="MV Boli" pitchFamily="2" charset="0"/>
                <a:cs typeface="MV Boli" pitchFamily="2" charset="0"/>
              </a:defRPr>
            </a:lvl1pPr>
          </a:lstStyle>
          <a:p>
            <a:r>
              <a:rPr lang="es-AR" dirty="0"/>
              <a:t>Video: Ben Heine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621078" y="1748769"/>
            <a:ext cx="15632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3600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Bélgica</a:t>
            </a:r>
            <a:endParaRPr lang="es-AR" sz="3600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054" y="3939902"/>
            <a:ext cx="2857500" cy="8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315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14:window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1815</TotalTime>
  <Words>285</Words>
  <Application>Microsoft Office PowerPoint</Application>
  <PresentationFormat>Presentación en pantalla (16:9)</PresentationFormat>
  <Paragraphs>61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MV Boli</vt:lpstr>
      <vt:lpstr>Calibri</vt:lpstr>
      <vt:lpstr>Berlin Sans FB Demi</vt:lpstr>
      <vt:lpstr>Bradley Hand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159</cp:revision>
  <dcterms:created xsi:type="dcterms:W3CDTF">2014-08-08T15:26:49Z</dcterms:created>
  <dcterms:modified xsi:type="dcterms:W3CDTF">2014-08-23T16:03:20Z</dcterms:modified>
</cp:coreProperties>
</file>