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1" r:id="rId3"/>
    <p:sldId id="301" r:id="rId4"/>
    <p:sldId id="256" r:id="rId5"/>
    <p:sldId id="302" r:id="rId6"/>
    <p:sldId id="266" r:id="rId7"/>
    <p:sldId id="267" r:id="rId8"/>
    <p:sldId id="265" r:id="rId9"/>
    <p:sldId id="264" r:id="rId10"/>
    <p:sldId id="262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0" r:id="rId19"/>
    <p:sldId id="269" r:id="rId20"/>
    <p:sldId id="268" r:id="rId21"/>
    <p:sldId id="260" r:id="rId22"/>
    <p:sldId id="290" r:id="rId23"/>
    <p:sldId id="289" r:id="rId24"/>
    <p:sldId id="288" r:id="rId25"/>
    <p:sldId id="287" r:id="rId26"/>
    <p:sldId id="286" r:id="rId27"/>
    <p:sldId id="285" r:id="rId28"/>
    <p:sldId id="283" r:id="rId29"/>
    <p:sldId id="282" r:id="rId30"/>
    <p:sldId id="281" r:id="rId31"/>
    <p:sldId id="280" r:id="rId32"/>
    <p:sldId id="299" r:id="rId33"/>
    <p:sldId id="298" r:id="rId34"/>
    <p:sldId id="297" r:id="rId35"/>
    <p:sldId id="296" r:id="rId36"/>
    <p:sldId id="295" r:id="rId37"/>
    <p:sldId id="294" r:id="rId38"/>
    <p:sldId id="292" r:id="rId39"/>
    <p:sldId id="291" r:id="rId40"/>
    <p:sldId id="279" r:id="rId41"/>
    <p:sldId id="293" r:id="rId42"/>
    <p:sldId id="300" r:id="rId43"/>
    <p:sldId id="284" r:id="rId44"/>
    <p:sldId id="303" r:id="rId45"/>
    <p:sldId id="304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6kuaL/zbUlogMDX3i0u4w" hashData="72NnRAjSg+2oAHoDQBxFXgBh9I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77" autoAdjust="0"/>
    <p:restoredTop sz="93346" autoAdjust="0"/>
  </p:normalViewPr>
  <p:slideViewPr>
    <p:cSldViewPr>
      <p:cViewPr>
        <p:scale>
          <a:sx n="30" d="100"/>
          <a:sy n="30" d="100"/>
        </p:scale>
        <p:origin x="-1260" y="-8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BE53E-E1C7-43F1-99C9-27E9C31A066A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508B-7F9C-425D-9A09-1F59BFDAD7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BE53E-E1C7-43F1-99C9-27E9C31A066A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508B-7F9C-425D-9A09-1F59BFDAD7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BE53E-E1C7-43F1-99C9-27E9C31A066A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508B-7F9C-425D-9A09-1F59BFDAD7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BE53E-E1C7-43F1-99C9-27E9C31A066A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508B-7F9C-425D-9A09-1F59BFDAD7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BE53E-E1C7-43F1-99C9-27E9C31A066A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508B-7F9C-425D-9A09-1F59BFDAD7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BE53E-E1C7-43F1-99C9-27E9C31A066A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508B-7F9C-425D-9A09-1F59BFDAD7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BE53E-E1C7-43F1-99C9-27E9C31A066A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508B-7F9C-425D-9A09-1F59BFDAD7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BE53E-E1C7-43F1-99C9-27E9C31A066A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508B-7F9C-425D-9A09-1F59BFDAD7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BE53E-E1C7-43F1-99C9-27E9C31A066A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508B-7F9C-425D-9A09-1F59BFDAD7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BE53E-E1C7-43F1-99C9-27E9C31A066A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508B-7F9C-425D-9A09-1F59BFDAD7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BE53E-E1C7-43F1-99C9-27E9C31A066A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508B-7F9C-425D-9A09-1F59BFDAD7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A38EB-BA27-4E6D-A277-5A14E1C2320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BE53E-E1C7-43F1-99C9-27E9C31A066A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0508B-7F9C-425D-9A09-1F59BFDAD7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65733AA-A5CE-4382-B2B2-A7BBDA2F747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8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8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9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2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0_82136_82255083_X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8 Imagen" descr="1340483401_60a455f9_1340483557.gif"/>
          <p:cNvPicPr>
            <a:picLocks noChangeAspect="1"/>
          </p:cNvPicPr>
          <p:nvPr/>
        </p:nvPicPr>
        <p:blipFill>
          <a:blip r:embed="rId5">
            <a:lum bright="-10000" contrast="10000"/>
          </a:blip>
          <a:stretch>
            <a:fillRect/>
          </a:stretch>
        </p:blipFill>
        <p:spPr>
          <a:xfrm>
            <a:off x="3071802" y="5286388"/>
            <a:ext cx="6072198" cy="1571612"/>
          </a:xfrm>
          <a:prstGeom prst="rect">
            <a:avLst/>
          </a:prstGeom>
        </p:spPr>
      </p:pic>
    </p:spTree>
  </p:cSld>
  <p:clrMapOvr>
    <a:masterClrMapping/>
  </p:clrMapOvr>
  <p:transition advTm="24000">
    <p:sndAc>
      <p:stSnd>
        <p:snd r:embed="rId2" name="Allegria - chris spheeris.mp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421466_5199240_6351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3056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72f9b_b092412d_XXL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10055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0_72f9e_912a88ac_XX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421466_5199262_5203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32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2134_2fdd6426_X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0_82137_2c048073_XX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_72f97_e69b42ad_XX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0"/>
            <a:ext cx="6069358" cy="6858000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01_Fearless_Pi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6072193" cy="6858000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2138_1356925_X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4a9ff6795b4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e69fc17aa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905705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04_DC_HawkSpirit_Pic.jpg"/>
          <p:cNvPicPr>
            <a:picLocks noChangeAspect="1"/>
          </p:cNvPicPr>
          <p:nvPr/>
        </p:nvPicPr>
        <p:blipFill>
          <a:blip r:embed="rId3"/>
          <a:srcRect b="7291"/>
          <a:stretch>
            <a:fillRect/>
          </a:stretch>
        </p:blipFill>
        <p:spPr>
          <a:xfrm>
            <a:off x="1857356" y="0"/>
            <a:ext cx="5929353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_Red_Pic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2214546" y="0"/>
            <a:ext cx="514353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07_ThirstForLife_Pi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0"/>
            <a:ext cx="514353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a0835c1df95.jpg"/>
          <p:cNvPicPr>
            <a:picLocks noChangeAspect="1"/>
          </p:cNvPicPr>
          <p:nvPr/>
        </p:nvPicPr>
        <p:blipFill>
          <a:blip r:embed="rId2"/>
          <a:srcRect r="2531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21_firelite2_Pi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f75a68ecb6f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1643042" y="0"/>
            <a:ext cx="6187181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13fh4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>
            <a:off x="1643042" y="0"/>
            <a:ext cx="621510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_WatchingGeorgeGrow_P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9621" y="0"/>
            <a:ext cx="9263621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43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_LionessIsNear_P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021659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41_SummerWonders_Pi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607223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_WildInTheMoonlite_P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487"/>
            <a:ext cx="9144000" cy="66770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78_WildDreamers_Pi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_WhitePelican_P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226997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165_ANewBeginning_Pi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6209457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00_SpiritOfQuietPower_P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9144000" cy="6781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147ml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chemeClr val="tx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8d44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715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32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571504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222" y="0"/>
            <a:ext cx="950122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32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8660" y="0"/>
            <a:ext cx="957266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32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32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70009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1311_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207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621296_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986cca2e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7542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9345f933c9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607223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622235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74917217_large_14_SummerBlooms_Pi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917219_large_15_SpanishBeauty_P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84847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74917191_large_01_CheetahsAtRest_Pi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5801" y="0"/>
            <a:ext cx="9229801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2001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635798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ae2b2680.jpg"/>
          <p:cNvPicPr>
            <a:picLocks noChangeAspect="1"/>
          </p:cNvPicPr>
          <p:nvPr/>
        </p:nvPicPr>
        <p:blipFill>
          <a:blip r:embed="rId4"/>
          <a:srcRect b="8333"/>
          <a:stretch>
            <a:fillRect/>
          </a:stretch>
        </p:blipFill>
        <p:spPr>
          <a:xfrm>
            <a:off x="1643042" y="0"/>
            <a:ext cx="6321254" cy="69294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>
    <p:sndAc>
      <p:stSnd>
        <p:snd r:embed="rId2" name="Allegria - chris spheeris.mp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6778428_www.nevsepic.com.ua_02_orchidjungle_p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618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beneath-a-zebra-moon-carol-cavalar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neath-a-summer-moon-carol-caval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64371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b18bf502e9e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0"/>
            <a:ext cx="6643698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9f7eaf0dba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178378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b0ef8ee572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0"/>
            <a:ext cx="6267487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tmap_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display_17147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94f2319f2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e18e0023fd3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play_20458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1528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display_208370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0"/>
            <a:ext cx="63304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lphin-dream-carol-caval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equalityws_11825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stiff-portrait-carol-caval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loving-my-kitty-carol-cavalar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0"/>
            <a:ext cx="678661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7ec789d1ea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love-swept-carol-cavalar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dise-carol-caval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8" y="0"/>
            <a:ext cx="900115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mod_article2094023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0"/>
            <a:ext cx="85725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oung-lab-and-buttys-carol-caval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zebra-woman-carol-cavalar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ldeyes-silverback-carol-cavalaris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949817" y="0"/>
            <a:ext cx="724436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midnight-spirit-carol-cavalaris.jp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928662" y="0"/>
            <a:ext cx="728667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ere-the-wild-flamingo-grow-carol-caval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sweet-taste-of-spring-carol-cavalar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on-mates-carol-caval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858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natures-king-portrait-carol-cavalar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0"/>
            <a:ext cx="6858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44c26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1" y="0"/>
            <a:ext cx="600079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Carol Cavalaris (10).jpg"/>
          <p:cNvPicPr>
            <a:picLocks noChangeAspect="1"/>
          </p:cNvPicPr>
          <p:nvPr/>
        </p:nvPicPr>
        <p:blipFill>
          <a:blip r:embed="rId3"/>
          <a:srcRect r="2353"/>
          <a:stretch>
            <a:fillRect/>
          </a:stretch>
        </p:blipFill>
        <p:spPr>
          <a:xfrm>
            <a:off x="1714480" y="0"/>
            <a:ext cx="600079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254121_3868553_7677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609291622097477657139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6555a4c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5715008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349250" h="6350"/>
          </a:sp3d>
        </p:spPr>
      </p:pic>
      <p:sp>
        <p:nvSpPr>
          <p:cNvPr id="5" name="4 CuadroTexto"/>
          <p:cNvSpPr txBox="1"/>
          <p:nvPr/>
        </p:nvSpPr>
        <p:spPr>
          <a:xfrm>
            <a:off x="5857884" y="6000768"/>
            <a:ext cx="30718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Creación  del </a:t>
            </a:r>
            <a:r>
              <a:rPr lang="es-ES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ppsx</a:t>
            </a:r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:</a:t>
            </a:r>
          </a:p>
          <a:p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  <a:endParaRPr lang="es-ES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857884" y="5500702"/>
            <a:ext cx="3089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Obras de Arte :Carol  </a:t>
            </a:r>
            <a:r>
              <a:rPr lang="es-ES" dirty="0" err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Cavalaris</a:t>
            </a:r>
            <a:endParaRPr lang="es-ES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BELLOS ANIMALES POR CAROL CAVALARI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-BELLOS ANIMALES POR CAROL CAVALARIS-</Template>
  <TotalTime>0</TotalTime>
  <Words>73</Words>
  <Application>Microsoft Office PowerPoint</Application>
  <PresentationFormat>Presentación en pantalla (4:3)</PresentationFormat>
  <Paragraphs>31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-BELLOS ANIMALES POR CAROL CAVALARIS-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2012-06-23T20:30:50Z</dcterms:created>
  <dcterms:modified xsi:type="dcterms:W3CDTF">2012-06-23T20:34:54Z</dcterms:modified>
</cp:coreProperties>
</file>