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5" r:id="rId3"/>
    <p:sldId id="302" r:id="rId4"/>
    <p:sldId id="301" r:id="rId5"/>
    <p:sldId id="261" r:id="rId6"/>
    <p:sldId id="256" r:id="rId7"/>
    <p:sldId id="281" r:id="rId8"/>
    <p:sldId id="306" r:id="rId9"/>
    <p:sldId id="280" r:id="rId10"/>
    <p:sldId id="262" r:id="rId11"/>
    <p:sldId id="263" r:id="rId12"/>
    <p:sldId id="279" r:id="rId13"/>
    <p:sldId id="305" r:id="rId14"/>
    <p:sldId id="277" r:id="rId15"/>
    <p:sldId id="275" r:id="rId16"/>
    <p:sldId id="276" r:id="rId17"/>
    <p:sldId id="293" r:id="rId18"/>
    <p:sldId id="304" r:id="rId19"/>
    <p:sldId id="273" r:id="rId20"/>
    <p:sldId id="272" r:id="rId21"/>
    <p:sldId id="271" r:id="rId22"/>
    <p:sldId id="290" r:id="rId23"/>
    <p:sldId id="289" r:id="rId24"/>
    <p:sldId id="292" r:id="rId25"/>
    <p:sldId id="291" r:id="rId26"/>
    <p:sldId id="288" r:id="rId27"/>
    <p:sldId id="287" r:id="rId28"/>
    <p:sldId id="286" r:id="rId29"/>
    <p:sldId id="285" r:id="rId30"/>
    <p:sldId id="283" r:id="rId31"/>
    <p:sldId id="303" r:id="rId32"/>
    <p:sldId id="298" r:id="rId33"/>
    <p:sldId id="297" r:id="rId34"/>
    <p:sldId id="296" r:id="rId35"/>
    <p:sldId id="295" r:id="rId36"/>
    <p:sldId id="259" r:id="rId37"/>
    <p:sldId id="284" r:id="rId38"/>
    <p:sldId id="274" r:id="rId39"/>
    <p:sldId id="299" r:id="rId40"/>
    <p:sldId id="308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ijwdpTi6QckQwlBbYazgA" hashData="Yj4aBt455FgNctQOgDhQnTrTRE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3300"/>
    <a:srgbClr val="000099"/>
    <a:srgbClr val="582A04"/>
    <a:srgbClr val="A7C46E"/>
    <a:srgbClr val="9954CC"/>
    <a:srgbClr val="A41F00"/>
    <a:srgbClr val="FF7A5B"/>
    <a:srgbClr val="0066FF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752" autoAdjust="0"/>
    <p:restoredTop sz="88170" autoAdjust="0"/>
  </p:normalViewPr>
  <p:slideViewPr>
    <p:cSldViewPr>
      <p:cViewPr>
        <p:scale>
          <a:sx n="60" d="100"/>
          <a:sy n="60" d="100"/>
        </p:scale>
        <p:origin x="-438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F81C48-3906-4C75-82F2-7ECB4B2139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20571-6A3D-42BD-821C-FB9E2C07572D}" type="datetimeFigureOut">
              <a:rPr lang="es-ES" smtClean="0"/>
              <a:pPr/>
              <a:t>14/06/2012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1E1D8-66FF-4574-88A9-87CF79C42C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68E38A7-8FE2-4593-83F4-3B793BBB0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168_rihanna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290"/>
            <a:ext cx="9144000" cy="64294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14290"/>
            <a:ext cx="9144000" cy="6429420"/>
          </a:xfrm>
          <a:prstGeom prst="rect">
            <a:avLst/>
          </a:prstGeom>
          <a:solidFill>
            <a:srgbClr val="FF7A5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14290"/>
            <a:ext cx="9144000" cy="6357982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14290"/>
            <a:ext cx="9144000" cy="6357982"/>
          </a:xfrm>
          <a:prstGeom prst="rect">
            <a:avLst/>
          </a:prstGeom>
          <a:solidFill>
            <a:srgbClr val="3A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-500098" y="0"/>
            <a:ext cx="700403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dirty="0" smtClean="0">
                <a:latin typeface="Harrington" pitchFamily="82" charset="0"/>
              </a:rPr>
              <a:t>  </a:t>
            </a:r>
          </a:p>
          <a:p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Harrington" pitchFamily="82" charset="0"/>
              </a:rPr>
              <a:t>  </a:t>
            </a:r>
          </a:p>
          <a:p>
            <a:endParaRPr lang="es-ES" sz="8000" b="1" dirty="0" smtClean="0">
              <a:ln>
                <a:solidFill>
                  <a:sysClr val="windowText" lastClr="000000"/>
                </a:solidFill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Harrington" pitchFamily="82" charset="0"/>
            </a:endParaRPr>
          </a:p>
          <a:p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Harrington" pitchFamily="82" charset="0"/>
              </a:rPr>
              <a:t>  </a:t>
            </a:r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Fotográfi</a:t>
            </a:r>
            <a:r>
              <a:rPr lang="es-ES" sz="66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</a:t>
            </a:r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</a:t>
            </a:r>
          </a:p>
          <a:p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Harrington" pitchFamily="82" charset="0"/>
              </a:rPr>
              <a:t>        </a:t>
            </a:r>
            <a:endParaRPr lang="es-ES" sz="4800" b="1" dirty="0" smtClean="0">
              <a:ln>
                <a:solidFill>
                  <a:sysClr val="windowText" lastClr="000000"/>
                </a:solidFill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Broadway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85720" y="1500174"/>
            <a:ext cx="39885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Bellezas</a:t>
            </a:r>
            <a:endParaRPr lang="es-ES" sz="8000" b="1" dirty="0">
              <a:ln>
                <a:solidFill>
                  <a:sysClr val="windowText" lastClr="00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>
    <p:sndAc>
      <p:stSnd>
        <p:snd r:embed="rId2" name="bony m - rasputin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31440gozmozdonyosvona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5" name="3 Marcador de contenido" descr="731440gozmozdonyosvon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3 Marcador de contenido" descr="731440gozmozdonyosvon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-Male_whale_shark_at_Georgia_Aquariu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1876chambresousm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traso"/>
          <p:cNvSpPr/>
          <p:nvPr/>
        </p:nvSpPr>
        <p:spPr>
          <a:xfrm rot="16200000">
            <a:off x="1821649" y="-464351"/>
            <a:ext cx="5500702" cy="9144000"/>
          </a:xfrm>
          <a:prstGeom prst="flowChartDelay">
            <a:avLst/>
          </a:prstGeom>
          <a:solidFill>
            <a:srgbClr val="000099">
              <a:alpha val="62745"/>
            </a:srgbClr>
          </a:solid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traso"/>
          <p:cNvSpPr/>
          <p:nvPr/>
        </p:nvSpPr>
        <p:spPr>
          <a:xfrm rot="16200000">
            <a:off x="2321715" y="35715"/>
            <a:ext cx="4500570" cy="9144000"/>
          </a:xfrm>
          <a:prstGeom prst="flowChartDelay">
            <a:avLst/>
          </a:prstGeom>
          <a:solidFill>
            <a:schemeClr val="bg2">
              <a:lumMod val="60000"/>
              <a:lumOff val="40000"/>
              <a:alpha val="62745"/>
            </a:schemeClr>
          </a:solid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traso"/>
          <p:cNvSpPr/>
          <p:nvPr/>
        </p:nvSpPr>
        <p:spPr>
          <a:xfrm rot="16200000">
            <a:off x="2607467" y="321467"/>
            <a:ext cx="3929066" cy="9144000"/>
          </a:xfrm>
          <a:prstGeom prst="flowChartDelay">
            <a:avLst/>
          </a:prstGeom>
          <a:solidFill>
            <a:schemeClr val="bg2">
              <a:lumMod val="60000"/>
              <a:lumOff val="40000"/>
              <a:alpha val="62745"/>
            </a:schemeClr>
          </a:solid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traso"/>
          <p:cNvSpPr/>
          <p:nvPr/>
        </p:nvSpPr>
        <p:spPr>
          <a:xfrm rot="16200000">
            <a:off x="3107521" y="607175"/>
            <a:ext cx="2928958" cy="9572692"/>
          </a:xfrm>
          <a:prstGeom prst="flowChartDelay">
            <a:avLst/>
          </a:prstGeom>
          <a:solidFill>
            <a:srgbClr val="000099">
              <a:alpha val="62745"/>
            </a:srgbClr>
          </a:solidFill>
          <a:ln>
            <a:noFill/>
          </a:ln>
          <a:scene3d>
            <a:camera prst="perspectiveRigh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W5FPCADPSKNSCAA2SX77CACXJ43TCARFIYXPCAPPIZ9RCAXPIOXGCAN31RU6CAP32IEBCAO53RJDCACQWBPLCASMFSU3CAYU1EBICAEZ0B7DCA6OQN8DCAXQ62RJCA7SZSKFCA6O4U0ECALIO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  <a:lumOff val="1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83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Triángulo rectángulo"/>
          <p:cNvSpPr/>
          <p:nvPr/>
        </p:nvSpPr>
        <p:spPr>
          <a:xfrm>
            <a:off x="714348" y="1285860"/>
            <a:ext cx="7786742" cy="4357718"/>
          </a:xfrm>
          <a:prstGeom prst="rtTriangle">
            <a:avLst/>
          </a:prstGeom>
          <a:solidFill>
            <a:srgbClr val="FFC000">
              <a:alpha val="60000"/>
            </a:srgbClr>
          </a:solidFill>
          <a:ln>
            <a:noFill/>
          </a:ln>
          <a:scene3d>
            <a:camera prst="isometricLeftDown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-428660" y="1000108"/>
            <a:ext cx="7215206" cy="5072098"/>
          </a:xfrm>
          <a:prstGeom prst="rtTriangle">
            <a:avLst/>
          </a:prstGeom>
          <a:solidFill>
            <a:schemeClr val="tx2">
              <a:lumMod val="50000"/>
              <a:alpha val="87000"/>
            </a:schemeClr>
          </a:solidFill>
          <a:ln>
            <a:noFill/>
          </a:ln>
          <a:scene3d>
            <a:camera prst="isometricLeftDown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-928726" y="642918"/>
            <a:ext cx="5857884" cy="5715040"/>
          </a:xfrm>
          <a:prstGeom prst="rtTriangle">
            <a:avLst/>
          </a:prstGeom>
          <a:solidFill>
            <a:schemeClr val="tx2">
              <a:lumMod val="25000"/>
              <a:alpha val="87000"/>
            </a:schemeClr>
          </a:solidFill>
          <a:ln>
            <a:noFill/>
          </a:ln>
          <a:scene3d>
            <a:camera prst="isometricLeftDown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edio marco"/>
          <p:cNvSpPr/>
          <p:nvPr/>
        </p:nvSpPr>
        <p:spPr>
          <a:xfrm rot="5400000">
            <a:off x="8189257" y="40343"/>
            <a:ext cx="914400" cy="914400"/>
          </a:xfrm>
          <a:prstGeom prst="halfFrame">
            <a:avLst>
              <a:gd name="adj1" fmla="val 100000"/>
              <a:gd name="adj2" fmla="val 625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2214558" y="357154"/>
            <a:ext cx="6429396" cy="6572296"/>
          </a:xfrm>
          <a:prstGeom prst="halfFrame">
            <a:avLst>
              <a:gd name="adj1" fmla="val 8869"/>
              <a:gd name="adj2" fmla="val 797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709834" y="1147762"/>
            <a:ext cx="5429288" cy="5276856"/>
          </a:xfrm>
          <a:prstGeom prst="halfFrame">
            <a:avLst>
              <a:gd name="adj1" fmla="val 10034"/>
              <a:gd name="adj2" fmla="val 9653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3393273" y="1893083"/>
            <a:ext cx="4214842" cy="3857652"/>
          </a:xfrm>
          <a:prstGeom prst="halfFrame">
            <a:avLst>
              <a:gd name="adj1" fmla="val 12904"/>
              <a:gd name="adj2" fmla="val 16607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free-wallpaper-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 spd="slow" advTm="15000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16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1760"/>
            <a:ext cx="9144000" cy="696976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428604"/>
            <a:ext cx="4214842" cy="5929354"/>
          </a:xfrm>
          <a:prstGeom prst="donut">
            <a:avLst>
              <a:gd name="adj" fmla="val 14984"/>
            </a:avLst>
          </a:prstGeom>
          <a:solidFill>
            <a:srgbClr val="FF3300">
              <a:alpha val="65000"/>
            </a:srgbClr>
          </a:solidFill>
          <a:ln>
            <a:solidFill>
              <a:schemeClr val="accent6">
                <a:lumMod val="75000"/>
              </a:schemeClr>
            </a:solidFill>
          </a:ln>
          <a:scene3d>
            <a:camera prst="isometricOffAxis1Right">
              <a:rot lat="1800000" lon="19200000" rev="1200000"/>
            </a:camera>
            <a:lightRig rig="threePt" dir="t"/>
          </a:scene3d>
          <a:sp3d z="127000" extrusionH="76200" contourW="12700">
            <a:bevelT w="171450" h="158750"/>
            <a:bevelB w="0" h="292100"/>
            <a:extrusionClr>
              <a:srgbClr val="C00000"/>
            </a:extrusionClr>
            <a:contourClr>
              <a:srgbClr val="FF7A5B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357290" y="357166"/>
            <a:ext cx="4214842" cy="5929354"/>
          </a:xfrm>
          <a:prstGeom prst="donut">
            <a:avLst>
              <a:gd name="adj" fmla="val 14984"/>
            </a:avLst>
          </a:prstGeom>
          <a:solidFill>
            <a:srgbClr val="FF3300">
              <a:alpha val="65000"/>
            </a:srgbClr>
          </a:solidFill>
          <a:ln>
            <a:solidFill>
              <a:schemeClr val="accent6">
                <a:lumMod val="75000"/>
              </a:schemeClr>
            </a:solidFill>
          </a:ln>
          <a:scene3d>
            <a:camera prst="isometricOffAxis1Right">
              <a:rot lat="1800000" lon="19200000" rev="1200000"/>
            </a:camera>
            <a:lightRig rig="threePt" dir="t"/>
          </a:scene3d>
          <a:sp3d z="127000" extrusionH="76200" contourW="12700">
            <a:bevelT w="171450" h="158750"/>
            <a:bevelB w="0" h="292100"/>
            <a:extrusionClr>
              <a:srgbClr val="C00000"/>
            </a:extrusionClr>
            <a:contourClr>
              <a:srgbClr val="FF7A5B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57488" y="285728"/>
            <a:ext cx="4214842" cy="5929354"/>
          </a:xfrm>
          <a:prstGeom prst="donut">
            <a:avLst>
              <a:gd name="adj" fmla="val 14984"/>
            </a:avLst>
          </a:prstGeom>
          <a:solidFill>
            <a:srgbClr val="FF3300">
              <a:alpha val="65000"/>
            </a:srgbClr>
          </a:solidFill>
          <a:ln>
            <a:solidFill>
              <a:schemeClr val="accent6">
                <a:lumMod val="75000"/>
              </a:schemeClr>
            </a:solidFill>
          </a:ln>
          <a:scene3d>
            <a:camera prst="isometricOffAxis1Right">
              <a:rot lat="1800000" lon="19200000" rev="1200000"/>
            </a:camera>
            <a:lightRig rig="threePt" dir="t"/>
          </a:scene3d>
          <a:sp3d z="127000" extrusionH="76200" contourW="12700">
            <a:bevelT w="171450" h="158750"/>
            <a:bevelB w="0" h="292100"/>
            <a:extrusionClr>
              <a:srgbClr val="C00000"/>
            </a:extrusionClr>
            <a:contourClr>
              <a:srgbClr val="FF7A5B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429124" y="500042"/>
            <a:ext cx="4071966" cy="5929354"/>
          </a:xfrm>
          <a:prstGeom prst="donut">
            <a:avLst>
              <a:gd name="adj" fmla="val 14984"/>
            </a:avLst>
          </a:prstGeom>
          <a:solidFill>
            <a:srgbClr val="FF3300">
              <a:alpha val="65000"/>
            </a:srgbClr>
          </a:solidFill>
          <a:ln>
            <a:solidFill>
              <a:schemeClr val="accent6">
                <a:lumMod val="75000"/>
              </a:schemeClr>
            </a:solidFill>
          </a:ln>
          <a:scene3d>
            <a:camera prst="isometricOffAxis1Right">
              <a:rot lat="1800000" lon="19200000" rev="1200000"/>
            </a:camera>
            <a:lightRig rig="threePt" dir="t"/>
          </a:scene3d>
          <a:sp3d z="127000" extrusionH="76200" contourW="12700">
            <a:bevelT w="171450" h="158750"/>
            <a:bevelB w="0" h="292100"/>
            <a:extrusionClr>
              <a:srgbClr val="C00000"/>
            </a:extrusionClr>
            <a:contourClr>
              <a:srgbClr val="FF7A5B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072198" y="500042"/>
            <a:ext cx="3571868" cy="5929354"/>
          </a:xfrm>
          <a:prstGeom prst="donut">
            <a:avLst>
              <a:gd name="adj" fmla="val 14984"/>
            </a:avLst>
          </a:prstGeom>
          <a:solidFill>
            <a:srgbClr val="FF3300">
              <a:alpha val="65000"/>
            </a:srgbClr>
          </a:solidFill>
          <a:ln>
            <a:solidFill>
              <a:schemeClr val="accent6">
                <a:lumMod val="75000"/>
              </a:schemeClr>
            </a:solidFill>
          </a:ln>
          <a:scene3d>
            <a:camera prst="isometricOffAxis1Right">
              <a:rot lat="1800000" lon="19200000" rev="1200000"/>
            </a:camera>
            <a:lightRig rig="threePt" dir="t"/>
          </a:scene3d>
          <a:sp3d z="127000" extrusionH="76200" contourW="12700">
            <a:bevelT w="171450" h="158750"/>
            <a:bevelB w="0" h="292100"/>
            <a:extrusionClr>
              <a:srgbClr val="C00000"/>
            </a:extrusionClr>
            <a:contourClr>
              <a:srgbClr val="FF7A5B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6352matirpourdraguerlolllllllll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4282" y="0"/>
            <a:ext cx="1928826" cy="2214554"/>
          </a:xfrm>
          <a:prstGeom prst="rect">
            <a:avLst/>
          </a:prstGeom>
          <a:solidFill>
            <a:schemeClr val="accent6">
              <a:lumMod val="75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2285992"/>
            <a:ext cx="1928826" cy="2286016"/>
          </a:xfrm>
          <a:prstGeom prst="rect">
            <a:avLst/>
          </a:prstGeom>
          <a:solidFill>
            <a:srgbClr val="FFFF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282" y="4714884"/>
            <a:ext cx="1857388" cy="2143116"/>
          </a:xfrm>
          <a:prstGeom prst="rect">
            <a:avLst/>
          </a:prstGeom>
          <a:solidFill>
            <a:srgbClr val="00B05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285984" y="0"/>
            <a:ext cx="2143140" cy="2214554"/>
          </a:xfrm>
          <a:prstGeom prst="rect">
            <a:avLst/>
          </a:prstGeom>
          <a:solidFill>
            <a:srgbClr val="FF00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85984" y="2285992"/>
            <a:ext cx="2143140" cy="2286016"/>
          </a:xfrm>
          <a:prstGeom prst="rect">
            <a:avLst/>
          </a:prstGeom>
          <a:solidFill>
            <a:schemeClr val="bg2">
              <a:lumMod val="60000"/>
              <a:lumOff val="40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285984" y="4714884"/>
            <a:ext cx="2143140" cy="2143116"/>
          </a:xfrm>
          <a:prstGeom prst="rect">
            <a:avLst/>
          </a:prstGeom>
          <a:solidFill>
            <a:srgbClr val="7030A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0"/>
            <a:ext cx="2071702" cy="2214554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72000" y="2285992"/>
            <a:ext cx="2143140" cy="2286016"/>
          </a:xfrm>
          <a:prstGeom prst="rect">
            <a:avLst/>
          </a:prstGeom>
          <a:solidFill>
            <a:srgbClr val="FF7A5B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00" y="4714884"/>
            <a:ext cx="2143140" cy="2143116"/>
          </a:xfrm>
          <a:prstGeom prst="rect">
            <a:avLst/>
          </a:prstGeom>
          <a:solidFill>
            <a:srgbClr val="FF3399">
              <a:alpha val="73725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858016" y="0"/>
            <a:ext cx="2071702" cy="2143116"/>
          </a:xfrm>
          <a:prstGeom prst="rect">
            <a:avLst/>
          </a:prstGeom>
          <a:solidFill>
            <a:srgbClr val="FF33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858016" y="2285992"/>
            <a:ext cx="2000264" cy="2286016"/>
          </a:xfrm>
          <a:prstGeom prst="rect">
            <a:avLst/>
          </a:prstGeom>
          <a:solidFill>
            <a:schemeClr val="accent3">
              <a:lumMod val="75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4714884"/>
            <a:ext cx="2000264" cy="2143116"/>
          </a:xfrm>
          <a:prstGeom prst="rect">
            <a:avLst/>
          </a:prstGeom>
          <a:solidFill>
            <a:srgbClr val="FFFF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7911_210637458975286_100000871004858_577429_607545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501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16517.jpg"/>
          <p:cNvPicPr>
            <a:picLocks noChangeAspect="1"/>
          </p:cNvPicPr>
          <p:nvPr/>
        </p:nvPicPr>
        <p:blipFill>
          <a:blip r:embed="rId2"/>
          <a:srcRect b="43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-214346" y="0"/>
            <a:ext cx="2786082" cy="2500306"/>
          </a:xfrm>
          <a:prstGeom prst="sun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357158" y="2071678"/>
            <a:ext cx="2357454" cy="2286016"/>
          </a:xfrm>
          <a:prstGeom prst="sun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1857356" y="3786190"/>
            <a:ext cx="1928826" cy="1928826"/>
          </a:xfrm>
          <a:prstGeom prst="sun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3714744" y="4500570"/>
            <a:ext cx="1143008" cy="1214422"/>
          </a:xfrm>
          <a:prstGeom prst="sun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9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JAJAJAJAJ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29" cy="6858000"/>
          </a:xfr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776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40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</p:pic>
      <p:sp>
        <p:nvSpPr>
          <p:cNvPr id="5" name="4 Franja diagonal"/>
          <p:cNvSpPr/>
          <p:nvPr/>
        </p:nvSpPr>
        <p:spPr>
          <a:xfrm>
            <a:off x="0" y="0"/>
            <a:ext cx="2428860" cy="2000240"/>
          </a:xfrm>
          <a:prstGeom prst="diagStripe">
            <a:avLst>
              <a:gd name="adj" fmla="val 66552"/>
            </a:avLst>
          </a:prstGeom>
          <a:gradFill>
            <a:gsLst>
              <a:gs pos="24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0"/>
            <a:ext cx="3714744" cy="3071786"/>
          </a:xfrm>
          <a:prstGeom prst="diagStripe">
            <a:avLst>
              <a:gd name="adj" fmla="val 79566"/>
            </a:avLst>
          </a:prstGeom>
          <a:gradFill>
            <a:gsLst>
              <a:gs pos="24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0"/>
            <a:ext cx="5000628" cy="4071894"/>
          </a:xfrm>
          <a:prstGeom prst="diagStripe">
            <a:avLst>
              <a:gd name="adj" fmla="val 84599"/>
            </a:avLst>
          </a:prstGeom>
          <a:gradFill>
            <a:gsLst>
              <a:gs pos="24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0"/>
            <a:ext cx="6643702" cy="5143440"/>
          </a:xfrm>
          <a:prstGeom prst="diagStripe">
            <a:avLst>
              <a:gd name="adj" fmla="val 87971"/>
            </a:avLst>
          </a:prstGeom>
          <a:gradFill>
            <a:gsLst>
              <a:gs pos="24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0"/>
            <a:ext cx="8358214" cy="6286520"/>
          </a:xfrm>
          <a:prstGeom prst="diagStripe">
            <a:avLst>
              <a:gd name="adj" fmla="val 89988"/>
            </a:avLst>
          </a:prstGeom>
          <a:gradFill>
            <a:gsLst>
              <a:gs pos="40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 flipV="1">
            <a:off x="-3" y="0"/>
            <a:ext cx="9126177" cy="6858000"/>
          </a:xfrm>
          <a:prstGeom prst="diagStripe">
            <a:avLst>
              <a:gd name="adj" fmla="val 89988"/>
            </a:avLst>
          </a:prstGeom>
          <a:gradFill>
            <a:gsLst>
              <a:gs pos="40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 flipV="1">
            <a:off x="1928794" y="1214422"/>
            <a:ext cx="7215206" cy="5643578"/>
          </a:xfrm>
          <a:prstGeom prst="diagStripe">
            <a:avLst>
              <a:gd name="adj" fmla="val 86577"/>
            </a:avLst>
          </a:prstGeom>
          <a:gradFill>
            <a:gsLst>
              <a:gs pos="40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 flipV="1">
            <a:off x="3714744" y="2500306"/>
            <a:ext cx="5429256" cy="4357694"/>
          </a:xfrm>
          <a:prstGeom prst="diagStripe">
            <a:avLst>
              <a:gd name="adj" fmla="val 83369"/>
            </a:avLst>
          </a:prstGeom>
          <a:gradFill>
            <a:gsLst>
              <a:gs pos="40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261573" flipH="1" flipV="1">
            <a:off x="5337538" y="3637104"/>
            <a:ext cx="3800778" cy="3370230"/>
          </a:xfrm>
          <a:prstGeom prst="diagStripe">
            <a:avLst>
              <a:gd name="adj" fmla="val 78878"/>
            </a:avLst>
          </a:prstGeom>
          <a:gradFill>
            <a:gsLst>
              <a:gs pos="40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 flipV="1">
            <a:off x="6784153" y="5190723"/>
            <a:ext cx="2441072" cy="1720303"/>
          </a:xfrm>
          <a:prstGeom prst="diagStripe">
            <a:avLst>
              <a:gd name="adj" fmla="val 64988"/>
            </a:avLst>
          </a:prstGeom>
          <a:gradFill>
            <a:gsLst>
              <a:gs pos="40000">
                <a:srgbClr val="0066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3042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4331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072230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0644294" y="-2214602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28728" cy="6858000"/>
          </a:xfrm>
          <a:prstGeom prst="rect">
            <a:avLst/>
          </a:prstGeom>
          <a:solidFill>
            <a:srgbClr val="9954CC"/>
          </a:solidFill>
          <a:ln>
            <a:noFill/>
          </a:ln>
          <a:effectLst>
            <a:outerShdw dist="50800" sx="1000" sy="1000" algn="ctr" rotWithShape="0">
              <a:srgbClr val="7030A0"/>
            </a:outerShdw>
          </a:effectLst>
          <a:scene3d>
            <a:camera prst="orthographicFront"/>
            <a:lightRig rig="threePt" dir="t"/>
          </a:scene3d>
          <a:sp3d extrusionH="76200" contourW="107950" prstMaterial="metal">
            <a:bevelT w="361950" h="215900"/>
            <a:bevelB w="165100" prst="coolSlant"/>
            <a:extrusionClr>
              <a:srgbClr val="7030A0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715272" y="0"/>
            <a:ext cx="1428728" cy="6858000"/>
          </a:xfrm>
          <a:prstGeom prst="rect">
            <a:avLst/>
          </a:prstGeom>
          <a:solidFill>
            <a:srgbClr val="9954CC"/>
          </a:solidFill>
          <a:ln>
            <a:noFill/>
          </a:ln>
          <a:effectLst>
            <a:outerShdw dist="50800" sx="1000" sy="1000" algn="ctr" rotWithShape="0">
              <a:srgbClr val="7030A0"/>
            </a:outerShdw>
          </a:effectLst>
          <a:scene3d>
            <a:camera prst="orthographicFront"/>
            <a:lightRig rig="threePt" dir="t"/>
          </a:scene3d>
          <a:sp3d extrusionH="76200" contourW="107950" prstMaterial="metal">
            <a:bevelT w="361950" h="215900"/>
            <a:bevelB w="165100" prst="coolSlant"/>
            <a:extrusionClr>
              <a:srgbClr val="7030A0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0"/>
            <a:ext cx="785818" cy="6858000"/>
          </a:xfrm>
          <a:prstGeom prst="rect">
            <a:avLst/>
          </a:prstGeom>
          <a:solidFill>
            <a:srgbClr val="9954CC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85984" y="0"/>
            <a:ext cx="928694" cy="6858000"/>
          </a:xfrm>
          <a:prstGeom prst="rect">
            <a:avLst/>
          </a:prstGeom>
          <a:solidFill>
            <a:srgbClr val="9954CC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0"/>
            <a:ext cx="785818" cy="6858000"/>
          </a:xfrm>
          <a:prstGeom prst="rect">
            <a:avLst/>
          </a:prstGeom>
          <a:solidFill>
            <a:srgbClr val="9954CC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000496" y="0"/>
            <a:ext cx="928694" cy="6858000"/>
          </a:xfrm>
          <a:prstGeom prst="rect">
            <a:avLst/>
          </a:prstGeom>
          <a:solidFill>
            <a:srgbClr val="9954CC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929190" y="0"/>
            <a:ext cx="928694" cy="6858000"/>
          </a:xfrm>
          <a:prstGeom prst="rect">
            <a:avLst/>
          </a:prstGeom>
          <a:solidFill>
            <a:srgbClr val="9954CC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857884" y="0"/>
            <a:ext cx="928694" cy="6858000"/>
          </a:xfrm>
          <a:prstGeom prst="rect">
            <a:avLst/>
          </a:prstGeom>
          <a:solidFill>
            <a:srgbClr val="9954CC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786578" y="0"/>
            <a:ext cx="857256" cy="6858000"/>
          </a:xfrm>
          <a:prstGeom prst="rect">
            <a:avLst/>
          </a:prstGeom>
          <a:solidFill>
            <a:srgbClr val="9954CC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886529 pens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rgbClr val="0066FF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00042"/>
            <a:ext cx="9144000" cy="50004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08"/>
            <a:ext cx="9144000" cy="500042"/>
          </a:xfrm>
          <a:prstGeom prst="rect">
            <a:avLst/>
          </a:prstGeom>
          <a:solidFill>
            <a:srgbClr val="0066FF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428760"/>
            <a:ext cx="9144000" cy="50004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928802"/>
            <a:ext cx="9144000" cy="500042"/>
          </a:xfrm>
          <a:prstGeom prst="rect">
            <a:avLst/>
          </a:prstGeom>
          <a:solidFill>
            <a:srgbClr val="0066FF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428868"/>
            <a:ext cx="9144000" cy="50004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857496"/>
            <a:ext cx="9144000" cy="500042"/>
          </a:xfrm>
          <a:prstGeom prst="rect">
            <a:avLst/>
          </a:prstGeom>
          <a:solidFill>
            <a:srgbClr val="0066FF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357538"/>
            <a:ext cx="9144000" cy="50004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857604"/>
            <a:ext cx="9144000" cy="500042"/>
          </a:xfrm>
          <a:prstGeom prst="rect">
            <a:avLst/>
          </a:prstGeom>
          <a:solidFill>
            <a:srgbClr val="0066FF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286256"/>
            <a:ext cx="9144000" cy="50004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786298"/>
            <a:ext cx="9144000" cy="500042"/>
          </a:xfrm>
          <a:prstGeom prst="rect">
            <a:avLst/>
          </a:prstGeom>
          <a:solidFill>
            <a:srgbClr val="0066FF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286364"/>
            <a:ext cx="9144000" cy="50004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786454"/>
            <a:ext cx="9144000" cy="571504"/>
          </a:xfrm>
          <a:prstGeom prst="rect">
            <a:avLst/>
          </a:prstGeom>
          <a:solidFill>
            <a:srgbClr val="0066FF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quellos-chalados-en-sus-locos-cacharros-a211395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70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nillo"/>
          <p:cNvSpPr/>
          <p:nvPr/>
        </p:nvSpPr>
        <p:spPr>
          <a:xfrm>
            <a:off x="571472" y="0"/>
            <a:ext cx="6715172" cy="6858000"/>
          </a:xfrm>
          <a:prstGeom prst="don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>
            <a:off x="-1357354" y="0"/>
            <a:ext cx="6143636" cy="6143644"/>
          </a:xfrm>
          <a:prstGeom prst="moon">
            <a:avLst>
              <a:gd name="adj" fmla="val 37494"/>
            </a:avLst>
          </a:prstGeom>
          <a:gradFill flip="none" rotWithShape="1">
            <a:gsLst>
              <a:gs pos="69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perspectiveContrastingLeftFacing"/>
            <a:lightRig rig="freezing" dir="t">
              <a:rot lat="0" lon="0" rev="0"/>
            </a:lightRig>
          </a:scene3d>
          <a:sp3d>
            <a:bevelT w="171450"/>
            <a:bevelB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34457" flipH="1">
            <a:off x="5827809" y="834416"/>
            <a:ext cx="3092967" cy="6213516"/>
          </a:xfrm>
          <a:prstGeom prst="moon">
            <a:avLst>
              <a:gd name="adj" fmla="val 34828"/>
            </a:avLst>
          </a:prstGeom>
          <a:noFill/>
          <a:ln>
            <a:noFill/>
          </a:ln>
          <a:scene3d>
            <a:camera prst="orthographicFront"/>
            <a:lightRig rig="freezing" dir="t">
              <a:rot lat="0" lon="0" rev="0"/>
            </a:lightRig>
          </a:scene3d>
          <a:sp3d>
            <a:bevelT w="171450"/>
            <a:bevelB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71472" y="0"/>
            <a:ext cx="5786478" cy="6215082"/>
          </a:xfrm>
          <a:prstGeom prst="moon">
            <a:avLst>
              <a:gd name="adj" fmla="val 37494"/>
            </a:avLst>
          </a:prstGeom>
          <a:gradFill flip="none" rotWithShape="1">
            <a:gsLst>
              <a:gs pos="47000">
                <a:srgbClr val="FF0000">
                  <a:alpha val="7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scene3d>
            <a:camera prst="perspectiveContrastingLeftFacing"/>
            <a:lightRig rig="freezing" dir="t">
              <a:rot lat="0" lon="0" rev="0"/>
            </a:lightRig>
          </a:scene3d>
          <a:sp3d>
            <a:bevelT w="171450"/>
            <a:bevelB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428860" y="0"/>
            <a:ext cx="5786478" cy="6215082"/>
          </a:xfrm>
          <a:prstGeom prst="moon">
            <a:avLst>
              <a:gd name="adj" fmla="val 37494"/>
            </a:avLst>
          </a:prstGeom>
          <a:gradFill flip="none" rotWithShape="1">
            <a:gsLst>
              <a:gs pos="47000">
                <a:srgbClr val="FF0000">
                  <a:alpha val="7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scene3d>
            <a:camera prst="perspectiveContrastingLeftFacing"/>
            <a:lightRig rig="freezing" dir="t">
              <a:rot lat="0" lon="0" rev="0"/>
            </a:lightRig>
          </a:scene3d>
          <a:sp3d>
            <a:bevelT w="171450"/>
            <a:bevelB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929190" y="0"/>
            <a:ext cx="4214810" cy="6215082"/>
          </a:xfrm>
          <a:prstGeom prst="moon">
            <a:avLst>
              <a:gd name="adj" fmla="val 37494"/>
            </a:avLst>
          </a:prstGeom>
          <a:gradFill flip="none" rotWithShape="1">
            <a:gsLst>
              <a:gs pos="48000">
                <a:srgbClr val="FF0000">
                  <a:alpha val="7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scene3d>
            <a:camera prst="perspectiveContrastingLeftFacing"/>
            <a:lightRig rig="freezing" dir="t">
              <a:rot lat="0" lon="0" rev="0"/>
            </a:lightRig>
          </a:scene3d>
          <a:sp3d>
            <a:bevelT w="171450"/>
            <a:bevelB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se20promo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0"/>
            <a:ext cx="7429520" cy="6858000"/>
          </a:xfrm>
        </p:spPr>
      </p:pic>
    </p:spTree>
  </p:cSld>
  <p:clrMapOvr>
    <a:masterClrMapping/>
  </p:clrMapOvr>
  <p:transition spd="slow" advTm="15000">
    <p:comb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3423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0869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rgbClr val="A41F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0"/>
            <a:ext cx="642910" cy="6858000"/>
          </a:xfrm>
          <a:prstGeom prst="rect">
            <a:avLst/>
          </a:prstGeom>
          <a:solidFill>
            <a:srgbClr val="A41F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643834" y="0"/>
            <a:ext cx="642910" cy="6858000"/>
          </a:xfrm>
          <a:prstGeom prst="rect">
            <a:avLst/>
          </a:prstGeom>
          <a:solidFill>
            <a:srgbClr val="A41F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solidFill>
            <a:srgbClr val="A41F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00166" y="0"/>
            <a:ext cx="6072230" cy="6858000"/>
          </a:xfrm>
          <a:prstGeom prst="rect">
            <a:avLst/>
          </a:prstGeom>
          <a:solidFill>
            <a:srgbClr val="A41F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0"/>
            <a:ext cx="6072230" cy="6858000"/>
          </a:xfrm>
          <a:prstGeom prst="rect">
            <a:avLst/>
          </a:prstGeom>
          <a:solidFill>
            <a:schemeClr val="bg1"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1472" y="0"/>
            <a:ext cx="285752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15338" y="0"/>
            <a:ext cx="285752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137893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3071802" cy="6858000"/>
          </a:xfrm>
          <a:prstGeom prst="diamond">
            <a:avLst/>
          </a:prstGeom>
          <a:gradFill flip="none" rotWithShape="1">
            <a:gsLst>
              <a:gs pos="58000">
                <a:srgbClr val="000099">
                  <a:alpha val="6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58000">
                <a:srgbClr val="000099">
                  <a:alpha val="6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072198" y="0"/>
            <a:ext cx="3071802" cy="6858000"/>
          </a:xfrm>
          <a:prstGeom prst="diamond">
            <a:avLst/>
          </a:prstGeom>
          <a:gradFill flip="none" rotWithShape="1">
            <a:gsLst>
              <a:gs pos="58000">
                <a:srgbClr val="000099">
                  <a:alpha val="6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5211856_bc8eebc999_z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zador-cazado-a25601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40" y="0"/>
            <a:ext cx="922084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421956">
            <a:off x="-56834" y="2868422"/>
            <a:ext cx="3286116" cy="4714884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5524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21956">
            <a:off x="1474374" y="2290475"/>
            <a:ext cx="2694792" cy="4174973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5524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21956">
            <a:off x="3218302" y="1231929"/>
            <a:ext cx="2498321" cy="4495819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5524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21956">
            <a:off x="4818911" y="473318"/>
            <a:ext cx="2188572" cy="3832559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5524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21956">
            <a:off x="6429245" y="188057"/>
            <a:ext cx="1598034" cy="293674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5524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21956">
            <a:off x="7389946" y="130068"/>
            <a:ext cx="1112282" cy="2052559"/>
          </a:xfrm>
          <a:prstGeom prst="moon">
            <a:avLst>
              <a:gd name="adj" fmla="val 5849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55245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talle-de-un-genio-a242292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y-II-a260199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solidFill>
            <a:srgbClr val="FF00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 h="342900"/>
            <a:bevelB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14414" y="0"/>
            <a:ext cx="1285884" cy="6858000"/>
          </a:xfrm>
          <a:prstGeom prst="rect">
            <a:avLst/>
          </a:prstGeom>
          <a:solidFill>
            <a:schemeClr val="bg1"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 h="342900"/>
            <a:bevelB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428860" y="0"/>
            <a:ext cx="1285884" cy="6858000"/>
          </a:xfrm>
          <a:prstGeom prst="rect">
            <a:avLst/>
          </a:prstGeom>
          <a:solidFill>
            <a:srgbClr val="FF00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 h="342900"/>
            <a:bevelB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44" y="0"/>
            <a:ext cx="1357322" cy="6858000"/>
          </a:xfrm>
          <a:prstGeom prst="rect">
            <a:avLst/>
          </a:prstGeom>
          <a:solidFill>
            <a:schemeClr val="bg1"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 h="342900"/>
            <a:bevelB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72066" y="0"/>
            <a:ext cx="1357322" cy="6858000"/>
          </a:xfrm>
          <a:prstGeom prst="rect">
            <a:avLst/>
          </a:prstGeom>
          <a:solidFill>
            <a:srgbClr val="FF00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 h="342900"/>
            <a:bevelB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429388" y="0"/>
            <a:ext cx="1357290" cy="6858000"/>
          </a:xfrm>
          <a:prstGeom prst="rect">
            <a:avLst/>
          </a:prstGeom>
          <a:solidFill>
            <a:schemeClr val="bg1"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 h="342900"/>
            <a:bevelB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786710" y="0"/>
            <a:ext cx="1357290" cy="6858000"/>
          </a:xfrm>
          <a:prstGeom prst="rect">
            <a:avLst/>
          </a:prstGeom>
          <a:solidFill>
            <a:srgbClr val="FF00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 h="342900"/>
            <a:bevelB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xing-0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bony m - rasputin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CLIK-a264385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50800" dist="50800" dir="5400000" sx="1000" sy="1000" algn="ctr" rotWithShape="0">
              <a:srgbClr val="000000">
                <a:alpha val="80000"/>
              </a:srgbClr>
            </a:outerShdw>
          </a:effectLst>
        </p:spPr>
      </p:pic>
      <p:sp>
        <p:nvSpPr>
          <p:cNvPr id="5" name="4 Señal de prohibido"/>
          <p:cNvSpPr/>
          <p:nvPr/>
        </p:nvSpPr>
        <p:spPr>
          <a:xfrm>
            <a:off x="357158" y="0"/>
            <a:ext cx="8358246" cy="6643710"/>
          </a:xfrm>
          <a:prstGeom prst="noSmoking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-974445" y="0"/>
            <a:ext cx="45719" cy="6858000"/>
          </a:xfrm>
          <a:prstGeom prst="donut">
            <a:avLst>
              <a:gd name="adj" fmla="val 38240"/>
            </a:avLst>
          </a:prstGeom>
          <a:noFill/>
          <a:ln>
            <a:noFill/>
          </a:ln>
          <a:scene3d>
            <a:camera prst="isometricRightUp">
              <a:rot lat="0" lon="8400000" rev="0"/>
            </a:camera>
            <a:lightRig rig="contrasting" dir="t"/>
          </a:scene3d>
          <a:sp3d z="241300" prstMaterial="metal"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58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57224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357290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428860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357554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883207" y="0"/>
            <a:ext cx="45719" cy="6858000"/>
          </a:xfrm>
          <a:prstGeom prst="donut">
            <a:avLst>
              <a:gd name="adj" fmla="val 38240"/>
            </a:avLst>
          </a:prstGeom>
          <a:noFill/>
          <a:ln>
            <a:noFill/>
          </a:ln>
          <a:scene3d>
            <a:camera prst="isometricRightUp">
              <a:rot lat="0" lon="8400000" rev="0"/>
            </a:camera>
            <a:lightRig rig="contrasting" dir="t"/>
          </a:scene3d>
          <a:sp3d z="241300" prstMaterial="metal"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857652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214810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4714876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214942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5786446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286512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786578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215206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715272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8215338" y="0"/>
            <a:ext cx="928662" cy="6858000"/>
          </a:xfrm>
          <a:prstGeom prst="donu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SONIDO-DEL-SILENCIO-PARA-MI-AMIGA-JVALENTINA-a262787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7C46E">
              <a:alpha val="7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3EVTNCAVV8EDECA8WBIENCAZN905XCAUVRXYHCA64NZ19CAZ32H71CA7PZ9FICAMGAAUYCAP7N2H8CAGZP60RCAAJLHYYCAFDUG04CA4R4BAACASENCZFCAQ87NAPCAPJDCEKCAXGG34VCAVYN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14282" y="285728"/>
            <a:ext cx="3357586" cy="3000396"/>
          </a:xfrm>
          <a:prstGeom prst="frame">
            <a:avLst>
              <a:gd name="adj1" fmla="val 19484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000232" y="1500174"/>
            <a:ext cx="3357586" cy="3000396"/>
          </a:xfrm>
          <a:prstGeom prst="frame">
            <a:avLst>
              <a:gd name="adj1" fmla="val 19484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571868" y="2285992"/>
            <a:ext cx="3357586" cy="3000396"/>
          </a:xfrm>
          <a:prstGeom prst="frame">
            <a:avLst>
              <a:gd name="adj1" fmla="val 19484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5500694" y="3571876"/>
            <a:ext cx="3357586" cy="3000396"/>
          </a:xfrm>
          <a:prstGeom prst="frame">
            <a:avLst>
              <a:gd name="adj1" fmla="val 19484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lass-of-po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7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migracion-a247659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9198706" cy="6858000"/>
          </a:xfrm>
          <a:prstGeom prst="moon">
            <a:avLst>
              <a:gd name="adj" fmla="val 17279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freezing" dir="t"/>
          </a:scene3d>
          <a:sp3d extrusionH="723900" contourW="12700" prstMaterial="powder">
            <a:bevelT/>
            <a:bevelB h="292100"/>
            <a:extrusionClr>
              <a:schemeClr val="tx2">
                <a:lumMod val="75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9144000" cy="6858000"/>
          </a:xfrm>
          <a:prstGeom prst="moon">
            <a:avLst>
              <a:gd name="adj" fmla="val 17279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freezing" dir="t"/>
          </a:scene3d>
          <a:sp3d extrusionH="723900" contourW="12700" prstMaterial="powder">
            <a:bevelT/>
            <a:bevelB h="292100"/>
            <a:extrusionClr>
              <a:schemeClr val="tx2">
                <a:lumMod val="75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-Japanese_sailors_jmsd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-8-a270306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613854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8148" y="0"/>
            <a:ext cx="128585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0"/>
            <a:ext cx="6500858" cy="6858000"/>
          </a:xfrm>
          <a:prstGeom prst="rect">
            <a:avLst/>
          </a:prstGeom>
          <a:solidFill>
            <a:schemeClr val="tx1">
              <a:lumMod val="5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357290" y="0"/>
            <a:ext cx="6500858" cy="6858000"/>
          </a:xfrm>
          <a:prstGeom prst="rect">
            <a:avLst/>
          </a:prstGeom>
          <a:solidFill>
            <a:schemeClr val="accent4">
              <a:lumMod val="75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do-lo-que-tu-necesitas-es-amor-all-you-need-is-love---www.bancodeimagenesgratuitas.com-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057058" cy="55721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3868"/>
            <a:ext cx="9101102" cy="5572164"/>
          </a:xfrm>
          <a:prstGeom prst="rect">
            <a:avLst/>
          </a:prstGeom>
          <a:solidFill>
            <a:srgbClr val="FFC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chemeClr val="accent6">
              <a:lumMod val="5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s-el-muro-a242801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Anillo"/>
          <p:cNvSpPr/>
          <p:nvPr/>
        </p:nvSpPr>
        <p:spPr>
          <a:xfrm>
            <a:off x="1357290" y="357166"/>
            <a:ext cx="6429420" cy="6500834"/>
          </a:xfrm>
          <a:prstGeom prst="donut">
            <a:avLst>
              <a:gd name="adj" fmla="val 145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357422" y="1357298"/>
            <a:ext cx="4429156" cy="4491070"/>
          </a:xfrm>
          <a:prstGeom prst="donut">
            <a:avLst>
              <a:gd name="adj" fmla="val 14500"/>
            </a:avLst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143240" y="2071678"/>
            <a:ext cx="2928958" cy="3000396"/>
          </a:xfrm>
          <a:prstGeom prst="donut">
            <a:avLst>
              <a:gd name="adj" fmla="val 17102"/>
            </a:avLst>
          </a:prstGeom>
          <a:blipFill>
            <a:blip r:embed="rId3">
              <a:lum bright="-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86182" y="2714620"/>
            <a:ext cx="1643074" cy="1714512"/>
          </a:xfrm>
          <a:prstGeom prst="donut">
            <a:avLst>
              <a:gd name="adj" fmla="val 23955"/>
            </a:avLst>
          </a:prstGeom>
          <a:blipFill>
            <a:blip r:embed="rId3"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I8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480"/>
            <a:ext cx="9144000" cy="571480"/>
          </a:xfrm>
          <a:prstGeom prst="rec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142984"/>
            <a:ext cx="9144000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714488"/>
            <a:ext cx="9144000" cy="571480"/>
          </a:xfrm>
          <a:prstGeom prst="rec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6016"/>
            <a:ext cx="9144000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857496"/>
            <a:ext cx="9144000" cy="571480"/>
          </a:xfrm>
          <a:prstGeom prst="rec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429000"/>
            <a:ext cx="9144000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000504"/>
            <a:ext cx="9144000" cy="571480"/>
          </a:xfrm>
          <a:prstGeom prst="rec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572032"/>
            <a:ext cx="9144000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143512"/>
            <a:ext cx="9144000" cy="571480"/>
          </a:xfrm>
          <a:prstGeom prst="rec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5715016"/>
            <a:ext cx="9144000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7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y-Nah-Ney-Nah-a2543789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55880"/>
            <a:ext cx="9144000" cy="680212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114297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0"/>
            <a:ext cx="114297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428992" y="0"/>
            <a:ext cx="114297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114297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5008" y="0"/>
            <a:ext cx="114297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858016" y="0"/>
            <a:ext cx="114297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6086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ebevoll-a201525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3571876"/>
            <a:ext cx="3357554" cy="3286124"/>
          </a:xfrm>
          <a:prstGeom prst="teardrop">
            <a:avLst/>
          </a:prstGeom>
          <a:gradFill flip="none" rotWithShape="1">
            <a:gsLst>
              <a:gs pos="80000">
                <a:srgbClr val="CCCCFF">
                  <a:alpha val="35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418818">
            <a:off x="12503" y="35243"/>
            <a:ext cx="3174815" cy="3147723"/>
          </a:xfrm>
          <a:prstGeom prst="teardrop">
            <a:avLst/>
          </a:prstGeom>
          <a:gradFill flip="none" rotWithShape="1">
            <a:gsLst>
              <a:gs pos="80000">
                <a:srgbClr val="CCCCFF">
                  <a:alpha val="35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213194" flipH="1" flipV="1">
            <a:off x="5983880" y="3712305"/>
            <a:ext cx="3145167" cy="3213112"/>
          </a:xfrm>
          <a:prstGeom prst="teardrop">
            <a:avLst/>
          </a:prstGeom>
          <a:gradFill flip="none" rotWithShape="1">
            <a:gsLst>
              <a:gs pos="80000">
                <a:srgbClr val="CCCCFF">
                  <a:alpha val="35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2085" flipH="1" flipV="1">
            <a:off x="5911600" y="85284"/>
            <a:ext cx="3145167" cy="3213112"/>
          </a:xfrm>
          <a:prstGeom prst="teardrop">
            <a:avLst/>
          </a:prstGeom>
          <a:gradFill flip="none" rotWithShape="1">
            <a:gsLst>
              <a:gs pos="80000">
                <a:srgbClr val="CCCCFF">
                  <a:alpha val="35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357422" y="6286520"/>
            <a:ext cx="31390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Francisco del Olmo-Jazmín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EZAS FOTOGRAFICA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BELLEZAS FOTOGRAFICAS -3-</Template>
  <TotalTime>0</TotalTime>
  <Words>69</Words>
  <Application>Microsoft Office PowerPoint</Application>
  <PresentationFormat>Presentación en pantalla (4:3)</PresentationFormat>
  <Paragraphs>35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BELLEZAS FOTOGRAFICAS -3-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2012-06-14T21:22:04Z</dcterms:created>
  <dcterms:modified xsi:type="dcterms:W3CDTF">2012-06-14T21:28:32Z</dcterms:modified>
</cp:coreProperties>
</file>