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8" r:id="rId4"/>
    <p:sldId id="287" r:id="rId5"/>
    <p:sldId id="286" r:id="rId6"/>
    <p:sldId id="285" r:id="rId7"/>
    <p:sldId id="284" r:id="rId8"/>
    <p:sldId id="283" r:id="rId9"/>
    <p:sldId id="282" r:id="rId10"/>
    <p:sldId id="281" r:id="rId11"/>
    <p:sldId id="280" r:id="rId12"/>
    <p:sldId id="279" r:id="rId13"/>
    <p:sldId id="278" r:id="rId14"/>
    <p:sldId id="277" r:id="rId15"/>
    <p:sldId id="276" r:id="rId16"/>
    <p:sldId id="275" r:id="rId17"/>
    <p:sldId id="274" r:id="rId18"/>
    <p:sldId id="273" r:id="rId19"/>
    <p:sldId id="272" r:id="rId20"/>
    <p:sldId id="271" r:id="rId21"/>
    <p:sldId id="270" r:id="rId22"/>
    <p:sldId id="269" r:id="rId23"/>
    <p:sldId id="268" r:id="rId24"/>
    <p:sldId id="267" r:id="rId25"/>
    <p:sldId id="266" r:id="rId26"/>
    <p:sldId id="265" r:id="rId27"/>
    <p:sldId id="264" r:id="rId28"/>
    <p:sldId id="263" r:id="rId29"/>
    <p:sldId id="262" r:id="rId30"/>
    <p:sldId id="261" r:id="rId31"/>
    <p:sldId id="260" r:id="rId32"/>
    <p:sldId id="259" r:id="rId33"/>
    <p:sldId id="258" r:id="rId34"/>
    <p:sldId id="289" r:id="rId3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LJ/KyEA9Uu0vT5CY/WC7g==" hashData="zFZFAAwimVc8ZLUml31iXjUScL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F9041-ADFB-4271-9ACA-4A35FB83DF1B}" type="datetimeFigureOut">
              <a:rPr lang="es-ES" smtClean="0"/>
              <a:pPr/>
              <a:t>14/06/2013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49769-243B-4377-9BDF-F5160325AB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F9041-ADFB-4271-9ACA-4A35FB83DF1B}" type="datetimeFigureOut">
              <a:rPr lang="es-ES" smtClean="0"/>
              <a:pPr/>
              <a:t>14/06/2013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49769-243B-4377-9BDF-F5160325AB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F9041-ADFB-4271-9ACA-4A35FB83DF1B}" type="datetimeFigureOut">
              <a:rPr lang="es-ES" smtClean="0"/>
              <a:pPr/>
              <a:t>14/06/2013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49769-243B-4377-9BDF-F5160325AB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F9041-ADFB-4271-9ACA-4A35FB83DF1B}" type="datetimeFigureOut">
              <a:rPr lang="es-ES" smtClean="0"/>
              <a:pPr/>
              <a:t>14/06/2013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49769-243B-4377-9BDF-F5160325AB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F9041-ADFB-4271-9ACA-4A35FB83DF1B}" type="datetimeFigureOut">
              <a:rPr lang="es-ES" smtClean="0"/>
              <a:pPr/>
              <a:t>14/06/2013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49769-243B-4377-9BDF-F5160325AB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F9041-ADFB-4271-9ACA-4A35FB83DF1B}" type="datetimeFigureOut">
              <a:rPr lang="es-ES" smtClean="0"/>
              <a:pPr/>
              <a:t>14/06/2013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49769-243B-4377-9BDF-F5160325AB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F9041-ADFB-4271-9ACA-4A35FB83DF1B}" type="datetimeFigureOut">
              <a:rPr lang="es-ES" smtClean="0"/>
              <a:pPr/>
              <a:t>14/06/2013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49769-243B-4377-9BDF-F5160325AB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F9041-ADFB-4271-9ACA-4A35FB83DF1B}" type="datetimeFigureOut">
              <a:rPr lang="es-ES" smtClean="0"/>
              <a:pPr/>
              <a:t>14/06/2013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49769-243B-4377-9BDF-F5160325AB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F9041-ADFB-4271-9ACA-4A35FB83DF1B}" type="datetimeFigureOut">
              <a:rPr lang="es-ES" smtClean="0"/>
              <a:pPr/>
              <a:t>14/06/2013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49769-243B-4377-9BDF-F5160325AB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F9041-ADFB-4271-9ACA-4A35FB83DF1B}" type="datetimeFigureOut">
              <a:rPr lang="es-ES" smtClean="0"/>
              <a:pPr/>
              <a:t>14/06/2013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49769-243B-4377-9BDF-F5160325AB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F9041-ADFB-4271-9ACA-4A35FB83DF1B}" type="datetimeFigureOut">
              <a:rPr lang="es-ES" smtClean="0"/>
              <a:pPr/>
              <a:t>14/06/2013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49769-243B-4377-9BDF-F5160325AB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A22ADE-36F0-42D5-8FBD-E166D2B19D9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F9041-ADFB-4271-9ACA-4A35FB83DF1B}" type="datetimeFigureOut">
              <a:rPr lang="es-ES" smtClean="0"/>
              <a:pPr/>
              <a:t>14/06/2013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149769-243B-4377-9BDF-F5160325AB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A16C79F-DC2C-4621-9C8D-04320FB63BFB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8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259_0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  <p:pic>
        <p:nvPicPr>
          <p:cNvPr id="1028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6" y="1556792"/>
            <a:ext cx="4314825" cy="885825"/>
          </a:xfrm>
          <a:prstGeom prst="rect">
            <a:avLst/>
          </a:prstGeom>
          <a:noFill/>
        </p:spPr>
      </p:pic>
      <p:pic>
        <p:nvPicPr>
          <p:cNvPr id="1034" name="Picture 10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71800" y="2708920"/>
            <a:ext cx="4019550" cy="885825"/>
          </a:xfrm>
          <a:prstGeom prst="rect">
            <a:avLst/>
          </a:prstGeom>
          <a:noFill/>
        </p:spPr>
      </p:pic>
      <p:pic>
        <p:nvPicPr>
          <p:cNvPr id="1038" name="Picture 14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96136" y="548680"/>
            <a:ext cx="2343150" cy="381001"/>
          </a:xfrm>
          <a:prstGeom prst="rect">
            <a:avLst/>
          </a:prstGeom>
          <a:noFill/>
        </p:spPr>
      </p:pic>
      <p:pic>
        <p:nvPicPr>
          <p:cNvPr id="1040" name="Picture 16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99592" y="4581128"/>
            <a:ext cx="22193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ndAc>
      <p:stSnd>
        <p:snd r:embed="rId2" name="13_R.Coniff_Shuberts serenad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125_0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223_0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226_0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257_0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548680"/>
            <a:ext cx="7992888" cy="468052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261_0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124_0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216_0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221_0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214_0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439_0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779_0[2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796_0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781_0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437_0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668_0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797_0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260_0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228_0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262_0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651_0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789_0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776_0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53_0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51_0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469_0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180_0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721_0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791_0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183_0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137_0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802_1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43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60</Words>
  <Application>Microsoft Office PowerPoint</Application>
  <PresentationFormat>Presentación en pantalla (4:3)</PresentationFormat>
  <Paragraphs>28</Paragraphs>
  <Slides>33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7</cp:revision>
  <dcterms:created xsi:type="dcterms:W3CDTF">2013-06-14T10:55:44Z</dcterms:created>
  <dcterms:modified xsi:type="dcterms:W3CDTF">2013-06-14T20:45:10Z</dcterms:modified>
</cp:coreProperties>
</file>