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0" r:id="rId5"/>
    <p:sldId id="259" r:id="rId6"/>
    <p:sldId id="265" r:id="rId7"/>
    <p:sldId id="264" r:id="rId8"/>
    <p:sldId id="263" r:id="rId9"/>
    <p:sldId id="262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58" r:id="rId18"/>
    <p:sldId id="276" r:id="rId19"/>
    <p:sldId id="275" r:id="rId20"/>
    <p:sldId id="274" r:id="rId21"/>
    <p:sldId id="273" r:id="rId22"/>
    <p:sldId id="282" r:id="rId23"/>
    <p:sldId id="280" r:id="rId24"/>
    <p:sldId id="279" r:id="rId25"/>
    <p:sldId id="278" r:id="rId26"/>
    <p:sldId id="286" r:id="rId27"/>
    <p:sldId id="285" r:id="rId28"/>
    <p:sldId id="284" r:id="rId29"/>
    <p:sldId id="287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BD415C-27F7-4CD9-B1E5-EB1E1A546AE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BA17D-0261-419C-A8A9-C7F5FAED86B0}" type="datetimeFigureOut">
              <a:rPr lang="es-ES" smtClean="0"/>
              <a:pPr/>
              <a:t>18/11/2012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09F7D-8726-4B8E-8A2C-20C6F8D5DF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C63BBE-ADF7-43C2-A0B4-DDCEE176937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gif"/><Relationship Id="rId4" Type="http://schemas.openxmlformats.org/officeDocument/2006/relationships/image" Target="../media/image6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gif"/><Relationship Id="rId4" Type="http://schemas.openxmlformats.org/officeDocument/2006/relationships/image" Target="../media/image6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gif"/><Relationship Id="rId4" Type="http://schemas.openxmlformats.org/officeDocument/2006/relationships/image" Target="../media/image7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gif"/><Relationship Id="rId4" Type="http://schemas.openxmlformats.org/officeDocument/2006/relationships/image" Target="../media/image8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9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gif"/><Relationship Id="rId4" Type="http://schemas.openxmlformats.org/officeDocument/2006/relationships/image" Target="../media/image5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9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gif"/><Relationship Id="rId4" Type="http://schemas.openxmlformats.org/officeDocument/2006/relationships/image" Target="../media/image54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TEXTURAS\TEXTURAS GRANDES\feerverk-001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9" name="Picture 5" descr="C:\Users\Usuario\Downloads\NECESARIO PARA PPS\letra 1\B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60648"/>
            <a:ext cx="495300" cy="609600"/>
          </a:xfrm>
          <a:prstGeom prst="rect">
            <a:avLst/>
          </a:prstGeom>
          <a:noFill/>
        </p:spPr>
      </p:pic>
      <p:pic>
        <p:nvPicPr>
          <p:cNvPr id="16390" name="Picture 6" descr="C:\Users\Usuario\Downloads\NECESARIO PARA PPS\letra 1\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260648"/>
            <a:ext cx="457200" cy="619125"/>
          </a:xfrm>
          <a:prstGeom prst="rect">
            <a:avLst/>
          </a:prstGeom>
          <a:noFill/>
        </p:spPr>
      </p:pic>
      <p:pic>
        <p:nvPicPr>
          <p:cNvPr id="16392" name="Picture 8" descr="C:\Users\Usuario\Downloads\NECESARIO PARA PPS\letra 1\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38638" y="3119438"/>
            <a:ext cx="466725" cy="45719"/>
          </a:xfrm>
          <a:prstGeom prst="rect">
            <a:avLst/>
          </a:prstGeom>
          <a:noFill/>
        </p:spPr>
      </p:pic>
      <p:pic>
        <p:nvPicPr>
          <p:cNvPr id="16393" name="Picture 9" descr="C:\Users\Usuario\Downloads\NECESARIO PARA PPS\letra 1\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260648"/>
            <a:ext cx="466725" cy="619125"/>
          </a:xfrm>
          <a:prstGeom prst="rect">
            <a:avLst/>
          </a:prstGeom>
          <a:noFill/>
        </p:spPr>
      </p:pic>
      <p:pic>
        <p:nvPicPr>
          <p:cNvPr id="16394" name="Picture 10" descr="C:\Users\Usuario\Downloads\NECESARIO PARA PPS\letra 1\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260648"/>
            <a:ext cx="466725" cy="619125"/>
          </a:xfrm>
          <a:prstGeom prst="rect">
            <a:avLst/>
          </a:prstGeom>
          <a:noFill/>
        </p:spPr>
      </p:pic>
      <p:pic>
        <p:nvPicPr>
          <p:cNvPr id="16395" name="Picture 11" descr="C:\Users\Usuario\Downloads\NECESARIO PARA PPS\letra 1\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188640"/>
            <a:ext cx="476250" cy="692696"/>
          </a:xfrm>
          <a:prstGeom prst="rect">
            <a:avLst/>
          </a:prstGeom>
          <a:noFill/>
        </p:spPr>
      </p:pic>
      <p:pic>
        <p:nvPicPr>
          <p:cNvPr id="16396" name="Picture 12" descr="C:\Users\Usuario\Downloads\NECESARIO PARA PPS\letra 1\S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95936" y="188640"/>
            <a:ext cx="428625" cy="692696"/>
          </a:xfrm>
          <a:prstGeom prst="rect">
            <a:avLst/>
          </a:prstGeom>
          <a:noFill/>
        </p:spPr>
      </p:pic>
      <p:pic>
        <p:nvPicPr>
          <p:cNvPr id="16397" name="Picture 13" descr="C:\Users\Usuario\Downloads\NECESARIO PARA PPS\letra 1\J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8024" y="260648"/>
            <a:ext cx="381000" cy="619125"/>
          </a:xfrm>
          <a:prstGeom prst="rect">
            <a:avLst/>
          </a:prstGeom>
          <a:noFill/>
        </p:spPr>
      </p:pic>
      <p:pic>
        <p:nvPicPr>
          <p:cNvPr id="16398" name="Picture 14" descr="C:\Users\Usuario\Downloads\NECESARIO PARA PPS\letra 1\O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20072" y="260648"/>
            <a:ext cx="533400" cy="609600"/>
          </a:xfrm>
          <a:prstGeom prst="rect">
            <a:avLst/>
          </a:prstGeom>
          <a:noFill/>
        </p:spPr>
      </p:pic>
      <p:pic>
        <p:nvPicPr>
          <p:cNvPr id="16399" name="Picture 15" descr="C:\Users\Usuario\Downloads\NECESARIO PARA PPS\letra 1\Y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96136" y="260648"/>
            <a:ext cx="476250" cy="619125"/>
          </a:xfrm>
          <a:prstGeom prst="rect">
            <a:avLst/>
          </a:prstGeom>
          <a:noFill/>
        </p:spPr>
      </p:pic>
      <p:pic>
        <p:nvPicPr>
          <p:cNvPr id="20" name="Picture 11" descr="C:\Users\Usuario\Downloads\NECESARIO PARA PPS\letra 1\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188640"/>
            <a:ext cx="476250" cy="692696"/>
          </a:xfrm>
          <a:prstGeom prst="rect">
            <a:avLst/>
          </a:prstGeom>
          <a:noFill/>
        </p:spPr>
      </p:pic>
      <p:pic>
        <p:nvPicPr>
          <p:cNvPr id="21" name="Picture 12" descr="C:\Users\Usuario\Downloads\NECESARIO PARA PPS\letra 1\S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188640"/>
            <a:ext cx="428625" cy="692696"/>
          </a:xfrm>
          <a:prstGeom prst="rect">
            <a:avLst/>
          </a:prstGeom>
          <a:noFill/>
        </p:spPr>
      </p:pic>
      <p:pic>
        <p:nvPicPr>
          <p:cNvPr id="16400" name="Picture 16" descr="C:\Users\Usuario\Downloads\NECESARIO PARA PPS\letra 2\r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835696" y="5829300"/>
            <a:ext cx="876300" cy="1028700"/>
          </a:xfrm>
          <a:prstGeom prst="rect">
            <a:avLst/>
          </a:prstGeom>
          <a:noFill/>
        </p:spPr>
      </p:pic>
      <p:pic>
        <p:nvPicPr>
          <p:cNvPr id="16401" name="Picture 17" descr="C:\Users\Usuario\Downloads\NECESARIO PARA PPS\letra 2\u1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87824" y="5848350"/>
            <a:ext cx="819150" cy="1009650"/>
          </a:xfrm>
          <a:prstGeom prst="rect">
            <a:avLst/>
          </a:prstGeom>
          <a:noFill/>
        </p:spPr>
      </p:pic>
      <p:pic>
        <p:nvPicPr>
          <p:cNvPr id="16402" name="Picture 18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139952" y="5800725"/>
            <a:ext cx="790575" cy="1057275"/>
          </a:xfrm>
          <a:prstGeom prst="rect">
            <a:avLst/>
          </a:prstGeom>
          <a:noFill/>
        </p:spPr>
      </p:pic>
      <p:pic>
        <p:nvPicPr>
          <p:cNvPr id="16403" name="Picture 19" descr="C:\Users\Usuario\Downloads\NECESARIO PARA PPS\letra 2\s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44208" y="5800725"/>
            <a:ext cx="790575" cy="1057275"/>
          </a:xfrm>
          <a:prstGeom prst="rect">
            <a:avLst/>
          </a:prstGeom>
          <a:noFill/>
        </p:spPr>
      </p:pic>
      <p:pic>
        <p:nvPicPr>
          <p:cNvPr id="16404" name="Picture 20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220072" y="5848350"/>
            <a:ext cx="838200" cy="1009650"/>
          </a:xfrm>
          <a:prstGeom prst="rect">
            <a:avLst/>
          </a:prstGeom>
          <a:noFill/>
        </p:spPr>
      </p:pic>
      <p:pic>
        <p:nvPicPr>
          <p:cNvPr id="16405" name="Picture 21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16406" name="Picture 22" descr="C:\Users\Usuario\Downloads\NECESARIO PARA PPS\z50a4cbee06463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514975" y="4293096"/>
            <a:ext cx="3629025" cy="885825"/>
          </a:xfrm>
          <a:prstGeom prst="rect">
            <a:avLst/>
          </a:prstGeom>
          <a:noFill/>
        </p:spPr>
      </p:pic>
      <p:pic>
        <p:nvPicPr>
          <p:cNvPr id="16407" name="Picture 23" descr="C:\Users\Usuario\Downloads\NECESARIO PARA PPS\z50a4cc3f1d1b2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124575" y="1124744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11 - baila baila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TEXTURAS\PNG\pa19ju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ownloads\COSAS RARAS\broche-tendance_CF1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76672"/>
            <a:ext cx="8352928" cy="5976664"/>
          </a:xfrm>
          <a:prstGeom prst="rect">
            <a:avLst/>
          </a:prstGeom>
          <a:noFill/>
        </p:spPr>
      </p:pic>
      <p:pic>
        <p:nvPicPr>
          <p:cNvPr id="6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980728"/>
            <a:ext cx="2409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TEXTURAS\PNG\pap23j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COSAS RARAS\BIJOU_NACRE_PN3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915816" cy="3356991"/>
          </a:xfrm>
          <a:prstGeom prst="rect">
            <a:avLst/>
          </a:prstGeom>
          <a:noFill/>
        </p:spPr>
      </p:pic>
      <p:pic>
        <p:nvPicPr>
          <p:cNvPr id="3076" name="Picture 4" descr="C:\Users\Usuario\Downloads\COSAS RARAS\BIJOU-EN-NACRE-BN14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0"/>
            <a:ext cx="3059832" cy="3356992"/>
          </a:xfrm>
          <a:prstGeom prst="rect">
            <a:avLst/>
          </a:prstGeom>
          <a:noFill/>
        </p:spPr>
      </p:pic>
      <p:pic>
        <p:nvPicPr>
          <p:cNvPr id="3077" name="Picture 5" descr="C:\Users\Usuario\Downloads\COSAS RARAS\bijou-nacre_BN22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3356992"/>
            <a:ext cx="3672408" cy="3501008"/>
          </a:xfrm>
          <a:prstGeom prst="rect">
            <a:avLst/>
          </a:prstGeom>
          <a:noFill/>
        </p:spPr>
      </p:pic>
      <p:pic>
        <p:nvPicPr>
          <p:cNvPr id="3078" name="Picture 6" descr="C:\Users\Usuario\Downloads\COSAS RARAS\bijou-nacre_BN22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356992"/>
            <a:ext cx="3203848" cy="3501008"/>
          </a:xfrm>
          <a:prstGeom prst="rect">
            <a:avLst/>
          </a:prstGeom>
          <a:noFill/>
        </p:spPr>
      </p:pic>
      <p:pic>
        <p:nvPicPr>
          <p:cNvPr id="3079" name="Picture 7" descr="C:\Users\Usuario\Downloads\COSAS RARAS\bijou-russe_pendentif_PN4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65937" y="3356992"/>
            <a:ext cx="2278063" cy="3501008"/>
          </a:xfrm>
          <a:prstGeom prst="rect">
            <a:avLst/>
          </a:prstGeom>
          <a:noFill/>
        </p:spPr>
      </p:pic>
      <p:pic>
        <p:nvPicPr>
          <p:cNvPr id="3081" name="Picture 9" descr="C:\Users\Usuario\Downloads\COSAS RARAS\bijoux-pendentif_PN13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0"/>
            <a:ext cx="3168352" cy="3356992"/>
          </a:xfrm>
          <a:prstGeom prst="rect">
            <a:avLst/>
          </a:prstGeom>
          <a:noFill/>
        </p:spPr>
      </p:pic>
      <p:pic>
        <p:nvPicPr>
          <p:cNvPr id="3083" name="Picture 11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87824" y="0"/>
            <a:ext cx="33909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Usuario\Downloads\COSAS RARAS\BIJOUX-EN-NACRE-BN1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700808"/>
            <a:ext cx="4392488" cy="3744416"/>
          </a:xfrm>
          <a:prstGeom prst="rect">
            <a:avLst/>
          </a:prstGeom>
          <a:noFill/>
        </p:spPr>
      </p:pic>
      <p:pic>
        <p:nvPicPr>
          <p:cNvPr id="14340" name="Picture 4" descr="C:\Users\Usuario\Downloads\TEXTURAS\PNG\farsangi_kepkeretek01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</p:spPr>
      </p:pic>
      <p:pic>
        <p:nvPicPr>
          <p:cNvPr id="14342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268760"/>
            <a:ext cx="2867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Usuario\Downloads\COSAS RARAS\bijoux-fantaisie_boucles-d-oreille_F2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196752"/>
            <a:ext cx="3695700" cy="4572000"/>
          </a:xfrm>
          <a:prstGeom prst="rect">
            <a:avLst/>
          </a:prstGeom>
          <a:noFill/>
        </p:spPr>
      </p:pic>
      <p:pic>
        <p:nvPicPr>
          <p:cNvPr id="19458" name="Picture 2" descr="C:\Users\Usuario\Downloads\TEXTURAS\PNG\farsangi_kepkeretek01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196752"/>
            <a:ext cx="3304803" cy="42206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wnloads\TEXTURAS\PNG\e47b39fe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3" name="Picture 3" descr="C:\Users\Usuario\Downloads\COSAS RARAS\barrette-a-cheveux_BC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268760"/>
            <a:ext cx="3600400" cy="2160240"/>
          </a:xfrm>
          <a:prstGeom prst="rect">
            <a:avLst/>
          </a:prstGeom>
          <a:noFill/>
        </p:spPr>
      </p:pic>
      <p:pic>
        <p:nvPicPr>
          <p:cNvPr id="20484" name="Picture 4" descr="C:\Users\Usuario\Downloads\COSAS RARAS\barrette-a-cheveux_BC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268760"/>
            <a:ext cx="3168352" cy="2088232"/>
          </a:xfrm>
          <a:prstGeom prst="rect">
            <a:avLst/>
          </a:prstGeom>
          <a:noFill/>
        </p:spPr>
      </p:pic>
      <p:pic>
        <p:nvPicPr>
          <p:cNvPr id="20485" name="Picture 5" descr="C:\Users\Usuario\Downloads\COSAS RARAS\barrette-a-cheveux_BC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356992"/>
            <a:ext cx="3384376" cy="2232248"/>
          </a:xfrm>
          <a:prstGeom prst="rect">
            <a:avLst/>
          </a:prstGeom>
          <a:noFill/>
        </p:spPr>
      </p:pic>
      <p:pic>
        <p:nvPicPr>
          <p:cNvPr id="20486" name="Picture 6" descr="C:\Users\Usuario\Downloads\COSAS RARAS\barrette-a-cheveux_BC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3356992"/>
            <a:ext cx="3384376" cy="2193925"/>
          </a:xfrm>
          <a:prstGeom prst="rect">
            <a:avLst/>
          </a:prstGeom>
          <a:noFill/>
        </p:spPr>
      </p:pic>
      <p:pic>
        <p:nvPicPr>
          <p:cNvPr id="20487" name="Picture 7" descr="C:\Users\Usuario\Downloads\TEXTURAS\PNG\frame__28_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  <p:pic>
        <p:nvPicPr>
          <p:cNvPr id="20491" name="Picture 11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3768" y="3140968"/>
            <a:ext cx="45529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Usuario\Downloads\TEXTURAS\TEXTURAS GRANDES\3aabb6c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7" name="Picture 3" descr="C:\Users\Usuario\Downloads\COSAS RARAS\abeille-broche_CF1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51891"/>
            <a:ext cx="7488832" cy="5657429"/>
          </a:xfrm>
          <a:prstGeom prst="rect">
            <a:avLst/>
          </a:prstGeom>
          <a:noFill/>
        </p:spPr>
      </p:pic>
      <p:pic>
        <p:nvPicPr>
          <p:cNvPr id="21509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589240"/>
            <a:ext cx="1971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C:\Users\Usuario\Downloads\COSAS RARAS\broche-chouette_CF14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3950643" cy="4572000"/>
          </a:xfrm>
          <a:prstGeom prst="rect">
            <a:avLst/>
          </a:prstGeom>
          <a:noFill/>
        </p:spPr>
      </p:pic>
      <p:pic>
        <p:nvPicPr>
          <p:cNvPr id="22533" name="Picture 5" descr="C:\Users\Usuario\Downloads\COSAS RARAS\chien-broche_CF16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052736"/>
            <a:ext cx="4572000" cy="4630663"/>
          </a:xfrm>
          <a:prstGeom prst="rect">
            <a:avLst/>
          </a:prstGeom>
          <a:noFill/>
        </p:spPr>
      </p:pic>
      <p:pic>
        <p:nvPicPr>
          <p:cNvPr id="22535" name="Picture 7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5805264"/>
            <a:ext cx="23145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TEXTURAS\TEXTURAS GRANDES\no gifs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23555" name="Picture 3" descr="C:\Users\Usuario\Downloads\COSAS RARAS\broche-couronne_CF13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439652" y="-711460"/>
            <a:ext cx="6192688" cy="8280920"/>
          </a:xfrm>
          <a:prstGeom prst="rect">
            <a:avLst/>
          </a:prstGeom>
          <a:noFill/>
        </p:spPr>
      </p:pic>
      <p:pic>
        <p:nvPicPr>
          <p:cNvPr id="23557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836712"/>
            <a:ext cx="2409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TEXTURAS\TEXTURAS GRANDES\eosppbck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 descr="C:\Users\Usuario\Downloads\COSAS RARAS\broche-en-forme-de-couronne_CF1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76672"/>
            <a:ext cx="8208912" cy="5904656"/>
          </a:xfrm>
          <a:prstGeom prst="rect">
            <a:avLst/>
          </a:prstGeom>
          <a:noFill/>
        </p:spPr>
      </p:pic>
      <p:pic>
        <p:nvPicPr>
          <p:cNvPr id="24581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980728"/>
            <a:ext cx="2409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ownloads\TEXTURAS\TEXTURAS GRANDES\f3d9c7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C:\Users\Usuario\Downloads\COSAS RARAS\broche-couronne_CF13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8352928" cy="6120680"/>
          </a:xfrm>
          <a:prstGeom prst="rect">
            <a:avLst/>
          </a:prstGeom>
          <a:noFill/>
        </p:spPr>
      </p:pic>
      <p:pic>
        <p:nvPicPr>
          <p:cNvPr id="2560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548680"/>
            <a:ext cx="2409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COSAS RARAS\broche-en-nacre_BN18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31840" cy="3717032"/>
          </a:xfrm>
          <a:prstGeom prst="rect">
            <a:avLst/>
          </a:prstGeom>
          <a:noFill/>
        </p:spPr>
      </p:pic>
      <p:pic>
        <p:nvPicPr>
          <p:cNvPr id="26626" name="Picture 2" descr="C:\Users\Usuario\Downloads\COSAS RARAS\broche-en-nacre_BN17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0"/>
            <a:ext cx="2746425" cy="3717032"/>
          </a:xfrm>
          <a:prstGeom prst="rect">
            <a:avLst/>
          </a:prstGeom>
          <a:noFill/>
        </p:spPr>
      </p:pic>
      <p:pic>
        <p:nvPicPr>
          <p:cNvPr id="26627" name="Picture 3" descr="C:\Users\Usuario\Downloads\COSAS RARAS\broche-en-nacre_BN17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95040" y="0"/>
            <a:ext cx="2848960" cy="3726160"/>
          </a:xfrm>
          <a:prstGeom prst="rect">
            <a:avLst/>
          </a:prstGeom>
          <a:noFill/>
        </p:spPr>
      </p:pic>
      <p:pic>
        <p:nvPicPr>
          <p:cNvPr id="26628" name="Picture 4" descr="C:\Users\Usuario\Downloads\COSAS RARAS\boucles-d-oreilles-russes_F17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4216083"/>
            <a:ext cx="1954907" cy="2641917"/>
          </a:xfrm>
          <a:prstGeom prst="rect">
            <a:avLst/>
          </a:prstGeom>
          <a:noFill/>
        </p:spPr>
      </p:pic>
      <p:pic>
        <p:nvPicPr>
          <p:cNvPr id="26629" name="Picture 5" descr="C:\Users\Usuario\Downloads\COSAS RARAS\boucles-d-oreilles-russes_F16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4969286" y="4412839"/>
            <a:ext cx="2695947" cy="2194375"/>
          </a:xfrm>
          <a:prstGeom prst="rect">
            <a:avLst/>
          </a:prstGeom>
          <a:noFill/>
        </p:spPr>
      </p:pic>
      <p:pic>
        <p:nvPicPr>
          <p:cNvPr id="26631" name="Picture 7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3728" y="3645024"/>
            <a:ext cx="49434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C:\Users\Usuario\Downloads\TEXTURAS\TEXTURAS GRANDES\f120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2" name="Picture 4" descr="C:\Users\Usuario\Downloads\COSAS RARAS\boucles-d-oreille-bleu_F15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4215755" cy="6480720"/>
          </a:xfrm>
          <a:prstGeom prst="rect">
            <a:avLst/>
          </a:prstGeom>
          <a:noFill/>
        </p:spPr>
      </p:pic>
      <p:pic>
        <p:nvPicPr>
          <p:cNvPr id="27653" name="Picture 5" descr="C:\Users\Usuario\Downloads\COSAS RARAS\boucles-d-oreilles_boucles-d-oreilles-russes_F22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88640"/>
            <a:ext cx="4491980" cy="6480720"/>
          </a:xfrm>
          <a:prstGeom prst="rect">
            <a:avLst/>
          </a:prstGeom>
          <a:noFill/>
        </p:spPr>
      </p:pic>
      <p:pic>
        <p:nvPicPr>
          <p:cNvPr id="27655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188640"/>
            <a:ext cx="3248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TEXTURAS\TEXTURAS GRANDES\1276492873_1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C:\Users\Usuario\Downloads\COSAS RARAS\boucles-d-oreilles_F14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4176464" cy="6192688"/>
          </a:xfrm>
          <a:prstGeom prst="rect">
            <a:avLst/>
          </a:prstGeom>
          <a:noFill/>
        </p:spPr>
      </p:pic>
      <p:pic>
        <p:nvPicPr>
          <p:cNvPr id="28675" name="Picture 3" descr="C:\Users\Usuario\Downloads\COSAS RARAS\boucles-d-oreilles-russes_bijoux-fantaisie_F19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32656"/>
            <a:ext cx="4297660" cy="6192688"/>
          </a:xfrm>
          <a:prstGeom prst="rect">
            <a:avLst/>
          </a:prstGeom>
          <a:noFill/>
        </p:spPr>
      </p:pic>
      <p:pic>
        <p:nvPicPr>
          <p:cNvPr id="28677" name="Picture 5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260648"/>
            <a:ext cx="288798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COSAS RARAS\chat-broche-dore_CF16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6858000"/>
          </a:xfrm>
          <a:prstGeom prst="rect">
            <a:avLst/>
          </a:prstGeom>
          <a:noFill/>
        </p:spPr>
      </p:pic>
      <p:pic>
        <p:nvPicPr>
          <p:cNvPr id="29698" name="Picture 2" descr="C:\Users\Usuario\Downloads\COSAS RARAS\ecureuil-broche_CF16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0"/>
            <a:ext cx="4283968" cy="6858000"/>
          </a:xfrm>
          <a:prstGeom prst="rect">
            <a:avLst/>
          </a:prstGeom>
          <a:noFill/>
        </p:spPr>
      </p:pic>
      <p:pic>
        <p:nvPicPr>
          <p:cNvPr id="29700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0"/>
            <a:ext cx="2314575" cy="476672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COSAS RARAS\matriochka-pendentif_CF1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2627784" cy="4572000"/>
          </a:xfrm>
          <a:prstGeom prst="rect">
            <a:avLst/>
          </a:prstGeom>
          <a:noFill/>
        </p:spPr>
      </p:pic>
      <p:pic>
        <p:nvPicPr>
          <p:cNvPr id="15362" name="Picture 2" descr="C:\Users\Usuario\Downloads\COSAS RARAS\matriochka-pendentif_CF1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124744"/>
            <a:ext cx="2657475" cy="4572000"/>
          </a:xfrm>
          <a:prstGeom prst="rect">
            <a:avLst/>
          </a:prstGeom>
          <a:noFill/>
        </p:spPr>
      </p:pic>
      <p:pic>
        <p:nvPicPr>
          <p:cNvPr id="15363" name="Picture 3" descr="C:\Users\Usuario\Downloads\COSAS RARAS\serpent-broche_CF17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95650" y="1143000"/>
            <a:ext cx="2552700" cy="4572000"/>
          </a:xfrm>
          <a:prstGeom prst="rect">
            <a:avLst/>
          </a:prstGeom>
          <a:noFill/>
        </p:spPr>
      </p:pic>
      <p:pic>
        <p:nvPicPr>
          <p:cNvPr id="15365" name="Picture 5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260648"/>
            <a:ext cx="47910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ownloads\COSAS RARAS\Grenouille-Broche_CF28B-SM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76480"/>
            <a:ext cx="3024336" cy="2881520"/>
          </a:xfrm>
          <a:prstGeom prst="rect">
            <a:avLst/>
          </a:prstGeom>
          <a:noFill/>
        </p:spPr>
      </p:pic>
      <p:pic>
        <p:nvPicPr>
          <p:cNvPr id="30722" name="Picture 2" descr="C:\Users\Usuario\Downloads\COSAS RARAS\grenouille-verte-broche_CF16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60648"/>
            <a:ext cx="4572000" cy="2466975"/>
          </a:xfrm>
          <a:prstGeom prst="rect">
            <a:avLst/>
          </a:prstGeom>
          <a:noFill/>
        </p:spPr>
      </p:pic>
      <p:pic>
        <p:nvPicPr>
          <p:cNvPr id="30723" name="Picture 3" descr="C:\Users\Usuario\Downloads\COSAS RARAS\chat-broche_CF21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14185" y="3482752"/>
            <a:ext cx="1729815" cy="3375248"/>
          </a:xfrm>
          <a:prstGeom prst="rect">
            <a:avLst/>
          </a:prstGeom>
          <a:noFill/>
        </p:spPr>
      </p:pic>
      <p:pic>
        <p:nvPicPr>
          <p:cNvPr id="30724" name="Picture 4" descr="C:\Users\Usuario\Downloads\COSAS RARAS\broche-fleur_CF16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673112" cy="2708920"/>
          </a:xfrm>
          <a:prstGeom prst="rect">
            <a:avLst/>
          </a:prstGeom>
          <a:noFill/>
        </p:spPr>
      </p:pic>
      <p:pic>
        <p:nvPicPr>
          <p:cNvPr id="30725" name="Picture 5" descr="C:\Users\Usuario\Downloads\COSAS RARAS\pendentif-ambre_CF2R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9" y="3609482"/>
            <a:ext cx="2016224" cy="3248518"/>
          </a:xfrm>
          <a:prstGeom prst="rect">
            <a:avLst/>
          </a:prstGeom>
          <a:noFill/>
        </p:spPr>
      </p:pic>
      <p:pic>
        <p:nvPicPr>
          <p:cNvPr id="30727" name="Picture 7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2852936"/>
            <a:ext cx="4629150" cy="57606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ownloads\COSAS RARAS\broche-en-nacre_BN1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96752"/>
            <a:ext cx="3476625" cy="4572000"/>
          </a:xfrm>
          <a:prstGeom prst="rect">
            <a:avLst/>
          </a:prstGeom>
          <a:noFill/>
        </p:spPr>
      </p:pic>
      <p:pic>
        <p:nvPicPr>
          <p:cNvPr id="31746" name="Picture 2" descr="C:\Users\Usuario\Downloads\COSAS RARAS\broche-en-nacre_BN17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196752"/>
            <a:ext cx="3495675" cy="4572000"/>
          </a:xfrm>
          <a:prstGeom prst="rect">
            <a:avLst/>
          </a:prstGeom>
          <a:noFill/>
        </p:spPr>
      </p:pic>
      <p:pic>
        <p:nvPicPr>
          <p:cNvPr id="3174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04664"/>
            <a:ext cx="2743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C:\Users\Usuario\Downloads\COSAS RARAS\broche-en-nacre_BN1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24744"/>
            <a:ext cx="3562350" cy="4572000"/>
          </a:xfrm>
          <a:prstGeom prst="rect">
            <a:avLst/>
          </a:prstGeom>
          <a:noFill/>
        </p:spPr>
      </p:pic>
      <p:pic>
        <p:nvPicPr>
          <p:cNvPr id="32770" name="Picture 2" descr="C:\Users\Usuario\Downloads\COSAS RARAS\broche-en-nacre_BN18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124744"/>
            <a:ext cx="3543300" cy="4572000"/>
          </a:xfrm>
          <a:prstGeom prst="rect">
            <a:avLst/>
          </a:prstGeom>
          <a:noFill/>
        </p:spPr>
      </p:pic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04664"/>
            <a:ext cx="2743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 descr="C:\Users\Usuario\Downloads\COSAS RARAS\boucles-d-oreilles_F1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3962400" cy="4572000"/>
          </a:xfrm>
          <a:prstGeom prst="rect">
            <a:avLst/>
          </a:prstGeom>
          <a:noFill/>
        </p:spPr>
      </p:pic>
      <p:pic>
        <p:nvPicPr>
          <p:cNvPr id="33794" name="Picture 2" descr="C:\Users\Usuario\Downloads\COSAS RARAS\boucles-d-oreilles-enfant_F1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196752"/>
            <a:ext cx="3476625" cy="4572000"/>
          </a:xfrm>
          <a:prstGeom prst="rect">
            <a:avLst/>
          </a:prstGeom>
          <a:noFill/>
        </p:spPr>
      </p:pic>
      <p:pic>
        <p:nvPicPr>
          <p:cNvPr id="3379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76672"/>
            <a:ext cx="3248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 descr="C:\Users\Usuario\Downloads\COSAS RARAS\boucles-d-oreilles-russes_bijoux-fantaisie_F1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2843808" cy="4076700"/>
          </a:xfrm>
          <a:prstGeom prst="rect">
            <a:avLst/>
          </a:prstGeom>
          <a:noFill/>
        </p:spPr>
      </p:pic>
      <p:pic>
        <p:nvPicPr>
          <p:cNvPr id="34818" name="Picture 2" descr="C:\Users\Usuario\Downloads\COSAS RARAS\boucles-d-oreilles-russes_bijoux-fantaisie_F178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0250" y="1052736"/>
            <a:ext cx="3333750" cy="4457700"/>
          </a:xfrm>
          <a:prstGeom prst="rect">
            <a:avLst/>
          </a:prstGeom>
          <a:noFill/>
        </p:spPr>
      </p:pic>
      <p:pic>
        <p:nvPicPr>
          <p:cNvPr id="34819" name="Picture 3" descr="C:\Users\Usuario\Downloads\COSAS RARAS\boucles-d-oreilles-russes_F9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484784"/>
            <a:ext cx="3010644" cy="4014192"/>
          </a:xfrm>
          <a:prstGeom prst="rect">
            <a:avLst/>
          </a:prstGeom>
          <a:noFill/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476672"/>
            <a:ext cx="32480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C:\Users\Usuario\Downloads\TEXTURAS\TEXTURAS GRANDES\1276492893_4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6" name="Picture 2" descr="C:\Users\Usuario\Downloads\COSAS RARAS\broche-tendance_CF13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8496944" cy="6192688"/>
          </a:xfrm>
          <a:prstGeom prst="rect">
            <a:avLst/>
          </a:prstGeom>
          <a:noFill/>
        </p:spPr>
      </p:pic>
      <p:pic>
        <p:nvPicPr>
          <p:cNvPr id="4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92696"/>
            <a:ext cx="2409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uario\Downloads\MARCOS QUE BRLLAN\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1" name="Picture 3" descr="C:\Users\Usuario\Downloads\COSAS RARAS\broche-tendance_CF1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7920880" cy="5904656"/>
          </a:xfrm>
          <a:prstGeom prst="rect">
            <a:avLst/>
          </a:prstGeom>
          <a:noFill/>
        </p:spPr>
      </p:pic>
      <p:pic>
        <p:nvPicPr>
          <p:cNvPr id="5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764704"/>
            <a:ext cx="2409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 descr="C:\Users\Usuario\Downloads\MARCOS QUE BRLLAN\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4" name="Picture 2" descr="C:\Users\Usuario\Downloads\COSAS RARAS\couronne-broche_CF12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7920880" cy="5904656"/>
          </a:xfrm>
          <a:prstGeom prst="rect">
            <a:avLst/>
          </a:prstGeom>
          <a:noFill/>
        </p:spPr>
      </p:pic>
      <p:pic>
        <p:nvPicPr>
          <p:cNvPr id="4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764704"/>
            <a:ext cx="24098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Usuario\Downloads\MARCOS QUE BRLLAN\1ed643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3" name="Picture 3" descr="C:\Users\Usuario\Downloads\COSAS RARAS\broche-en-nacre_BN18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980728"/>
            <a:ext cx="6408712" cy="5089270"/>
          </a:xfrm>
          <a:prstGeom prst="rect">
            <a:avLst/>
          </a:prstGeom>
          <a:noFill/>
        </p:spPr>
      </p:pic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404664"/>
            <a:ext cx="2743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 descr="C:\Users\Usuario\Downloads\MARCOS QUE BRLLAN\4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88" name="Picture 4" descr="C:\Users\Usuario\Downloads\COSAS RARAS\broche-en-nacre_BN17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40768"/>
            <a:ext cx="3476625" cy="4572000"/>
          </a:xfrm>
          <a:prstGeom prst="rect">
            <a:avLst/>
          </a:prstGeom>
          <a:noFill/>
        </p:spPr>
      </p:pic>
      <p:pic>
        <p:nvPicPr>
          <p:cNvPr id="41989" name="Picture 5" descr="C:\Users\Usuario\Downloads\COSAS RARAS\broche-en-nacre_BN17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340768"/>
            <a:ext cx="3495675" cy="4572000"/>
          </a:xfrm>
          <a:prstGeom prst="rect">
            <a:avLst/>
          </a:prstGeom>
          <a:noFill/>
        </p:spPr>
      </p:pic>
      <p:pic>
        <p:nvPicPr>
          <p:cNvPr id="6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692696"/>
            <a:ext cx="2743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uario\Downloads\MARCOS QUE BRLLAN\016a394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1" name="Picture 3" descr="C:\Users\Usuario\Downloads\COSAS RARAS\broche-en-nacre_BN18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196752"/>
            <a:ext cx="3562350" cy="4572000"/>
          </a:xfrm>
          <a:prstGeom prst="rect">
            <a:avLst/>
          </a:prstGeom>
          <a:noFill/>
        </p:spPr>
      </p:pic>
      <p:pic>
        <p:nvPicPr>
          <p:cNvPr id="43012" name="Picture 4" descr="C:\Users\Usuario\Downloads\COSAS RARAS\broche-en-nacre_BN18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196752"/>
            <a:ext cx="3543300" cy="4572000"/>
          </a:xfrm>
          <a:prstGeom prst="rect">
            <a:avLst/>
          </a:prstGeom>
          <a:noFill/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692696"/>
            <a:ext cx="27432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60</Words>
  <Application>Microsoft Office PowerPoint</Application>
  <PresentationFormat>Presentación en pantalla (4:3)</PresentationFormat>
  <Paragraphs>28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2012-11-18T13:25:43Z</dcterms:created>
  <dcterms:modified xsi:type="dcterms:W3CDTF">2012-11-18T16:37:31Z</dcterms:modified>
</cp:coreProperties>
</file>