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0" r:id="rId3"/>
    <p:sldId id="256" r:id="rId4"/>
    <p:sldId id="258" r:id="rId5"/>
    <p:sldId id="257" r:id="rId6"/>
    <p:sldId id="266" r:id="rId7"/>
    <p:sldId id="265" r:id="rId8"/>
    <p:sldId id="264" r:id="rId9"/>
    <p:sldId id="263" r:id="rId10"/>
    <p:sldId id="262" r:id="rId11"/>
    <p:sldId id="261" r:id="rId12"/>
    <p:sldId id="260" r:id="rId13"/>
    <p:sldId id="259" r:id="rId14"/>
    <p:sldId id="267" r:id="rId15"/>
    <p:sldId id="268" r:id="rId16"/>
    <p:sldId id="269" r:id="rId17"/>
    <p:sldId id="277" r:id="rId18"/>
    <p:sldId id="276" r:id="rId19"/>
    <p:sldId id="275" r:id="rId20"/>
    <p:sldId id="274" r:id="rId21"/>
    <p:sldId id="273" r:id="rId22"/>
    <p:sldId id="272" r:id="rId23"/>
    <p:sldId id="270" r:id="rId24"/>
    <p:sldId id="271" r:id="rId25"/>
    <p:sldId id="279" r:id="rId2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P6f7I5eZcEg3zQYx0USqQ==" hashData="DgKubg+w/2o6A0oMmX3gwLpuTP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FA0DE-4BD7-44BB-8EBF-E1D53677F72F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F8A5F-019E-491A-9FC6-6968EEEA34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FA0DE-4BD7-44BB-8EBF-E1D53677F72F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F8A5F-019E-491A-9FC6-6968EEEA34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FA0DE-4BD7-44BB-8EBF-E1D53677F72F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F8A5F-019E-491A-9FC6-6968EEEA34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FA0DE-4BD7-44BB-8EBF-E1D53677F72F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F8A5F-019E-491A-9FC6-6968EEEA34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FA0DE-4BD7-44BB-8EBF-E1D53677F72F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F8A5F-019E-491A-9FC6-6968EEEA34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FA0DE-4BD7-44BB-8EBF-E1D53677F72F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F8A5F-019E-491A-9FC6-6968EEEA34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FA0DE-4BD7-44BB-8EBF-E1D53677F72F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F8A5F-019E-491A-9FC6-6968EEEA34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FA0DE-4BD7-44BB-8EBF-E1D53677F72F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F8A5F-019E-491A-9FC6-6968EEEA34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FA0DE-4BD7-44BB-8EBF-E1D53677F72F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F8A5F-019E-491A-9FC6-6968EEEA34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FA0DE-4BD7-44BB-8EBF-E1D53677F72F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F8A5F-019E-491A-9FC6-6968EEEA34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FA0DE-4BD7-44BB-8EBF-E1D53677F72F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5F8A5F-019E-491A-9FC6-6968EEEA34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0F98DA-11AE-4E17-8DAB-3FA931CEDC3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8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FA0DE-4BD7-44BB-8EBF-E1D53677F72F}" type="datetimeFigureOut">
              <a:rPr lang="es-ES" smtClean="0"/>
              <a:pPr/>
              <a:t>03/12/2012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5F8A5F-019E-491A-9FC6-6968EEEA345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8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12694B6-5A55-4F97-B2C6-16BBCA1D16D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8000">
    <p:dissolv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png"/><Relationship Id="rId17" Type="http://schemas.openxmlformats.org/officeDocument/2006/relationships/image" Target="../media/image15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png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3.png"/><Relationship Id="rId7" Type="http://schemas.openxmlformats.org/officeDocument/2006/relationships/image" Target="../media/image26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7" Type="http://schemas.openxmlformats.org/officeDocument/2006/relationships/image" Target="../media/image71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7" Type="http://schemas.openxmlformats.org/officeDocument/2006/relationships/image" Target="../media/image84.png"/><Relationship Id="rId2" Type="http://schemas.openxmlformats.org/officeDocument/2006/relationships/image" Target="../media/image79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3.png"/><Relationship Id="rId5" Type="http://schemas.openxmlformats.org/officeDocument/2006/relationships/image" Target="../media/image82.png"/><Relationship Id="rId4" Type="http://schemas.openxmlformats.org/officeDocument/2006/relationships/image" Target="../media/image8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7" Type="http://schemas.openxmlformats.org/officeDocument/2006/relationships/image" Target="../media/image90.png"/><Relationship Id="rId2" Type="http://schemas.openxmlformats.org/officeDocument/2006/relationships/image" Target="../media/image85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9.png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5.png"/><Relationship Id="rId5" Type="http://schemas.openxmlformats.org/officeDocument/2006/relationships/image" Target="../media/image94.png"/><Relationship Id="rId4" Type="http://schemas.openxmlformats.org/officeDocument/2006/relationships/image" Target="../media/image9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0.png"/><Relationship Id="rId5" Type="http://schemas.openxmlformats.org/officeDocument/2006/relationships/image" Target="../media/image99.png"/><Relationship Id="rId4" Type="http://schemas.openxmlformats.org/officeDocument/2006/relationships/image" Target="../media/image9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4.jpeg"/><Relationship Id="rId4" Type="http://schemas.openxmlformats.org/officeDocument/2006/relationships/image" Target="../media/image10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8.gif"/><Relationship Id="rId4" Type="http://schemas.openxmlformats.org/officeDocument/2006/relationships/image" Target="../media/image10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image" Target="../media/image109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3.jpeg"/><Relationship Id="rId5" Type="http://schemas.openxmlformats.org/officeDocument/2006/relationships/image" Target="../media/image112.jpeg"/><Relationship Id="rId4" Type="http://schemas.openxmlformats.org/officeDocument/2006/relationships/image" Target="../media/image11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gif"/><Relationship Id="rId2" Type="http://schemas.openxmlformats.org/officeDocument/2006/relationships/image" Target="../media/image114.gi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8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19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2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TEXTURAS\104cf6c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3" name="Picture 9" descr="C:\Users\Usuario\Downloads\NECESARIO PARA PPS\5\114431390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3140968"/>
            <a:ext cx="266700" cy="876300"/>
          </a:xfrm>
          <a:prstGeom prst="rect">
            <a:avLst/>
          </a:prstGeom>
          <a:noFill/>
        </p:spPr>
      </p:pic>
      <p:pic>
        <p:nvPicPr>
          <p:cNvPr id="1034" name="Picture 10" descr="C:\Users\Usuario\Downloads\NECESARIO PARA PPS\5\1144313988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3140968"/>
            <a:ext cx="828675" cy="876300"/>
          </a:xfrm>
          <a:prstGeom prst="rect">
            <a:avLst/>
          </a:prstGeom>
          <a:noFill/>
        </p:spPr>
      </p:pic>
      <p:pic>
        <p:nvPicPr>
          <p:cNvPr id="1035" name="Picture 11" descr="C:\Users\Usuario\Downloads\NECESARIO PARA PPS\5\114431374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3140968"/>
            <a:ext cx="695325" cy="895350"/>
          </a:xfrm>
          <a:prstGeom prst="rect">
            <a:avLst/>
          </a:prstGeom>
          <a:noFill/>
        </p:spPr>
      </p:pic>
      <p:pic>
        <p:nvPicPr>
          <p:cNvPr id="1036" name="Picture 12" descr="C:\Users\Usuario\Downloads\NECESARIO PARA PPS\5\1144313862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23928" y="3140968"/>
            <a:ext cx="666750" cy="904875"/>
          </a:xfrm>
          <a:prstGeom prst="rect">
            <a:avLst/>
          </a:prstGeom>
          <a:noFill/>
        </p:spPr>
      </p:pic>
      <p:pic>
        <p:nvPicPr>
          <p:cNvPr id="1037" name="Picture 13" descr="C:\Users\Usuario\Downloads\NECESARIO PARA PPS\5\1144313823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16016" y="3140968"/>
            <a:ext cx="600075" cy="876300"/>
          </a:xfrm>
          <a:prstGeom prst="rect">
            <a:avLst/>
          </a:prstGeom>
          <a:noFill/>
        </p:spPr>
      </p:pic>
      <p:pic>
        <p:nvPicPr>
          <p:cNvPr id="1038" name="Picture 14" descr="C:\Users\Usuario\Downloads\NECESARIO PARA PPS\5\1144314004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64088" y="3140968"/>
            <a:ext cx="676275" cy="876300"/>
          </a:xfrm>
          <a:prstGeom prst="rect">
            <a:avLst/>
          </a:prstGeom>
          <a:noFill/>
        </p:spPr>
      </p:pic>
      <p:pic>
        <p:nvPicPr>
          <p:cNvPr id="17" name="Picture 13" descr="C:\Users\Usuario\Downloads\NECESARIO PARA PPS\5\1144313823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84168" y="3140968"/>
            <a:ext cx="600075" cy="876300"/>
          </a:xfrm>
          <a:prstGeom prst="rect">
            <a:avLst/>
          </a:prstGeom>
          <a:noFill/>
        </p:spPr>
      </p:pic>
      <p:pic>
        <p:nvPicPr>
          <p:cNvPr id="1039" name="Picture 15" descr="C:\Users\Usuario\Downloads\NECESARIO PARA PPS\5\1144314096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660232" y="3140968"/>
            <a:ext cx="647700" cy="904875"/>
          </a:xfrm>
          <a:prstGeom prst="rect">
            <a:avLst/>
          </a:prstGeom>
          <a:noFill/>
        </p:spPr>
      </p:pic>
      <p:pic>
        <p:nvPicPr>
          <p:cNvPr id="1041" name="Picture 17" descr="http://katka5212.bloglap.hu/kepek/201208/allat1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55576" y="548680"/>
            <a:ext cx="1224136" cy="1656184"/>
          </a:xfrm>
          <a:prstGeom prst="rect">
            <a:avLst/>
          </a:prstGeom>
          <a:noFill/>
        </p:spPr>
      </p:pic>
      <p:pic>
        <p:nvPicPr>
          <p:cNvPr id="20" name="Picture 17" descr="http://katka5212.bloglap.hu/kepek/201208/allat1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164288" y="620688"/>
            <a:ext cx="1224136" cy="1656184"/>
          </a:xfrm>
          <a:prstGeom prst="rect">
            <a:avLst/>
          </a:prstGeom>
          <a:noFill/>
        </p:spPr>
      </p:pic>
      <p:pic>
        <p:nvPicPr>
          <p:cNvPr id="1045" name="Picture 21" descr="http://katka5212.bloglap.hu/kepek/201201/mod_article32914397_4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635896" y="4077072"/>
            <a:ext cx="1728192" cy="2165040"/>
          </a:xfrm>
          <a:prstGeom prst="rect">
            <a:avLst/>
          </a:prstGeom>
          <a:noFill/>
        </p:spPr>
      </p:pic>
      <p:pic>
        <p:nvPicPr>
          <p:cNvPr id="1046" name="Picture 22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115616" y="5157192"/>
            <a:ext cx="847725" cy="942975"/>
          </a:xfrm>
          <a:prstGeom prst="rect">
            <a:avLst/>
          </a:prstGeom>
          <a:noFill/>
        </p:spPr>
      </p:pic>
      <p:pic>
        <p:nvPicPr>
          <p:cNvPr id="1047" name="Picture 23" descr="C:\Users\Usuario\Downloads\NECESARIO PARA PPS\z50a4cbee06463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364088" y="5517232"/>
            <a:ext cx="3038649" cy="741717"/>
          </a:xfrm>
          <a:prstGeom prst="rect">
            <a:avLst/>
          </a:prstGeom>
          <a:noFill/>
        </p:spPr>
      </p:pic>
      <p:pic>
        <p:nvPicPr>
          <p:cNvPr id="1048" name="Picture 24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275856" y="476672"/>
            <a:ext cx="3019425" cy="504825"/>
          </a:xfrm>
          <a:prstGeom prst="rect">
            <a:avLst/>
          </a:prstGeom>
          <a:noFill/>
        </p:spPr>
      </p:pic>
      <p:pic>
        <p:nvPicPr>
          <p:cNvPr id="2" name="Picture 2" descr="C:\Users\Usuario\Downloads\NECESARIO PARA PPS\5\1144313757[1]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2627784" y="1844824"/>
            <a:ext cx="638175" cy="876300"/>
          </a:xfrm>
          <a:prstGeom prst="rect">
            <a:avLst/>
          </a:prstGeom>
          <a:noFill/>
        </p:spPr>
      </p:pic>
      <p:pic>
        <p:nvPicPr>
          <p:cNvPr id="24" name="Picture 13" descr="C:\Users\Usuario\Downloads\NECESARIO PARA PPS\5\1144313823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47864" y="1844824"/>
            <a:ext cx="600075" cy="876300"/>
          </a:xfrm>
          <a:prstGeom prst="rect">
            <a:avLst/>
          </a:prstGeom>
          <a:noFill/>
        </p:spPr>
      </p:pic>
      <p:pic>
        <p:nvPicPr>
          <p:cNvPr id="3" name="Picture 3" descr="C:\Users\Usuario\Downloads\NECESARIO PARA PPS\5\1144313967[1]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4572000" y="1844824"/>
            <a:ext cx="552450" cy="876300"/>
          </a:xfrm>
          <a:prstGeom prst="rect">
            <a:avLst/>
          </a:prstGeom>
          <a:noFill/>
        </p:spPr>
      </p:pic>
      <p:pic>
        <p:nvPicPr>
          <p:cNvPr id="4" name="Picture 4" descr="C:\Users\Usuario\Downloads\NECESARIO PARA PPS\5\1144313967[1]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995936" y="1844824"/>
            <a:ext cx="552450" cy="876300"/>
          </a:xfrm>
          <a:prstGeom prst="rect">
            <a:avLst/>
          </a:prstGeom>
          <a:noFill/>
        </p:spPr>
      </p:pic>
      <p:pic>
        <p:nvPicPr>
          <p:cNvPr id="27" name="Picture 11" descr="C:\Users\Usuario\Downloads\NECESARIO PARA PPS\5\114431374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8064" y="1844824"/>
            <a:ext cx="695325" cy="895350"/>
          </a:xfrm>
          <a:prstGeom prst="rect">
            <a:avLst/>
          </a:prstGeom>
          <a:noFill/>
        </p:spPr>
      </p:pic>
      <p:pic>
        <p:nvPicPr>
          <p:cNvPr id="28" name="Picture 15" descr="C:\Users\Usuario\Downloads\NECESARIO PARA PPS\5\1144314096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940152" y="1844824"/>
            <a:ext cx="647700" cy="90487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dissolve/>
    <p:sndAc>
      <p:stSnd>
        <p:snd r:embed="rId2" name="enya - only tim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katka5212.bloglap.hu/kepek/201202/saj1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343275" cy="3429001"/>
          </a:xfrm>
          <a:prstGeom prst="rect">
            <a:avLst/>
          </a:prstGeom>
          <a:noFill/>
        </p:spPr>
      </p:pic>
      <p:pic>
        <p:nvPicPr>
          <p:cNvPr id="3076" name="Picture 4" descr="http://katka5212.bloglap.hu/kepek/201202/saj1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28999"/>
            <a:ext cx="3429000" cy="3429001"/>
          </a:xfrm>
          <a:prstGeom prst="rect">
            <a:avLst/>
          </a:prstGeom>
          <a:noFill/>
        </p:spPr>
      </p:pic>
      <p:pic>
        <p:nvPicPr>
          <p:cNvPr id="3078" name="Picture 6" descr="http://katka5212.bloglap.hu/kepek/201202/saj8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5000" y="0"/>
            <a:ext cx="3429000" cy="3429001"/>
          </a:xfrm>
          <a:prstGeom prst="rect">
            <a:avLst/>
          </a:prstGeom>
          <a:noFill/>
        </p:spPr>
      </p:pic>
      <p:pic>
        <p:nvPicPr>
          <p:cNvPr id="3080" name="Picture 8" descr="http://katka5212.bloglap.hu/kepek/201202/erd1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152" y="3654152"/>
            <a:ext cx="3203848" cy="3203848"/>
          </a:xfrm>
          <a:prstGeom prst="rect">
            <a:avLst/>
          </a:prstGeom>
          <a:noFill/>
        </p:spPr>
      </p:pic>
      <p:pic>
        <p:nvPicPr>
          <p:cNvPr id="3081" name="Picture 9" descr="C:\Users\Usuario\Documents\aaaaatomas\cristal10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98900" y="2305050"/>
            <a:ext cx="1346200" cy="224790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aabb6cc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http://katka5212.bloglap.hu/kepek/201202/erd1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3275856" cy="3373307"/>
          </a:xfrm>
          <a:prstGeom prst="rect">
            <a:avLst/>
          </a:prstGeom>
          <a:noFill/>
        </p:spPr>
      </p:pic>
      <p:pic>
        <p:nvPicPr>
          <p:cNvPr id="1028" name="Picture 4" descr="http://katka5212.bloglap.hu/kepek/201202/erd1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83360"/>
            <a:ext cx="2932187" cy="3374640"/>
          </a:xfrm>
          <a:prstGeom prst="rect">
            <a:avLst/>
          </a:prstGeom>
          <a:noFill/>
        </p:spPr>
      </p:pic>
      <p:pic>
        <p:nvPicPr>
          <p:cNvPr id="1030" name="Picture 6" descr="http://katka5212.bloglap.hu/kepek/201202/saj14tavaszi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72200" y="0"/>
            <a:ext cx="2971800" cy="3429001"/>
          </a:xfrm>
          <a:prstGeom prst="rect">
            <a:avLst/>
          </a:prstGeom>
          <a:noFill/>
        </p:spPr>
      </p:pic>
      <p:pic>
        <p:nvPicPr>
          <p:cNvPr id="1032" name="Picture 8" descr="http://katka5212.bloglap.hu/kepek/201202/erd1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31396" y="3480262"/>
            <a:ext cx="3212604" cy="3377738"/>
          </a:xfrm>
          <a:prstGeom prst="rect">
            <a:avLst/>
          </a:prstGeom>
          <a:noFill/>
        </p:spPr>
      </p:pic>
      <p:pic>
        <p:nvPicPr>
          <p:cNvPr id="1033" name="Picture 9" descr="C:\Users\Usuario\Documents\aaaaatomas\cristal1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98900" y="2305050"/>
            <a:ext cx="1346200" cy="224790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ea1841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 descr="http://katka5212.bloglap.hu/kepek/201202/erd2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3067050"/>
          </a:xfrm>
          <a:prstGeom prst="rect">
            <a:avLst/>
          </a:prstGeom>
          <a:noFill/>
        </p:spPr>
      </p:pic>
      <p:pic>
        <p:nvPicPr>
          <p:cNvPr id="2052" name="Picture 4" descr="http://katka5212.bloglap.hu/kepek/201202/erd_nefelejc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790950"/>
            <a:ext cx="4762500" cy="3067050"/>
          </a:xfrm>
          <a:prstGeom prst="rect">
            <a:avLst/>
          </a:prstGeom>
          <a:noFill/>
        </p:spPr>
      </p:pic>
      <p:pic>
        <p:nvPicPr>
          <p:cNvPr id="2054" name="Picture 6" descr="http://katka5212.bloglap.hu/kepek/201202/saj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62675" y="0"/>
            <a:ext cx="2981325" cy="3429001"/>
          </a:xfrm>
          <a:prstGeom prst="rect">
            <a:avLst/>
          </a:prstGeom>
          <a:noFill/>
        </p:spPr>
      </p:pic>
      <p:pic>
        <p:nvPicPr>
          <p:cNvPr id="2056" name="Picture 8" descr="http://katka5212.bloglap.hu/kepek/201202/saj10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2160" y="3726159"/>
            <a:ext cx="3131840" cy="3131841"/>
          </a:xfrm>
          <a:prstGeom prst="rect">
            <a:avLst/>
          </a:prstGeom>
          <a:noFill/>
        </p:spPr>
      </p:pic>
      <p:pic>
        <p:nvPicPr>
          <p:cNvPr id="2057" name="Picture 9" descr="C:\Users\Usuario\Documents\aaaaatomas\cristal6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20072" y="2060848"/>
            <a:ext cx="612775" cy="2020887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8ca6f96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146" name="Picture 2" descr="http://katka5212.bloglap.hu/kepek/201202/erd2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116632"/>
            <a:ext cx="1720230" cy="2627155"/>
          </a:xfrm>
          <a:prstGeom prst="rect">
            <a:avLst/>
          </a:prstGeom>
          <a:noFill/>
        </p:spPr>
      </p:pic>
      <p:pic>
        <p:nvPicPr>
          <p:cNvPr id="6148" name="Picture 4" descr="http://katka5212.bloglap.hu/kepek/201202/erd_szegfu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790950"/>
            <a:ext cx="4724400" cy="3067050"/>
          </a:xfrm>
          <a:prstGeom prst="rect">
            <a:avLst/>
          </a:prstGeom>
          <a:noFill/>
        </p:spPr>
      </p:pic>
      <p:pic>
        <p:nvPicPr>
          <p:cNvPr id="6150" name="Picture 6" descr="http://katka5212.bloglap.hu/kepek/201202/erd23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0"/>
            <a:ext cx="3347864" cy="3285288"/>
          </a:xfrm>
          <a:prstGeom prst="rect">
            <a:avLst/>
          </a:prstGeom>
          <a:noFill/>
        </p:spPr>
      </p:pic>
      <p:pic>
        <p:nvPicPr>
          <p:cNvPr id="6152" name="Picture 8" descr="http://katka5212.bloglap.hu/kepek/201202/erd2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2695574"/>
            <a:ext cx="4286250" cy="4162426"/>
          </a:xfrm>
          <a:prstGeom prst="rect">
            <a:avLst/>
          </a:prstGeom>
          <a:noFill/>
        </p:spPr>
      </p:pic>
      <p:pic>
        <p:nvPicPr>
          <p:cNvPr id="6153" name="Picture 9" descr="C:\Users\Usuario\Documents\aaaaatomas\cristal54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31640" y="476672"/>
            <a:ext cx="1485900" cy="143510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d_wallpaper_09_1024_76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290" name="Picture 2" descr="http://katka5212.bloglap.hu/kepek/201202/saj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810000" cy="2743201"/>
          </a:xfrm>
          <a:prstGeom prst="rect">
            <a:avLst/>
          </a:prstGeom>
          <a:noFill/>
        </p:spPr>
      </p:pic>
      <p:pic>
        <p:nvPicPr>
          <p:cNvPr id="12292" name="Picture 4" descr="http://katka5212.bloglap.hu/kepek/201202/a_erd0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96952"/>
            <a:ext cx="4076700" cy="3861048"/>
          </a:xfrm>
          <a:prstGeom prst="rect">
            <a:avLst/>
          </a:prstGeom>
          <a:noFill/>
        </p:spPr>
      </p:pic>
      <p:pic>
        <p:nvPicPr>
          <p:cNvPr id="12294" name="Picture 6" descr="http://katka5212.bloglap.hu/kepek/201202/a_erd0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0"/>
            <a:ext cx="4133850" cy="4276726"/>
          </a:xfrm>
          <a:prstGeom prst="rect">
            <a:avLst/>
          </a:prstGeom>
          <a:noFill/>
        </p:spPr>
      </p:pic>
      <p:pic>
        <p:nvPicPr>
          <p:cNvPr id="12296" name="Picture 8" descr="http://katka5212.bloglap.hu/kepek/201202/erd_mragareta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1960" y="4437112"/>
            <a:ext cx="4762500" cy="2420888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fup4mjy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194" name="Picture 2" descr="http://katka5212.bloglap.hu/kepek/201202/saj1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810000" cy="3429001"/>
          </a:xfrm>
          <a:prstGeom prst="rect">
            <a:avLst/>
          </a:prstGeom>
          <a:noFill/>
        </p:spPr>
      </p:pic>
      <p:pic>
        <p:nvPicPr>
          <p:cNvPr id="8196" name="Picture 4" descr="http://katka5212.bloglap.hu/kepek/201202/saj1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428999"/>
            <a:ext cx="3609975" cy="3429001"/>
          </a:xfrm>
          <a:prstGeom prst="rect">
            <a:avLst/>
          </a:prstGeom>
          <a:noFill/>
        </p:spPr>
      </p:pic>
      <p:pic>
        <p:nvPicPr>
          <p:cNvPr id="8198" name="Picture 6" descr="http://katka5212.bloglap.hu/kepek/201202/saj1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0" y="0"/>
            <a:ext cx="3810000" cy="3333750"/>
          </a:xfrm>
          <a:prstGeom prst="rect">
            <a:avLst/>
          </a:prstGeom>
          <a:noFill/>
        </p:spPr>
      </p:pic>
      <p:pic>
        <p:nvPicPr>
          <p:cNvPr id="8200" name="Picture 8" descr="http://katka5212.bloglap.hu/kepek/201202/erd30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33814" y="3429000"/>
            <a:ext cx="3710186" cy="3429000"/>
          </a:xfrm>
          <a:prstGeom prst="rect">
            <a:avLst/>
          </a:prstGeom>
          <a:noFill/>
        </p:spPr>
      </p:pic>
      <p:pic>
        <p:nvPicPr>
          <p:cNvPr id="8201" name="Picture 9" descr="C:\Users\Usuario\Documents\aaaaatomas\cristal59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48100" y="2133600"/>
            <a:ext cx="1447800" cy="259080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katka5212.bloglap.hu/kepek/201202/erd9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0"/>
            <a:ext cx="4257675" cy="4276726"/>
          </a:xfrm>
          <a:prstGeom prst="rect">
            <a:avLst/>
          </a:prstGeom>
          <a:noFill/>
        </p:spPr>
      </p:pic>
      <p:pic>
        <p:nvPicPr>
          <p:cNvPr id="9220" name="Picture 4" descr="http://katka5212.bloglap.hu/kepek/201202/erd2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0" y="0"/>
            <a:ext cx="4286250" cy="4286250"/>
          </a:xfrm>
          <a:prstGeom prst="rect">
            <a:avLst/>
          </a:prstGeom>
          <a:noFill/>
        </p:spPr>
      </p:pic>
      <p:pic>
        <p:nvPicPr>
          <p:cNvPr id="9222" name="Picture 6" descr="http://katka5212.bloglap.hu/kepek/201202/erd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4010024"/>
            <a:ext cx="4762500" cy="2847976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katka5212.bloglap.hu/kepek/201202/fekete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257675" cy="3952876"/>
          </a:xfrm>
          <a:prstGeom prst="rect">
            <a:avLst/>
          </a:prstGeom>
          <a:noFill/>
        </p:spPr>
      </p:pic>
      <p:pic>
        <p:nvPicPr>
          <p:cNvPr id="10244" name="Picture 4" descr="http://katka5212.bloglap.hu/kepek/201202/erd_tulip_f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4000500"/>
            <a:ext cx="3810000" cy="2857500"/>
          </a:xfrm>
          <a:prstGeom prst="rect">
            <a:avLst/>
          </a:prstGeom>
          <a:noFill/>
        </p:spPr>
      </p:pic>
      <p:pic>
        <p:nvPicPr>
          <p:cNvPr id="10248" name="Picture 8" descr="http://katka5212.bloglap.hu/kepek/201202/erd1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0"/>
            <a:ext cx="3707904" cy="3707904"/>
          </a:xfrm>
          <a:prstGeom prst="rect">
            <a:avLst/>
          </a:prstGeom>
          <a:noFill/>
        </p:spPr>
      </p:pic>
      <p:pic>
        <p:nvPicPr>
          <p:cNvPr id="10249" name="Picture 9" descr="C:\Users\Usuario\Documents\aaaaatomas\cristal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4365104"/>
            <a:ext cx="1346200" cy="2247900"/>
          </a:xfrm>
          <a:prstGeom prst="rect">
            <a:avLst/>
          </a:prstGeom>
          <a:noFill/>
        </p:spPr>
      </p:pic>
      <p:pic>
        <p:nvPicPr>
          <p:cNvPr id="10250" name="Picture 10" descr="C:\Users\Usuario\Documents\aaaaatomas\cristal8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08304" y="4437112"/>
            <a:ext cx="1346200" cy="224790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af0127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266" name="Picture 2" descr="http://katka5212.bloglap.hu/kepek/201202/erd_orgon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48680"/>
            <a:ext cx="3810000" cy="3810000"/>
          </a:xfrm>
          <a:prstGeom prst="rect">
            <a:avLst/>
          </a:prstGeom>
          <a:noFill/>
        </p:spPr>
      </p:pic>
      <p:pic>
        <p:nvPicPr>
          <p:cNvPr id="11268" name="Picture 4" descr="http://katka5212.bloglap.hu/kepek/201202/saj1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548680"/>
            <a:ext cx="3810000" cy="2592288"/>
          </a:xfrm>
          <a:prstGeom prst="rect">
            <a:avLst/>
          </a:prstGeom>
          <a:noFill/>
        </p:spPr>
      </p:pic>
      <p:pic>
        <p:nvPicPr>
          <p:cNvPr id="11270" name="Picture 6" descr="http://katka5212.bloglap.hu/kepek/201202/erd1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912" y="3212976"/>
            <a:ext cx="4752975" cy="3067050"/>
          </a:xfrm>
          <a:prstGeom prst="rect">
            <a:avLst/>
          </a:prstGeom>
          <a:noFill/>
        </p:spPr>
      </p:pic>
      <p:pic>
        <p:nvPicPr>
          <p:cNvPr id="11271" name="Picture 7" descr="C:\Users\Usuario\Documents\aaaaatomas\cristal5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19672" y="4581128"/>
            <a:ext cx="1485900" cy="143510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c334b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290" name="Picture 2" descr="http://katka5212.bloglap.hu/kepek/201202/erd_kep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48680"/>
            <a:ext cx="4286250" cy="4286250"/>
          </a:xfrm>
          <a:prstGeom prst="rect">
            <a:avLst/>
          </a:prstGeom>
          <a:noFill/>
        </p:spPr>
      </p:pic>
      <p:pic>
        <p:nvPicPr>
          <p:cNvPr id="12292" name="Picture 4" descr="http://katka5212.bloglap.hu/kepek/201202/saj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2708920"/>
            <a:ext cx="2962275" cy="3429001"/>
          </a:xfrm>
          <a:prstGeom prst="rect">
            <a:avLst/>
          </a:prstGeom>
          <a:noFill/>
        </p:spPr>
      </p:pic>
      <p:pic>
        <p:nvPicPr>
          <p:cNvPr id="12293" name="Picture 5" descr="C:\Users\Usuario\Documents\aaaaatomas\cristal5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764704"/>
            <a:ext cx="1485900" cy="1435100"/>
          </a:xfrm>
          <a:prstGeom prst="rect">
            <a:avLst/>
          </a:prstGeom>
          <a:noFill/>
        </p:spPr>
      </p:pic>
      <p:pic>
        <p:nvPicPr>
          <p:cNvPr id="12294" name="Picture 6" descr="C:\Users\Usuario\Documents\aaaaatomas\cristal10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15616" y="4941168"/>
            <a:ext cx="742472" cy="1239788"/>
          </a:xfrm>
          <a:prstGeom prst="rect">
            <a:avLst/>
          </a:prstGeom>
          <a:noFill/>
        </p:spPr>
      </p:pic>
      <p:pic>
        <p:nvPicPr>
          <p:cNvPr id="12295" name="Picture 7" descr="C:\Users\Usuario\Documents\aaaaatomas\cristal11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27784" y="4982960"/>
            <a:ext cx="720080" cy="1202398"/>
          </a:xfrm>
          <a:prstGeom prst="rect">
            <a:avLst/>
          </a:prstGeom>
          <a:noFill/>
        </p:spPr>
      </p:pic>
      <p:pic>
        <p:nvPicPr>
          <p:cNvPr id="12296" name="Picture 8" descr="C:\Users\Usuario\Documents\aaaaatomas\cristal12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39952" y="4245544"/>
            <a:ext cx="1202184" cy="200742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af0127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314" name="Picture 2" descr="http://katka5212.bloglap.hu/kepek/201202/saj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48680"/>
            <a:ext cx="3638550" cy="3429001"/>
          </a:xfrm>
          <a:prstGeom prst="rect">
            <a:avLst/>
          </a:prstGeom>
          <a:noFill/>
        </p:spPr>
      </p:pic>
      <p:pic>
        <p:nvPicPr>
          <p:cNvPr id="13316" name="Picture 4" descr="http://katka5212.bloglap.hu/kepek/201202/saj2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548680"/>
            <a:ext cx="3810000" cy="3333750"/>
          </a:xfrm>
          <a:prstGeom prst="rect">
            <a:avLst/>
          </a:prstGeom>
          <a:noFill/>
        </p:spPr>
      </p:pic>
      <p:pic>
        <p:nvPicPr>
          <p:cNvPr id="13318" name="Picture 6" descr="C:\Users\Usuario\Documents\aaaaatomas\cristal11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4149080"/>
            <a:ext cx="1447800" cy="2057400"/>
          </a:xfrm>
          <a:prstGeom prst="rect">
            <a:avLst/>
          </a:prstGeom>
          <a:noFill/>
        </p:spPr>
      </p:pic>
      <p:pic>
        <p:nvPicPr>
          <p:cNvPr id="13319" name="Picture 7" descr="C:\Users\Usuario\Documents\aaaaatomas\cristal117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1920" y="4221088"/>
            <a:ext cx="1447800" cy="2057400"/>
          </a:xfrm>
          <a:prstGeom prst="rect">
            <a:avLst/>
          </a:prstGeom>
          <a:noFill/>
        </p:spPr>
      </p:pic>
      <p:pic>
        <p:nvPicPr>
          <p:cNvPr id="13320" name="Picture 8" descr="C:\Users\Usuario\Documents\aaaaatomas\cristal118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91680" y="4149080"/>
            <a:ext cx="1447800" cy="205740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81d9c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8674" name="Picture 2" descr="http://katka5212.bloglap.hu/kepek/201202/saj2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48680"/>
            <a:ext cx="3429000" cy="3429001"/>
          </a:xfrm>
          <a:prstGeom prst="rect">
            <a:avLst/>
          </a:prstGeom>
          <a:noFill/>
        </p:spPr>
      </p:pic>
      <p:pic>
        <p:nvPicPr>
          <p:cNvPr id="28676" name="Picture 4" descr="http://katka5212.bloglap.hu/kepek/201202/saj2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548680"/>
            <a:ext cx="3276600" cy="3429001"/>
          </a:xfrm>
          <a:prstGeom prst="rect">
            <a:avLst/>
          </a:prstGeom>
          <a:noFill/>
        </p:spPr>
      </p:pic>
      <p:pic>
        <p:nvPicPr>
          <p:cNvPr id="28678" name="Picture 6" descr="http://katka5212.bloglap.hu/kepek/201202/saj27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2780928"/>
            <a:ext cx="2962275" cy="3429001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Usuario\Downloads\TEXTURAS\6ea43add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4580" name="Picture 4" descr="http://katka5212.bloglap.hu/kepek/201202/erd_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548680"/>
            <a:ext cx="4210050" cy="5760640"/>
          </a:xfrm>
          <a:prstGeom prst="rect">
            <a:avLst/>
          </a:prstGeom>
          <a:noFill/>
        </p:spPr>
      </p:pic>
      <p:pic>
        <p:nvPicPr>
          <p:cNvPr id="24582" name="Picture 6" descr="http://katka5212.bloglap.hu/kepek/201202/saj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1772816"/>
            <a:ext cx="3343275" cy="3429001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1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4" name="Picture 2" descr="http://katka5212.bloglap.hu/kepek/201202/a_erd06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3409951"/>
          </a:xfrm>
          <a:prstGeom prst="rect">
            <a:avLst/>
          </a:prstGeom>
          <a:noFill/>
        </p:spPr>
      </p:pic>
      <p:pic>
        <p:nvPicPr>
          <p:cNvPr id="3076" name="Picture 4" descr="http://katka5212.bloglap.hu/kepek/201202/a_erd0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14900" y="0"/>
            <a:ext cx="4229100" cy="4229101"/>
          </a:xfrm>
          <a:prstGeom prst="rect">
            <a:avLst/>
          </a:prstGeom>
          <a:noFill/>
        </p:spPr>
      </p:pic>
      <p:pic>
        <p:nvPicPr>
          <p:cNvPr id="3078" name="Picture 6" descr="http://katka5212.bloglap.hu/kepek/201202/1304810636922219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720" y="4010024"/>
            <a:ext cx="4968552" cy="2847976"/>
          </a:xfrm>
          <a:prstGeom prst="rect">
            <a:avLst/>
          </a:prstGeom>
          <a:noFill/>
        </p:spPr>
      </p:pic>
      <p:pic>
        <p:nvPicPr>
          <p:cNvPr id="3079" name="Picture 7" descr="C:\Users\Usuario\Documents\aaaaatomas\cristal106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546600"/>
            <a:ext cx="1981200" cy="2311400"/>
          </a:xfrm>
          <a:prstGeom prst="rect">
            <a:avLst/>
          </a:prstGeom>
          <a:noFill/>
        </p:spPr>
      </p:pic>
      <p:pic>
        <p:nvPicPr>
          <p:cNvPr id="3080" name="Picture 8" descr="C:\Users\Usuario\Documents\aaaaatomas\cristal108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62800" y="4546600"/>
            <a:ext cx="1981200" cy="231140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0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9698" name="Picture 2" descr="http://katka5212.bloglap.hu/kepek/201202/1304810314441059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476625" cy="3409951"/>
          </a:xfrm>
          <a:prstGeom prst="rect">
            <a:avLst/>
          </a:prstGeom>
          <a:noFill/>
        </p:spPr>
      </p:pic>
      <p:pic>
        <p:nvPicPr>
          <p:cNvPr id="29700" name="Picture 4" descr="http://katka5212.bloglap.hu/kepek/201202/13048109361649498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0"/>
            <a:ext cx="5076056" cy="2996952"/>
          </a:xfrm>
          <a:prstGeom prst="rect">
            <a:avLst/>
          </a:prstGeom>
          <a:noFill/>
        </p:spPr>
      </p:pic>
      <p:pic>
        <p:nvPicPr>
          <p:cNvPr id="29702" name="Picture 6" descr="http://katka5212.bloglap.hu/kepek/201202/13048102331224547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2571750"/>
            <a:ext cx="4276725" cy="4286250"/>
          </a:xfrm>
          <a:prstGeom prst="rect">
            <a:avLst/>
          </a:prstGeom>
          <a:noFill/>
        </p:spPr>
      </p:pic>
      <p:pic>
        <p:nvPicPr>
          <p:cNvPr id="29703" name="Picture 7" descr="C:\Users\Usuario\Documents\aaaaatomas\cristal119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483100"/>
            <a:ext cx="1803400" cy="2374900"/>
          </a:xfrm>
          <a:prstGeom prst="rect">
            <a:avLst/>
          </a:prstGeom>
          <a:noFill/>
        </p:spPr>
      </p:pic>
      <p:pic>
        <p:nvPicPr>
          <p:cNvPr id="29704" name="Picture 8" descr="C:\Users\Usuario\Documents\aaaaatomas\cristal120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40600" y="4483100"/>
            <a:ext cx="1803400" cy="237490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6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22" name="Picture 2" descr="http://katka5212.bloglap.hu/kepek/201202/13003980001219466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3384376"/>
          </a:xfrm>
          <a:prstGeom prst="rect">
            <a:avLst/>
          </a:prstGeom>
          <a:noFill/>
        </p:spPr>
      </p:pic>
      <p:pic>
        <p:nvPicPr>
          <p:cNvPr id="30724" name="Picture 4" descr="http://katka5212.bloglap.hu/kepek/201202/13046274268185336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3676650"/>
            <a:ext cx="3923928" cy="3181350"/>
          </a:xfrm>
          <a:prstGeom prst="rect">
            <a:avLst/>
          </a:prstGeom>
          <a:noFill/>
        </p:spPr>
      </p:pic>
      <p:pic>
        <p:nvPicPr>
          <p:cNvPr id="30726" name="Picture 6" descr="http://katka5212.bloglap.hu/kepek/201202/1304627060545713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448049"/>
            <a:ext cx="4762500" cy="3409951"/>
          </a:xfrm>
          <a:prstGeom prst="rect">
            <a:avLst/>
          </a:prstGeom>
          <a:noFill/>
        </p:spPr>
      </p:pic>
      <p:pic>
        <p:nvPicPr>
          <p:cNvPr id="30728" name="Picture 8" descr="http://katka5212.bloglap.hu/kepek/201202/130039935229288616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80112" y="0"/>
            <a:ext cx="3212604" cy="3377738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8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1746" name="Picture 2" descr="http://katka5212.bloglap.hu/kepek/201202/13048099873216721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3409951"/>
          </a:xfrm>
          <a:prstGeom prst="rect">
            <a:avLst/>
          </a:prstGeom>
          <a:noFill/>
        </p:spPr>
      </p:pic>
      <p:pic>
        <p:nvPicPr>
          <p:cNvPr id="31748" name="Picture 4" descr="http://katka5212.bloglap.hu/kepek/201202/1304627253845133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00700" y="0"/>
            <a:ext cx="3543300" cy="3790950"/>
          </a:xfrm>
          <a:prstGeom prst="rect">
            <a:avLst/>
          </a:prstGeom>
          <a:noFill/>
        </p:spPr>
      </p:pic>
      <p:pic>
        <p:nvPicPr>
          <p:cNvPr id="31750" name="Picture 6" descr="http://katka5212.bloglap.hu/kepek/201202/13046271512691629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010024"/>
            <a:ext cx="4762500" cy="2847976"/>
          </a:xfrm>
          <a:prstGeom prst="rect">
            <a:avLst/>
          </a:prstGeom>
          <a:noFill/>
        </p:spPr>
      </p:pic>
      <p:pic>
        <p:nvPicPr>
          <p:cNvPr id="31752" name="Picture 8" descr="http://katka5212.bloglap.hu/kepek/201202/130480986723394395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9612" y="4293097"/>
            <a:ext cx="3754388" cy="2564904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katka5212.bloglap.hu/kepek/201208/campos_lago_ocaso_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581151"/>
          </a:xfrm>
          <a:prstGeom prst="rect">
            <a:avLst/>
          </a:prstGeom>
          <a:noFill/>
        </p:spPr>
      </p:pic>
      <p:pic>
        <p:nvPicPr>
          <p:cNvPr id="32772" name="Picture 4" descr="http://katka5212.bloglap.hu/kepek/201208/aves_0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56792"/>
            <a:ext cx="9144000" cy="1457326"/>
          </a:xfrm>
          <a:prstGeom prst="rect">
            <a:avLst/>
          </a:prstGeom>
          <a:noFill/>
        </p:spPr>
      </p:pic>
      <p:pic>
        <p:nvPicPr>
          <p:cNvPr id="32774" name="Picture 6" descr="http://katka5212.bloglap.hu/kepek/201208/caballos_0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96952"/>
            <a:ext cx="9144000" cy="1847851"/>
          </a:xfrm>
          <a:prstGeom prst="rect">
            <a:avLst/>
          </a:prstGeom>
          <a:noFill/>
        </p:spPr>
      </p:pic>
      <p:pic>
        <p:nvPicPr>
          <p:cNvPr id="32776" name="Picture 8" descr="http://katka5212.bloglap.hu/kepek/201208/aves_00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869160"/>
            <a:ext cx="9144000" cy="198884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katka5212.bloglap.hu/kepek/201208/flores_0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2114550"/>
          </a:xfrm>
          <a:prstGeom prst="rect">
            <a:avLst/>
          </a:prstGeom>
          <a:noFill/>
        </p:spPr>
      </p:pic>
      <p:pic>
        <p:nvPicPr>
          <p:cNvPr id="33796" name="Picture 4" descr="http://katka5212.bloglap.hu/kepek/201208/delfines_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60848"/>
            <a:ext cx="9144000" cy="1352550"/>
          </a:xfrm>
          <a:prstGeom prst="rect">
            <a:avLst/>
          </a:prstGeom>
          <a:noFill/>
        </p:spPr>
      </p:pic>
      <p:pic>
        <p:nvPicPr>
          <p:cNvPr id="33798" name="Picture 6" descr="http://katka5212.bloglap.hu/kepek/201208/halloween0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356992"/>
            <a:ext cx="9144000" cy="2114550"/>
          </a:xfrm>
          <a:prstGeom prst="rect">
            <a:avLst/>
          </a:prstGeom>
          <a:noFill/>
        </p:spPr>
      </p:pic>
      <p:pic>
        <p:nvPicPr>
          <p:cNvPr id="33800" name="Picture 8" descr="http://katka5212.bloglap.hu/kepek/201208/hombre02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445224"/>
            <a:ext cx="9144000" cy="1412776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11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4818" name="Picture 2" descr="http://katka5212.bloglap.hu/kepek/201206/549252_211272065653240_181214986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429125" cy="3212976"/>
          </a:xfrm>
          <a:prstGeom prst="rect">
            <a:avLst/>
          </a:prstGeom>
          <a:noFill/>
        </p:spPr>
      </p:pic>
      <p:pic>
        <p:nvPicPr>
          <p:cNvPr id="34820" name="Picture 4" descr="http://katka5212.bloglap.hu/kepek/201206/562825_217212608392519_25321356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0"/>
            <a:ext cx="4716016" cy="3212976"/>
          </a:xfrm>
          <a:prstGeom prst="rect">
            <a:avLst/>
          </a:prstGeom>
          <a:noFill/>
        </p:spPr>
      </p:pic>
      <p:pic>
        <p:nvPicPr>
          <p:cNvPr id="34822" name="Picture 6" descr="http://katka5212.bloglap.hu/kepek/201206/525946_213283915452055_1550756026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3212977"/>
            <a:ext cx="4427984" cy="3645024"/>
          </a:xfrm>
          <a:prstGeom prst="rect">
            <a:avLst/>
          </a:prstGeom>
          <a:noFill/>
        </p:spPr>
      </p:pic>
      <p:pic>
        <p:nvPicPr>
          <p:cNvPr id="34824" name="Picture 8" descr="http://katka5212.bloglap.hu/kepek/201205/14331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985" y="3212976"/>
            <a:ext cx="4716016" cy="3645024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15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2" name="Picture 4" descr="http://katka5212.bloglap.hu/kepek/201205/r8c58wau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katka5212.bloglap.hu/kepek/201205/www_tvn_hu_0dbe093c96194413846a35f787ce45f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219700" cy="3695701"/>
          </a:xfrm>
          <a:prstGeom prst="rect">
            <a:avLst/>
          </a:prstGeom>
          <a:noFill/>
        </p:spPr>
      </p:pic>
      <p:pic>
        <p:nvPicPr>
          <p:cNvPr id="1028" name="Picture 4" descr="http://katka5212.bloglap.hu/kepek/201205/taj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645024"/>
            <a:ext cx="5220072" cy="3212976"/>
          </a:xfrm>
          <a:prstGeom prst="rect">
            <a:avLst/>
          </a:prstGeom>
          <a:noFill/>
        </p:spPr>
      </p:pic>
      <p:pic>
        <p:nvPicPr>
          <p:cNvPr id="1030" name="Picture 6" descr="http://katka5212.bloglap.hu/kepek/201205/2eydk7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0"/>
            <a:ext cx="392392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20000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60</Words>
  <Application>Microsoft Office PowerPoint</Application>
  <PresentationFormat>Presentación en pantalla (4:3)</PresentationFormat>
  <Paragraphs>28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10</cp:revision>
  <dcterms:created xsi:type="dcterms:W3CDTF">2012-12-03T21:06:52Z</dcterms:created>
  <dcterms:modified xsi:type="dcterms:W3CDTF">2012-12-03T22:32:41Z</dcterms:modified>
</cp:coreProperties>
</file>