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7" r:id="rId3"/>
    <p:sldId id="256" r:id="rId4"/>
    <p:sldId id="289" r:id="rId5"/>
    <p:sldId id="288" r:id="rId6"/>
    <p:sldId id="287" r:id="rId7"/>
    <p:sldId id="286" r:id="rId8"/>
    <p:sldId id="285" r:id="rId9"/>
    <p:sldId id="284" r:id="rId10"/>
    <p:sldId id="283" r:id="rId11"/>
    <p:sldId id="282" r:id="rId12"/>
    <p:sldId id="281" r:id="rId13"/>
    <p:sldId id="280" r:id="rId14"/>
    <p:sldId id="279" r:id="rId15"/>
    <p:sldId id="278" r:id="rId16"/>
    <p:sldId id="277" r:id="rId17"/>
    <p:sldId id="276" r:id="rId18"/>
    <p:sldId id="275" r:id="rId19"/>
    <p:sldId id="274" r:id="rId20"/>
    <p:sldId id="273" r:id="rId21"/>
    <p:sldId id="272" r:id="rId22"/>
    <p:sldId id="271" r:id="rId23"/>
    <p:sldId id="270" r:id="rId24"/>
    <p:sldId id="269" r:id="rId25"/>
    <p:sldId id="268" r:id="rId26"/>
    <p:sldId id="266" r:id="rId27"/>
    <p:sldId id="265" r:id="rId28"/>
    <p:sldId id="264" r:id="rId29"/>
    <p:sldId id="263" r:id="rId30"/>
    <p:sldId id="262" r:id="rId31"/>
    <p:sldId id="261" r:id="rId32"/>
    <p:sldId id="260" r:id="rId33"/>
    <p:sldId id="259" r:id="rId34"/>
    <p:sldId id="258" r:id="rId35"/>
    <p:sldId id="305" r:id="rId36"/>
    <p:sldId id="304" r:id="rId37"/>
    <p:sldId id="303" r:id="rId38"/>
    <p:sldId id="302" r:id="rId39"/>
    <p:sldId id="301" r:id="rId40"/>
    <p:sldId id="300" r:id="rId41"/>
    <p:sldId id="299" r:id="rId42"/>
    <p:sldId id="298" r:id="rId43"/>
    <p:sldId id="297" r:id="rId44"/>
    <p:sldId id="296" r:id="rId45"/>
    <p:sldId id="294" r:id="rId46"/>
    <p:sldId id="293" r:id="rId47"/>
    <p:sldId id="292" r:id="rId48"/>
    <p:sldId id="291" r:id="rId49"/>
    <p:sldId id="290" r:id="rId50"/>
    <p:sldId id="312" r:id="rId51"/>
    <p:sldId id="311" r:id="rId52"/>
    <p:sldId id="310" r:id="rId53"/>
    <p:sldId id="309" r:id="rId54"/>
    <p:sldId id="308" r:id="rId55"/>
    <p:sldId id="307" r:id="rId56"/>
    <p:sldId id="306" r:id="rId57"/>
    <p:sldId id="257" r:id="rId58"/>
    <p:sldId id="315" r:id="rId59"/>
    <p:sldId id="316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TuY0htevCHgNoEaXxDTjQ==" hashData="OSm22/hsjuxPOTlzc1OXc9+ejz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EF010-E53D-4C06-9754-94CB3819A4F3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AE81E-AD84-4825-832F-095B99A58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EF010-E53D-4C06-9754-94CB3819A4F3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AE81E-AD84-4825-832F-095B99A58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EF010-E53D-4C06-9754-94CB3819A4F3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AE81E-AD84-4825-832F-095B99A58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EF010-E53D-4C06-9754-94CB3819A4F3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AE81E-AD84-4825-832F-095B99A58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EF010-E53D-4C06-9754-94CB3819A4F3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AE81E-AD84-4825-832F-095B99A58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EF010-E53D-4C06-9754-94CB3819A4F3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AE81E-AD84-4825-832F-095B99A58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EF010-E53D-4C06-9754-94CB3819A4F3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AE81E-AD84-4825-832F-095B99A58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EF010-E53D-4C06-9754-94CB3819A4F3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AE81E-AD84-4825-832F-095B99A58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EF010-E53D-4C06-9754-94CB3819A4F3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AE81E-AD84-4825-832F-095B99A58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EF010-E53D-4C06-9754-94CB3819A4F3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AE81E-AD84-4825-832F-095B99A58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EF010-E53D-4C06-9754-94CB3819A4F3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AE81E-AD84-4825-832F-095B99A58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5619DC-0516-466F-98AE-ABF3BD4AFE1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8EF010-E53D-4C06-9754-94CB3819A4F3}" type="datetimeFigureOut">
              <a:rPr lang="es-ES" smtClean="0"/>
              <a:pPr/>
              <a:t>10/02/2013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AE81E-AD84-4825-832F-095B99A58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687811B-17BD-4127-A7FC-7C91E5E7657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gif"/><Relationship Id="rId21" Type="http://schemas.openxmlformats.org/officeDocument/2006/relationships/image" Target="../media/image19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Relationship Id="rId22" Type="http://schemas.openxmlformats.org/officeDocument/2006/relationships/image" Target="../media/image20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uario\Downloads\FONDOS GRANDES Y GUAPOS gifs\puntitos amarillos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5\114431375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548680"/>
            <a:ext cx="638175" cy="876300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548680"/>
            <a:ext cx="600075" cy="876300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5\114431396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548680"/>
            <a:ext cx="552450" cy="876300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5\114431396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548680"/>
            <a:ext cx="552450" cy="876300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548680"/>
            <a:ext cx="695325" cy="895350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548680"/>
            <a:ext cx="647700" cy="904875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letra 2\i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15616" y="2204864"/>
            <a:ext cx="276225" cy="1000125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letra 2\m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9672" y="2204864"/>
            <a:ext cx="1209675" cy="1019175"/>
          </a:xfrm>
          <a:prstGeom prst="rect">
            <a:avLst/>
          </a:prstGeom>
          <a:noFill/>
        </p:spPr>
      </p:pic>
      <p:pic>
        <p:nvPicPr>
          <p:cNvPr id="1039" name="Picture 15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87824" y="2204864"/>
            <a:ext cx="838200" cy="1009650"/>
          </a:xfrm>
          <a:prstGeom prst="rect">
            <a:avLst/>
          </a:prstGeom>
          <a:noFill/>
        </p:spPr>
      </p:pic>
      <p:pic>
        <p:nvPicPr>
          <p:cNvPr id="1040" name="Picture 16" descr="C:\Users\Usuario\Downloads\NECESARIO PARA PPS\letra 2\g1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23928" y="2204864"/>
            <a:ext cx="895350" cy="1028700"/>
          </a:xfrm>
          <a:prstGeom prst="rect">
            <a:avLst/>
          </a:prstGeom>
          <a:noFill/>
        </p:spPr>
      </p:pic>
      <p:pic>
        <p:nvPicPr>
          <p:cNvPr id="1041" name="Picture 17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860032" y="2204864"/>
            <a:ext cx="771525" cy="1019175"/>
          </a:xfrm>
          <a:prstGeom prst="rect">
            <a:avLst/>
          </a:prstGeom>
          <a:noFill/>
        </p:spPr>
      </p:pic>
      <p:pic>
        <p:nvPicPr>
          <p:cNvPr id="1042" name="Picture 18" descr="C:\Users\Usuario\Downloads\NECESARIO PARA PPS\letra 2\n1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724128" y="2204864"/>
            <a:ext cx="847725" cy="1028700"/>
          </a:xfrm>
          <a:prstGeom prst="rect">
            <a:avLst/>
          </a:prstGeom>
          <a:noFill/>
        </p:spPr>
      </p:pic>
      <p:pic>
        <p:nvPicPr>
          <p:cNvPr id="21" name="Picture 17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660232" y="2204864"/>
            <a:ext cx="771525" cy="1019175"/>
          </a:xfrm>
          <a:prstGeom prst="rect">
            <a:avLst/>
          </a:prstGeom>
          <a:noFill/>
        </p:spPr>
      </p:pic>
      <p:pic>
        <p:nvPicPr>
          <p:cNvPr id="1043" name="Picture 19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524328" y="2204864"/>
            <a:ext cx="790575" cy="1057275"/>
          </a:xfrm>
          <a:prstGeom prst="rect">
            <a:avLst/>
          </a:prstGeom>
          <a:noFill/>
        </p:spPr>
      </p:pic>
      <p:pic>
        <p:nvPicPr>
          <p:cNvPr id="1046" name="Picture 22" descr="C:\Users\Usuario\Downloads\NECESARIO PARA PPS\7\d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868144" y="3645024"/>
            <a:ext cx="1440160" cy="1471457"/>
          </a:xfrm>
          <a:prstGeom prst="rect">
            <a:avLst/>
          </a:prstGeom>
          <a:noFill/>
        </p:spPr>
      </p:pic>
      <p:pic>
        <p:nvPicPr>
          <p:cNvPr id="1049" name="Picture 25" descr="C:\Users\Usuario\Downloads\NECESARIO PARA PPS\hud40[1].gi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708686"/>
            <a:ext cx="704279" cy="1149314"/>
          </a:xfrm>
          <a:prstGeom prst="rect">
            <a:avLst/>
          </a:prstGeom>
          <a:noFill/>
        </p:spPr>
      </p:pic>
      <p:pic>
        <p:nvPicPr>
          <p:cNvPr id="1050" name="Picture 26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18447555">
            <a:off x="260081" y="5596456"/>
            <a:ext cx="1240532" cy="271023"/>
          </a:xfrm>
          <a:prstGeom prst="rect">
            <a:avLst/>
          </a:prstGeom>
          <a:noFill/>
        </p:spPr>
      </p:pic>
      <p:pic>
        <p:nvPicPr>
          <p:cNvPr id="1051" name="Picture 27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897439" y="6165304"/>
            <a:ext cx="2246561" cy="548373"/>
          </a:xfrm>
          <a:prstGeom prst="rect">
            <a:avLst/>
          </a:prstGeom>
          <a:noFill/>
        </p:spPr>
      </p:pic>
      <p:pic>
        <p:nvPicPr>
          <p:cNvPr id="1052" name="Picture 28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372200" y="1"/>
            <a:ext cx="2771800" cy="463424"/>
          </a:xfrm>
          <a:prstGeom prst="rect">
            <a:avLst/>
          </a:prstGeom>
          <a:noFill/>
        </p:spPr>
      </p:pic>
      <p:pic>
        <p:nvPicPr>
          <p:cNvPr id="1053" name="Picture 29" descr="C:\Users\Usuario\Downloads\NECESARIO PARA PPS\5\1144314115[1]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843808" y="4005064"/>
            <a:ext cx="685800" cy="895350"/>
          </a:xfrm>
          <a:prstGeom prst="rect">
            <a:avLst/>
          </a:prstGeom>
          <a:noFill/>
        </p:spPr>
      </p:pic>
      <p:pic>
        <p:nvPicPr>
          <p:cNvPr id="1054" name="Picture 30" descr="C:\Users\Usuario\Downloads\NECESARIO PARA PPS\5\1144314077[1].gif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3635896" y="4005064"/>
            <a:ext cx="657225" cy="876300"/>
          </a:xfrm>
          <a:prstGeom prst="rect">
            <a:avLst/>
          </a:prstGeom>
          <a:noFill/>
        </p:spPr>
      </p:pic>
      <p:pic>
        <p:nvPicPr>
          <p:cNvPr id="34" name="Picture 7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4005064"/>
            <a:ext cx="600075" cy="876300"/>
          </a:xfrm>
          <a:prstGeom prst="rect">
            <a:avLst/>
          </a:prstGeom>
          <a:noFill/>
        </p:spPr>
      </p:pic>
      <p:pic>
        <p:nvPicPr>
          <p:cNvPr id="1055" name="Picture 31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6056" y="4005064"/>
            <a:ext cx="647700" cy="9048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  <p:sndAc>
      <p:stSnd>
        <p:snd r:embed="rId2" name="Chris Spheeris - 03 - Seveness me lo envio tere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df70112a888112b193feb24f7d34b7a_1024x7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f4c1dd7ee2f7a9c281499ddd6c83e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_season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16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1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49_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43_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aedc8b4e21991489c7a1ee0d5659f5_1024x7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570702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0226621_oboitut.com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366_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strip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strips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209497_oboitut.com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_1139_oboi_plastikovye_poganki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5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stol.com.ua-3204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over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chanical_Ladybir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4552196[3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sh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_8560_oboi_krasnye_obemnye_shariki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sh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ful-heart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_9446_oboi_da_ty_vljuble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602567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kosti_raznotsvetnyie_igryi_figuryi_stol_3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mphead_robo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0a4b93f0c73d4173bb9712edd2c36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nastol.com.ua-3880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mpochka_led_fon_zastavka_siniy_8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bstol_ru_33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18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bstol_ru_19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r_zvezda_steklo_poverhnost_stol_3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75_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stol.com.ua-3173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bstol_ru_33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over dir="l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nastol.com.ua-3994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881fd5e3d43fedc80c5da4cb05916f1_1024x7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54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stol.com.ua-3364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over dir="r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ae7dba817f0f4f9f31b8d0dd17bf13_1024x7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over dir="r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8924548_oboitut.com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nastol.com.ua-3292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gon_forma_mashinyi_trassa_skorost_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 dir="d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bstol_ru_23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1b3bc96176c24acbd65e025eddfd307_1024x7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dfd62fa3a71bb1d1f98f58d78148aa_1024x7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60</Words>
  <Application>Microsoft Office PowerPoint</Application>
  <PresentationFormat>Presentación en pantalla (4:3)</PresentationFormat>
  <Paragraphs>28</Paragraphs>
  <Slides>58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2013-02-08T19:31:04Z</dcterms:created>
  <dcterms:modified xsi:type="dcterms:W3CDTF">2013-02-10T12:30:49Z</dcterms:modified>
</cp:coreProperties>
</file>