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theme/theme6.xml" ContentType="application/vnd.openxmlformats-officedocument.theme+xml"/>
  <Override PartName="/ppt/slideLayouts/slideLayout17.xml" ContentType="application/vnd.openxmlformats-officedocument.presentationml.slideLayout+xml"/>
  <Override PartName="/ppt/theme/theme7.xml" ContentType="application/vnd.openxmlformats-officedocument.theme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theme/theme9.xml" ContentType="application/vnd.openxmlformats-officedocument.theme+xml"/>
  <Override PartName="/ppt/slideLayouts/slideLayout20.xml" ContentType="application/vnd.openxmlformats-officedocument.presentationml.slideLayout+xml"/>
  <Override PartName="/ppt/theme/theme10.xml" ContentType="application/vnd.openxmlformats-officedocument.theme+xml"/>
  <Override PartName="/ppt/slideLayouts/slideLayout21.xml" ContentType="application/vnd.openxmlformats-officedocument.presentationml.slideLayout+xml"/>
  <Override PartName="/ppt/theme/theme11.xml" ContentType="application/vnd.openxmlformats-officedocument.theme+xml"/>
  <Override PartName="/ppt/slideLayouts/slideLayout22.xml" ContentType="application/vnd.openxmlformats-officedocument.presentationml.slideLayout+xml"/>
  <Override PartName="/ppt/theme/theme12.xml" ContentType="application/vnd.openxmlformats-officedocument.theme+xml"/>
  <Override PartName="/ppt/slideLayouts/slideLayout23.xml" ContentType="application/vnd.openxmlformats-officedocument.presentationml.slideLayout+xml"/>
  <Override PartName="/ppt/theme/theme13.xml" ContentType="application/vnd.openxmlformats-officedocument.theme+xml"/>
  <Override PartName="/ppt/slideLayouts/slideLayout24.xml" ContentType="application/vnd.openxmlformats-officedocument.presentationml.slideLayout+xml"/>
  <Override PartName="/ppt/theme/theme14.xml" ContentType="application/vnd.openxmlformats-officedocument.theme+xml"/>
  <Override PartName="/ppt/slideLayouts/slideLayout25.xml" ContentType="application/vnd.openxmlformats-officedocument.presentationml.slideLayout+xml"/>
  <Override PartName="/ppt/theme/theme1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  <p:sldMasterId id="2147483678" r:id="rId11"/>
    <p:sldMasterId id="2147483680" r:id="rId12"/>
    <p:sldMasterId id="2147483682" r:id="rId13"/>
    <p:sldMasterId id="2147483684" r:id="rId14"/>
    <p:sldMasterId id="2147483686" r:id="rId15"/>
  </p:sldMasterIdLst>
  <p:sldIdLst>
    <p:sldId id="256" r:id="rId16"/>
    <p:sldId id="257" r:id="rId17"/>
    <p:sldId id="258" r:id="rId18"/>
    <p:sldId id="259" r:id="rId19"/>
    <p:sldId id="260" r:id="rId20"/>
    <p:sldId id="261" r:id="rId21"/>
    <p:sldId id="262" r:id="rId22"/>
    <p:sldId id="263" r:id="rId23"/>
    <p:sldId id="264" r:id="rId24"/>
    <p:sldId id="265" r:id="rId25"/>
    <p:sldId id="266" r:id="rId26"/>
    <p:sldId id="267" r:id="rId27"/>
    <p:sldId id="268" r:id="rId28"/>
    <p:sldId id="269" r:id="rId2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6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441D0-BA1B-4F2A-BBF6-9A93FC85BFFC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7854-DC84-4425-B456-49B240BE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801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441D0-BA1B-4F2A-BBF6-9A93FC85BFFC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7854-DC84-4425-B456-49B240BE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77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441D0-BA1B-4F2A-BBF6-9A93FC85BFFC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7854-DC84-4425-B456-49B240BE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751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441D0-BA1B-4F2A-BBF6-9A93FC85BFFC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7854-DC84-4425-B456-49B240BE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086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441D0-BA1B-4F2A-BBF6-9A93FC85BFFC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7854-DC84-4425-B456-49B240BE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0055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441D0-BA1B-4F2A-BBF6-9A93FC85BFFC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7854-DC84-4425-B456-49B240BE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126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441D0-BA1B-4F2A-BBF6-9A93FC85BFFC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7854-DC84-4425-B456-49B240BE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375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441D0-BA1B-4F2A-BBF6-9A93FC85BFFC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7854-DC84-4425-B456-49B240BE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283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441D0-BA1B-4F2A-BBF6-9A93FC85BFFC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7854-DC84-4425-B456-49B240BE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044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441D0-BA1B-4F2A-BBF6-9A93FC85BFFC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7854-DC84-4425-B456-49B240BE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09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441D0-BA1B-4F2A-BBF6-9A93FC85BFFC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7854-DC84-4425-B456-49B240BE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779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56416A-7263-4061-B307-3629F9BEC17F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7526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57214-2E37-443E-AF7A-B3FE3C2C040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558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57214-2E37-443E-AF7A-B3FE3C2C040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558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57214-2E37-443E-AF7A-B3FE3C2C040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55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57214-2E37-443E-AF7A-B3FE3C2C040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558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57214-2E37-443E-AF7A-B3FE3C2C040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558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57214-2E37-443E-AF7A-B3FE3C2C040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558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57214-2E37-443E-AF7A-B3FE3C2C040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558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57214-2E37-443E-AF7A-B3FE3C2C040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558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57214-2E37-443E-AF7A-B3FE3C2C040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558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57214-2E37-443E-AF7A-B3FE3C2C040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558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57214-2E37-443E-AF7A-B3FE3C2C040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558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57214-2E37-443E-AF7A-B3FE3C2C040A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0558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18AB1E-ACD3-4CE4-9BBC-48BFE00E7E8F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248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441D0-BA1B-4F2A-BBF6-9A93FC85BFFC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07854-DC84-4425-B456-49B240BE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626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7362BF-F2DD-48FB-8E87-937597D334C3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36CEBC9-62A1-42D2-ACC1-F4C515DD9CA0}" type="slidenum">
              <a:rPr lang="es-ES_tradnl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gif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0.gif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8.png"/><Relationship Id="rId5" Type="http://schemas.openxmlformats.org/officeDocument/2006/relationships/image" Target="../media/image17.gif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38.jpeg"/><Relationship Id="rId7" Type="http://schemas.openxmlformats.org/officeDocument/2006/relationships/image" Target="../media/image4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53.jpeg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Relationship Id="rId9" Type="http://schemas.openxmlformats.org/officeDocument/2006/relationships/image" Target="../media/image5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2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61.png"/><Relationship Id="rId5" Type="http://schemas.openxmlformats.org/officeDocument/2006/relationships/image" Target="../media/image41.png"/><Relationship Id="rId4" Type="http://schemas.openxmlformats.org/officeDocument/2006/relationships/image" Target="../media/image6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66.gif"/><Relationship Id="rId4" Type="http://schemas.openxmlformats.org/officeDocument/2006/relationships/image" Target="../media/image6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5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4" name="Picture 6" descr="slide0006_image00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153693" y="-4153693"/>
            <a:ext cx="836613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slide0006_image00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189412" y="1903413"/>
            <a:ext cx="765175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lide0006_image00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0"/>
            <a:ext cx="10429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slide0006_image00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29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bailarin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052513"/>
            <a:ext cx="3908425" cy="482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2" name="WordArt 14"/>
          <p:cNvSpPr>
            <a:spLocks noChangeArrowheads="1" noChangeShapeType="1" noTextEdit="1"/>
          </p:cNvSpPr>
          <p:nvPr/>
        </p:nvSpPr>
        <p:spPr bwMode="auto">
          <a:xfrm rot="3886031">
            <a:off x="193676" y="2982912"/>
            <a:ext cx="5041900" cy="10382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639999" lon="20699999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fr-FR" sz="6600" b="1" kern="10">
                <a:ln w="9525">
                  <a:round/>
                  <a:headEnd/>
                  <a:tailEnd/>
                </a:ln>
                <a:solidFill>
                  <a:srgbClr val="CC0000"/>
                </a:solidFill>
                <a:latin typeface="Monotype Corsiva"/>
              </a:rPr>
              <a:t>Ballet</a:t>
            </a:r>
          </a:p>
        </p:txBody>
      </p:sp>
    </p:spTree>
  </p:cSld>
  <p:clrMapOvr>
    <a:masterClrMapping/>
  </p:clrMapOvr>
  <p:transition spd="slow" advTm="11000">
    <p:sndAc>
      <p:stSnd>
        <p:snd r:embed="rId2" name="sound009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6" name="Picture 4" descr="barker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557338"/>
            <a:ext cx="6007100" cy="403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25" descr="b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323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b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0"/>
            <a:ext cx="3603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27" descr="b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10075" y="-3357562"/>
            <a:ext cx="32385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 descr="b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399756" y="1189832"/>
            <a:ext cx="344487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1" name="Picture 29" descr="b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704850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2" name="Picture 30" descr="b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092825"/>
            <a:ext cx="720725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3" name="Picture 31" descr="b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092825"/>
            <a:ext cx="719138" cy="60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4" name="Picture 32" descr="ba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260350"/>
            <a:ext cx="719138" cy="604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5" name="Picture 33" descr="barre ros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76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6" name="Picture 34" descr="barre ros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905500"/>
            <a:ext cx="476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7" name="Picture 35" descr="barre ros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294606" y="3029744"/>
            <a:ext cx="4043362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8" name="Picture 36" descr="barre ros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411119" y="2958307"/>
            <a:ext cx="4186237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9" name="Picture 37" descr="cadre_rou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4" name="Picture 4" descr="solen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412875"/>
            <a:ext cx="3019425" cy="396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dor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1125538"/>
            <a:ext cx="3097213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dor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58056" y="3226594"/>
            <a:ext cx="3960813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dor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059113" y="5300663"/>
            <a:ext cx="3025775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dor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62426" y="3262312"/>
            <a:ext cx="403225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solen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613" y="0"/>
            <a:ext cx="1793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solen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93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solen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solen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42113"/>
            <a:ext cx="9144000" cy="115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line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133600"/>
            <a:ext cx="647700" cy="324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line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2060575"/>
            <a:ext cx="719138" cy="316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line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356100" y="-1395412"/>
            <a:ext cx="647700" cy="424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line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00562" y="4076701"/>
            <a:ext cx="574675" cy="403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9" descr="slide0001_image00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305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slide0001_image00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14950"/>
            <a:ext cx="152400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1" name="Picture 21" descr="slide0001_image0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0"/>
            <a:ext cx="152400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slide0001_image0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950" y="5334000"/>
            <a:ext cx="154305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0" name="Picture 4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574">
            <a:off x="-396875" y="981075"/>
            <a:ext cx="3633788" cy="15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63116">
            <a:off x="5795963" y="1052513"/>
            <a:ext cx="3773487" cy="15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188154">
            <a:off x="-396875" y="5661025"/>
            <a:ext cx="3844925" cy="14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88154">
            <a:off x="5867400" y="5734050"/>
            <a:ext cx="3756025" cy="12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98067">
            <a:off x="-1364456" y="2235993"/>
            <a:ext cx="5240338" cy="13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905049">
            <a:off x="-1501774" y="4389437"/>
            <a:ext cx="5264150" cy="17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4435">
            <a:off x="-180975" y="620713"/>
            <a:ext cx="4884738" cy="17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1313">
            <a:off x="3787775" y="692150"/>
            <a:ext cx="5356225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8457957">
            <a:off x="5206206" y="2289969"/>
            <a:ext cx="5372101" cy="16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00471">
            <a:off x="6025357" y="4856956"/>
            <a:ext cx="4337050" cy="185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9249">
            <a:off x="-180975" y="5876925"/>
            <a:ext cx="6248400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4847">
            <a:off x="3059113" y="5949950"/>
            <a:ext cx="6248400" cy="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slide0006_image0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341438"/>
            <a:ext cx="5715000" cy="424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Picture 19" descr="cadre_rou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341438"/>
            <a:ext cx="5688013" cy="424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slide0019_image00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476250"/>
            <a:ext cx="53340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slide0019_image00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6021388"/>
            <a:ext cx="53340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slide0019_image00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141663"/>
            <a:ext cx="53340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slide0019_image00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068638"/>
            <a:ext cx="53340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1" name="Picture 25" descr="trait rou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42113"/>
            <a:ext cx="9144000" cy="115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trait rou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3" name="Picture 27" descr="trait rou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28" descr="trait rou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6050" y="0"/>
            <a:ext cx="107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0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8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60350"/>
            <a:ext cx="3095625" cy="309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00438"/>
            <a:ext cx="3024187" cy="309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500438"/>
            <a:ext cx="3157538" cy="315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Sans tit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7563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Sans titre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0"/>
            <a:ext cx="1428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Sans titre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44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7" name="Picture 13" descr="Sans titre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9538" y="0"/>
            <a:ext cx="1444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Sans titre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0"/>
            <a:ext cx="1444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9" name="Picture 15" descr="Sans tit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Sans tit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13538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1" name="Picture 17" descr="kansas-city-ballet-heaven-sm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3573463"/>
            <a:ext cx="142875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ballet_dancer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49275"/>
            <a:ext cx="11049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72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812800"/>
            <a:ext cx="6985000" cy="523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adre _mauv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836613"/>
            <a:ext cx="7058025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flowerb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88913"/>
            <a:ext cx="571500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flowerba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021388"/>
            <a:ext cx="571500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flowerba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25538"/>
            <a:ext cx="666750" cy="446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flowerba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1268413"/>
            <a:ext cx="666750" cy="431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pinkroses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250825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pinkroses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175" y="0"/>
            <a:ext cx="250825" cy="619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pinkroses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pinkroses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669088"/>
            <a:ext cx="8388350" cy="18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989138"/>
            <a:ext cx="2660650" cy="264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989138"/>
            <a:ext cx="2663825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989138"/>
            <a:ext cx="2663825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989138"/>
            <a:ext cx="2663825" cy="2659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cadre dor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3" name="Picture 11" descr="fleurs-bouquets-2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938" y="2476500"/>
            <a:ext cx="176212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blulin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92238" y="2071688"/>
            <a:ext cx="142875" cy="256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5" name="Picture 13" descr="blulin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632700" y="2024063"/>
            <a:ext cx="142875" cy="252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blulin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00563" y="188913"/>
            <a:ext cx="144462" cy="158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7" name="Picture 15" descr="blulin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868863"/>
            <a:ext cx="1428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98 0.01711 L -0.31875 -0.24508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45" y="-1311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50289E-6 L 0.31892 -0.2622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37" y="-1311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79 -1.50289E-6 L 0.32691 0.2936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1468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9 -0.02567 L -0.31893 0.28878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46" y="1572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0" name="Picture 4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88913"/>
            <a:ext cx="1584325" cy="99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836613"/>
            <a:ext cx="2089150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628775"/>
            <a:ext cx="2808287" cy="176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708275"/>
            <a:ext cx="3600450" cy="2265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005263"/>
            <a:ext cx="4248150" cy="267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260350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7" name="Picture 11" descr="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805488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734050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noir_ble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196975"/>
            <a:ext cx="144463" cy="446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1" name="Picture 15" descr="noir_ble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1125538"/>
            <a:ext cx="144462" cy="446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412875"/>
            <a:ext cx="6408738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6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8.55491E-6 L 2.5E-6 0.35653 " pathEditMode="relative" ptsTypes="AA">
                                      <p:cBhvr>
                                        <p:cTn id="64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6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36994E-6 L 3.05556E-6 0.27283 " pathEditMode="relative" ptsTypes="AA">
                                      <p:cBhvr>
                                        <p:cTn id="67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6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4.27746E-6 L -5.55556E-6 0.17826 " pathEditMode="relative" ptsTypes="AA">
                                      <p:cBhvr>
                                        <p:cTn id="70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7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5607E-6 L -2.5E-6 -0.07353 " pathEditMode="relative" ptsTypes="AA">
                                      <p:cBhvr>
                                        <p:cTn id="73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7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1 0.02266 L -0.01181 -0.21849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7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SwanLake(Nureyev)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528763"/>
            <a:ext cx="5715000" cy="380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eto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341438"/>
            <a:ext cx="215900" cy="416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ble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484313"/>
            <a:ext cx="5759450" cy="388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eto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1412875"/>
            <a:ext cx="215900" cy="410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eto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908050"/>
            <a:ext cx="5688013" cy="20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 descr="eto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805488"/>
            <a:ext cx="5616575" cy="20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ova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5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1" name="Picture 11" descr="ova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9088"/>
            <a:ext cx="9144000" cy="18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oval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3" name="Picture 13" descr="oval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323850" cy="652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29600" cy="4525962"/>
          </a:xfrm>
        </p:spPr>
        <p:txBody>
          <a:bodyPr/>
          <a:lstStyle/>
          <a:p>
            <a:endParaRPr lang="fr-FR" altLang="fr-FR"/>
          </a:p>
        </p:txBody>
      </p:sp>
      <p:pic>
        <p:nvPicPr>
          <p:cNvPr id="11268" name="Picture 4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32165">
            <a:off x="-1260475" y="3284538"/>
            <a:ext cx="11672888" cy="220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178993">
            <a:off x="-1189038" y="3429000"/>
            <a:ext cx="11517313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341438"/>
            <a:ext cx="5761037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83371">
            <a:off x="-2142331" y="2650331"/>
            <a:ext cx="6091238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365820">
            <a:off x="-2098675" y="4008438"/>
            <a:ext cx="5946775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9858">
            <a:off x="1676400" y="6162675"/>
            <a:ext cx="7426325" cy="14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68541">
            <a:off x="-7938" y="6162675"/>
            <a:ext cx="7556501" cy="15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5" name="Picture 11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7479">
            <a:off x="0" y="549275"/>
            <a:ext cx="7642225" cy="1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6" name="Picture 12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348">
            <a:off x="1619250" y="549275"/>
            <a:ext cx="7723188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7" name="Picture 13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94789">
            <a:off x="5377657" y="2694781"/>
            <a:ext cx="5926138" cy="19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8" name="Picture 14" descr="barre_rouge_dou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32532" flipH="1">
            <a:off x="5449888" y="3990975"/>
            <a:ext cx="5803900" cy="2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0" name="Picture 16" descr="5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516563"/>
            <a:ext cx="575945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1" name="Picture 17" descr="5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341438"/>
            <a:ext cx="5761037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2" name="Picture 18" descr="50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341438"/>
            <a:ext cx="144462" cy="431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3" name="Picture 19" descr="50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341438"/>
            <a:ext cx="144463" cy="431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5" name="Picture 21" descr="trait rou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6" name="Picture 22" descr="trait rou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42113"/>
            <a:ext cx="9144000" cy="115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7" name="Picture 23" descr="trait roug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8" name="Picture 24" descr="trait roug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9863" y="0"/>
            <a:ext cx="841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9" name="Picture 25" descr="etoile_1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60350"/>
            <a:ext cx="44767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90" name="Picture 26" descr="etoile_1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6237288"/>
            <a:ext cx="44767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91" name="Picture 27" descr="etoile_1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3213100"/>
            <a:ext cx="44767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92" name="Picture 28" descr="etoile_1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213100"/>
            <a:ext cx="44767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93" name="Picture 29" descr="etoile_1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76250"/>
            <a:ext cx="44767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94" name="Picture 30" descr="etoile_1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49275"/>
            <a:ext cx="44767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95" name="Picture 31" descr="etoile_1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876925"/>
            <a:ext cx="44767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96" name="Picture 32" descr="etoile_1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5876925"/>
            <a:ext cx="44767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0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3" name="Picture 5" descr="cou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773238"/>
            <a:ext cx="4187825" cy="418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oup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773238"/>
            <a:ext cx="388937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heart57qp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412875"/>
            <a:ext cx="1831975" cy="210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cadre do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65175"/>
            <a:ext cx="8207375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ronddor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682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9" name="Picture 11" descr="ronddor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5" y="0"/>
            <a:ext cx="1682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0" name="Picture 12" descr="ronddor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38938"/>
            <a:ext cx="9144000" cy="119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1" name="Picture 13" descr="ronddor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6" name="Picture 4" descr="slide0005_image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492375"/>
            <a:ext cx="2451100" cy="358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slide0005_image0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565400"/>
            <a:ext cx="2439987" cy="352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slide0003_image0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141663"/>
            <a:ext cx="3313112" cy="288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bar_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bar_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175" y="0"/>
            <a:ext cx="250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1" name="Picture 9" descr="bar_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64843" y="-4464843"/>
            <a:ext cx="214313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bar_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82306" y="2196307"/>
            <a:ext cx="179387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3" name="Picture 11" descr="bar_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466182" y="-1124744"/>
            <a:ext cx="144462" cy="507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bar_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25407" y="-1232694"/>
            <a:ext cx="144462" cy="529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5" name="Picture 13" descr="bar_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21175" y="-1503362"/>
            <a:ext cx="142875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 descr="bar_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91026" y="-639763"/>
            <a:ext cx="144462" cy="482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1763713" y="1052513"/>
            <a:ext cx="5688012" cy="6762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44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Conception et réalisation Jos</a:t>
            </a:r>
          </a:p>
        </p:txBody>
      </p:sp>
      <p:sp>
        <p:nvSpPr>
          <p:cNvPr id="14342" name="WordArt 6"/>
          <p:cNvSpPr>
            <a:spLocks noChangeArrowheads="1" noChangeShapeType="1" noTextEdit="1"/>
          </p:cNvSpPr>
          <p:nvPr/>
        </p:nvSpPr>
        <p:spPr bwMode="auto">
          <a:xfrm>
            <a:off x="2124075" y="3068638"/>
            <a:ext cx="4886325" cy="6762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44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Photos du net modifiées Jos</a:t>
            </a:r>
          </a:p>
        </p:txBody>
      </p:sp>
      <p:sp>
        <p:nvSpPr>
          <p:cNvPr id="14343" name="WordArt 7"/>
          <p:cNvSpPr>
            <a:spLocks noChangeArrowheads="1" noChangeShapeType="1" noTextEdit="1"/>
          </p:cNvSpPr>
          <p:nvPr/>
        </p:nvSpPr>
        <p:spPr bwMode="auto">
          <a:xfrm>
            <a:off x="3419475" y="4437063"/>
            <a:ext cx="1944688" cy="5429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36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Octobre 2007</a:t>
            </a:r>
          </a:p>
        </p:txBody>
      </p:sp>
      <p:pic>
        <p:nvPicPr>
          <p:cNvPr id="14344" name="Picture 8" descr="cadre d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fr-FR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72</Words>
  <Application>Microsoft Office PowerPoint</Application>
  <PresentationFormat>Affichage à l'écran (4:3)</PresentationFormat>
  <Paragraphs>32</Paragraphs>
  <Slides>14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15</vt:i4>
      </vt:variant>
      <vt:variant>
        <vt:lpstr>Titres des diapositives</vt:lpstr>
      </vt:variant>
      <vt:variant>
        <vt:i4>14</vt:i4>
      </vt:variant>
    </vt:vector>
  </HeadingPairs>
  <TitlesOfParts>
    <vt:vector size="29" baseType="lpstr">
      <vt:lpstr>Thème Office</vt:lpstr>
      <vt:lpstr>Modèle par défaut</vt:lpstr>
      <vt:lpstr>1_Modèle par défaut</vt:lpstr>
      <vt:lpstr>2_Modèle par défaut</vt:lpstr>
      <vt:lpstr>3_Modèle par défaut</vt:lpstr>
      <vt:lpstr>4_Modèle par défaut</vt:lpstr>
      <vt:lpstr>5_Modèle par défaut</vt:lpstr>
      <vt:lpstr>6_Modèle par défaut</vt:lpstr>
      <vt:lpstr>7_Modèle par défaut</vt:lpstr>
      <vt:lpstr>8_Modèle par défaut</vt:lpstr>
      <vt:lpstr>9_Modèle par défaut</vt:lpstr>
      <vt:lpstr>10_Modèle par défaut</vt:lpstr>
      <vt:lpstr>11_Modèle par défaut</vt:lpstr>
      <vt:lpstr>12_Modèle par défaut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1</cp:revision>
  <dcterms:created xsi:type="dcterms:W3CDTF">2014-01-03T08:59:50Z</dcterms:created>
  <dcterms:modified xsi:type="dcterms:W3CDTF">2014-01-03T09:02:27Z</dcterms:modified>
</cp:coreProperties>
</file>