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71" r:id="rId15"/>
    <p:sldId id="270" r:id="rId16"/>
    <p:sldId id="269" r:id="rId17"/>
    <p:sldId id="276" r:id="rId18"/>
    <p:sldId id="275" r:id="rId19"/>
    <p:sldId id="274" r:id="rId20"/>
    <p:sldId id="273" r:id="rId21"/>
    <p:sldId id="272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rmJBhbx1RSfCDyPBe/KUw==" hashData="8MVlGaaEqqSw4FL0hv7rY8LVQ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4A75D-78EA-46C4-A927-65335E619A6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5BB02-EC42-4B6C-B7F2-4698B766FEE0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F6D5-BB67-432F-8F7F-988517D1E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4F0F4F-BB0F-4893-8D5A-764AB0F3370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556792"/>
            <a:ext cx="695325" cy="895350"/>
          </a:xfrm>
          <a:prstGeom prst="rect">
            <a:avLst/>
          </a:prstGeom>
          <a:noFill/>
        </p:spPr>
      </p:pic>
      <p:pic>
        <p:nvPicPr>
          <p:cNvPr id="2052" name="Picture 4" descr="C:\Users\Usuario\Downloads\NECESARIO PARA PPS\5\11443141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556792"/>
            <a:ext cx="666750" cy="895350"/>
          </a:xfrm>
          <a:prstGeom prst="rect">
            <a:avLst/>
          </a:prstGeom>
          <a:noFill/>
        </p:spPr>
      </p:pic>
      <p:pic>
        <p:nvPicPr>
          <p:cNvPr id="2053" name="Picture 5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556792"/>
            <a:ext cx="266700" cy="876300"/>
          </a:xfrm>
          <a:prstGeom prst="rect">
            <a:avLst/>
          </a:prstGeom>
          <a:noFill/>
        </p:spPr>
      </p:pic>
      <p:pic>
        <p:nvPicPr>
          <p:cNvPr id="2054" name="Picture 6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556792"/>
            <a:ext cx="733425" cy="904875"/>
          </a:xfrm>
          <a:prstGeom prst="rect">
            <a:avLst/>
          </a:prstGeom>
          <a:noFill/>
        </p:spPr>
      </p:pic>
      <p:pic>
        <p:nvPicPr>
          <p:cNvPr id="2055" name="Picture 7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1556792"/>
            <a:ext cx="676275" cy="876300"/>
          </a:xfrm>
          <a:prstGeom prst="rect">
            <a:avLst/>
          </a:prstGeom>
          <a:noFill/>
        </p:spPr>
      </p:pic>
      <p:pic>
        <p:nvPicPr>
          <p:cNvPr id="2056" name="Picture 8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1556792"/>
            <a:ext cx="600075" cy="876300"/>
          </a:xfrm>
          <a:prstGeom prst="rect">
            <a:avLst/>
          </a:prstGeom>
          <a:noFill/>
        </p:spPr>
      </p:pic>
      <p:pic>
        <p:nvPicPr>
          <p:cNvPr id="2057" name="Picture 9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1556792"/>
            <a:ext cx="647700" cy="904875"/>
          </a:xfrm>
          <a:prstGeom prst="rect">
            <a:avLst/>
          </a:prstGeom>
          <a:noFill/>
        </p:spPr>
      </p:pic>
      <p:pic>
        <p:nvPicPr>
          <p:cNvPr id="12" name="Picture 9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3140968"/>
            <a:ext cx="647700" cy="904875"/>
          </a:xfrm>
          <a:prstGeom prst="rect">
            <a:avLst/>
          </a:prstGeom>
          <a:noFill/>
        </p:spPr>
      </p:pic>
      <p:pic>
        <p:nvPicPr>
          <p:cNvPr id="2058" name="Picture 10" descr="C:\Users\Usuario\Downloads\NECESARIO PARA PPS\5\114431413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3140968"/>
            <a:ext cx="676275" cy="885825"/>
          </a:xfrm>
          <a:prstGeom prst="rect">
            <a:avLst/>
          </a:prstGeom>
          <a:noFill/>
        </p:spPr>
      </p:pic>
      <p:pic>
        <p:nvPicPr>
          <p:cNvPr id="2059" name="Picture 11" descr="C:\Users\Usuario\Downloads\NECESARIO PARA PPS\5\114431404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1760" y="3140968"/>
            <a:ext cx="638175" cy="876300"/>
          </a:xfrm>
          <a:prstGeom prst="rect">
            <a:avLst/>
          </a:prstGeom>
          <a:noFill/>
        </p:spPr>
      </p:pic>
      <p:pic>
        <p:nvPicPr>
          <p:cNvPr id="15" name="Picture 8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3140968"/>
            <a:ext cx="600075" cy="876300"/>
          </a:xfrm>
          <a:prstGeom prst="rect">
            <a:avLst/>
          </a:prstGeom>
          <a:noFill/>
        </p:spPr>
      </p:pic>
      <p:pic>
        <p:nvPicPr>
          <p:cNvPr id="2060" name="Picture 12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1920" y="3140968"/>
            <a:ext cx="657225" cy="876300"/>
          </a:xfrm>
          <a:prstGeom prst="rect">
            <a:avLst/>
          </a:prstGeom>
          <a:noFill/>
        </p:spPr>
      </p:pic>
      <p:pic>
        <p:nvPicPr>
          <p:cNvPr id="2061" name="Picture 13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4008" y="3140968"/>
            <a:ext cx="552450" cy="876300"/>
          </a:xfrm>
          <a:prstGeom prst="rect">
            <a:avLst/>
          </a:prstGeom>
          <a:noFill/>
        </p:spPr>
      </p:pic>
      <p:pic>
        <p:nvPicPr>
          <p:cNvPr id="2062" name="Picture 14" descr="C:\Users\Usuario\Downloads\NECESARIO PARA PPS\5\114431413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3140968"/>
            <a:ext cx="676275" cy="864096"/>
          </a:xfrm>
          <a:prstGeom prst="rect">
            <a:avLst/>
          </a:prstGeom>
          <a:noFill/>
        </p:spPr>
      </p:pic>
      <p:pic>
        <p:nvPicPr>
          <p:cNvPr id="2063" name="Picture 15" descr="C:\Users\Usuario\Downloads\NECESARIO PARA PPS\5\1144313927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12160" y="3140968"/>
            <a:ext cx="400050" cy="885825"/>
          </a:xfrm>
          <a:prstGeom prst="rect">
            <a:avLst/>
          </a:prstGeom>
          <a:noFill/>
        </p:spPr>
      </p:pic>
      <p:pic>
        <p:nvPicPr>
          <p:cNvPr id="2064" name="Picture 16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3140968"/>
            <a:ext cx="733425" cy="904875"/>
          </a:xfrm>
          <a:prstGeom prst="rect">
            <a:avLst/>
          </a:prstGeom>
          <a:noFill/>
        </p:spPr>
      </p:pic>
      <p:pic>
        <p:nvPicPr>
          <p:cNvPr id="21506" name="Picture 2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149080"/>
            <a:ext cx="5467350" cy="638175"/>
          </a:xfrm>
          <a:prstGeom prst="rect">
            <a:avLst/>
          </a:prstGeom>
          <a:noFill/>
        </p:spPr>
      </p:pic>
      <p:pic>
        <p:nvPicPr>
          <p:cNvPr id="21508" name="Picture 4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220072" y="4149080"/>
            <a:ext cx="3923928" cy="638175"/>
          </a:xfrm>
          <a:prstGeom prst="rect">
            <a:avLst/>
          </a:prstGeom>
          <a:noFill/>
        </p:spPr>
      </p:pic>
      <p:pic>
        <p:nvPicPr>
          <p:cNvPr id="21509" name="Picture 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131840" y="0"/>
            <a:ext cx="3019425" cy="504825"/>
          </a:xfrm>
          <a:prstGeom prst="rect">
            <a:avLst/>
          </a:prstGeom>
          <a:noFill/>
        </p:spPr>
      </p:pic>
      <p:pic>
        <p:nvPicPr>
          <p:cNvPr id="21510" name="Picture 6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76056" y="5733256"/>
            <a:ext cx="3629025" cy="885825"/>
          </a:xfrm>
          <a:prstGeom prst="rect">
            <a:avLst/>
          </a:prstGeom>
          <a:noFill/>
        </p:spPr>
      </p:pic>
      <p:pic>
        <p:nvPicPr>
          <p:cNvPr id="21511" name="Picture 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51520" y="5661248"/>
            <a:ext cx="847725" cy="942975"/>
          </a:xfrm>
          <a:prstGeom prst="rect">
            <a:avLst/>
          </a:prstGeom>
          <a:noFill/>
        </p:spPr>
      </p:pic>
      <p:pic>
        <p:nvPicPr>
          <p:cNvPr id="21513" name="Picture 9" descr="www.leperledelcuore.com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699792" y="476672"/>
            <a:ext cx="3257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sera maravillos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11209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Air Ca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Air Canad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Air Fr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Air New Zea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mira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Emirate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mirates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tih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tiha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tihad Airway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tihad Airway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Eurofl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Japan Airlines J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Lufthan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Singapur Airli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Thai Airway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Vir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Virgin Atlant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60</Words>
  <Application>Microsoft Office PowerPoint</Application>
  <PresentationFormat>Presentación en pantalla (4:3)</PresentationFormat>
  <Paragraphs>28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2012-11-26T22:04:35Z</dcterms:created>
  <dcterms:modified xsi:type="dcterms:W3CDTF">2012-11-27T10:36:48Z</dcterms:modified>
</cp:coreProperties>
</file>