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302" r:id="rId5"/>
    <p:sldId id="301" r:id="rId6"/>
    <p:sldId id="300" r:id="rId7"/>
    <p:sldId id="299" r:id="rId8"/>
    <p:sldId id="298" r:id="rId9"/>
    <p:sldId id="297" r:id="rId10"/>
    <p:sldId id="296" r:id="rId11"/>
    <p:sldId id="295" r:id="rId12"/>
    <p:sldId id="294" r:id="rId13"/>
    <p:sldId id="293" r:id="rId14"/>
    <p:sldId id="292" r:id="rId15"/>
    <p:sldId id="291" r:id="rId16"/>
    <p:sldId id="290" r:id="rId17"/>
    <p:sldId id="289" r:id="rId18"/>
    <p:sldId id="288" r:id="rId19"/>
    <p:sldId id="287" r:id="rId20"/>
    <p:sldId id="286" r:id="rId21"/>
    <p:sldId id="285" r:id="rId22"/>
    <p:sldId id="303" r:id="rId23"/>
    <p:sldId id="284" r:id="rId24"/>
    <p:sldId id="283" r:id="rId25"/>
    <p:sldId id="282" r:id="rId26"/>
    <p:sldId id="281" r:id="rId27"/>
    <p:sldId id="280" r:id="rId28"/>
    <p:sldId id="279" r:id="rId29"/>
    <p:sldId id="278" r:id="rId30"/>
    <p:sldId id="277" r:id="rId31"/>
    <p:sldId id="276" r:id="rId32"/>
    <p:sldId id="275" r:id="rId33"/>
    <p:sldId id="274" r:id="rId34"/>
    <p:sldId id="273" r:id="rId35"/>
    <p:sldId id="272" r:id="rId36"/>
    <p:sldId id="271" r:id="rId37"/>
    <p:sldId id="270" r:id="rId38"/>
    <p:sldId id="269" r:id="rId39"/>
    <p:sldId id="268" r:id="rId40"/>
    <p:sldId id="267" r:id="rId41"/>
    <p:sldId id="266" r:id="rId42"/>
    <p:sldId id="265" r:id="rId43"/>
    <p:sldId id="264" r:id="rId44"/>
    <p:sldId id="263" r:id="rId45"/>
    <p:sldId id="262" r:id="rId46"/>
    <p:sldId id="260" r:id="rId47"/>
    <p:sldId id="259" r:id="rId48"/>
    <p:sldId id="258" r:id="rId49"/>
    <p:sldId id="257" r:id="rId50"/>
    <p:sldId id="311" r:id="rId51"/>
    <p:sldId id="310" r:id="rId52"/>
    <p:sldId id="309" r:id="rId53"/>
    <p:sldId id="308" r:id="rId54"/>
    <p:sldId id="307" r:id="rId55"/>
    <p:sldId id="306" r:id="rId56"/>
    <p:sldId id="305" r:id="rId57"/>
    <p:sldId id="304" r:id="rId58"/>
    <p:sldId id="315" r:id="rId59"/>
    <p:sldId id="317" r:id="rId60"/>
    <p:sldId id="320" r:id="rId61"/>
    <p:sldId id="319" r:id="rId62"/>
    <p:sldId id="314" r:id="rId63"/>
    <p:sldId id="312" r:id="rId64"/>
    <p:sldId id="313" r:id="rId65"/>
    <p:sldId id="316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+3iwDY6NADmHNhlCHRWA==" hashData="fML0in5alD/QtWdsJ6UzJdYIU9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7C6AA-521A-46BA-A164-7E98315262B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9A2A5-791F-47DC-8E0D-5D8CAF39E6D3}" type="datetimeFigureOut">
              <a:rPr lang="es-ES" smtClean="0"/>
              <a:pPr/>
              <a:t>24/12/2012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927A0-6574-4BB6-A117-EFEEFA3EB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D5A3355-34E1-4F20-A3F1-AFA3FDB16D9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hyperlink" Target="http://www.pbase.com/servoshot/collages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DEMERBROEKEN VOGELTJES06101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5" descr="C:\Users\Usuario\Downloads\NECESARIO PARA PPS\letra 3\b9b7af6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052736"/>
            <a:ext cx="695325" cy="895350"/>
          </a:xfrm>
          <a:prstGeom prst="rect">
            <a:avLst/>
          </a:prstGeom>
          <a:noFill/>
        </p:spPr>
      </p:pic>
      <p:pic>
        <p:nvPicPr>
          <p:cNvPr id="21" name="Picture 6" descr="C:\Users\Usuario\Downloads\NECESARIO PARA PPS\letra 3\c75782e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124744"/>
            <a:ext cx="666750" cy="895350"/>
          </a:xfrm>
          <a:prstGeom prst="rect">
            <a:avLst/>
          </a:prstGeom>
          <a:noFill/>
        </p:spPr>
      </p:pic>
      <p:pic>
        <p:nvPicPr>
          <p:cNvPr id="22" name="Picture 7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1124744"/>
            <a:ext cx="600075" cy="876300"/>
          </a:xfrm>
          <a:prstGeom prst="rect">
            <a:avLst/>
          </a:prstGeom>
          <a:noFill/>
        </p:spPr>
      </p:pic>
      <p:pic>
        <p:nvPicPr>
          <p:cNvPr id="23" name="Picture 8" descr="C:\Users\Usuario\Downloads\NECESARIO PARA PPS\letra 3\34c4146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124744"/>
            <a:ext cx="647700" cy="904875"/>
          </a:xfrm>
          <a:prstGeom prst="rect">
            <a:avLst/>
          </a:prstGeom>
          <a:noFill/>
        </p:spPr>
      </p:pic>
      <p:pic>
        <p:nvPicPr>
          <p:cNvPr id="24" name="Picture 9" descr="C:\Users\Usuario\Downloads\NECESARIO PARA PPS\letra 3\d1508a85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2276872"/>
            <a:ext cx="676275" cy="876300"/>
          </a:xfrm>
          <a:prstGeom prst="rect">
            <a:avLst/>
          </a:prstGeom>
          <a:noFill/>
        </p:spPr>
      </p:pic>
      <p:pic>
        <p:nvPicPr>
          <p:cNvPr id="25" name="Picture 17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00" y="0"/>
            <a:ext cx="2286000" cy="638175"/>
          </a:xfrm>
          <a:prstGeom prst="rect">
            <a:avLst/>
          </a:prstGeom>
          <a:noFill/>
        </p:spPr>
      </p:pic>
      <p:pic>
        <p:nvPicPr>
          <p:cNvPr id="26" name="Picture 11" descr="C:\Users\Usuario\Downloads\NECESARIO PARA PPS\5\114431404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59632" y="3212976"/>
            <a:ext cx="638175" cy="876300"/>
          </a:xfrm>
          <a:prstGeom prst="rect">
            <a:avLst/>
          </a:prstGeom>
          <a:noFill/>
        </p:spPr>
      </p:pic>
      <p:pic>
        <p:nvPicPr>
          <p:cNvPr id="27" name="Picture 12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79712" y="3212976"/>
            <a:ext cx="695325" cy="895350"/>
          </a:xfrm>
          <a:prstGeom prst="rect">
            <a:avLst/>
          </a:prstGeom>
          <a:noFill/>
        </p:spPr>
      </p:pic>
      <p:pic>
        <p:nvPicPr>
          <p:cNvPr id="28" name="Picture 13" descr="C:\Users\Usuario\Downloads\NECESARIO PARA PPS\5\114431392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43808" y="3284984"/>
            <a:ext cx="400050" cy="885825"/>
          </a:xfrm>
          <a:prstGeom prst="rect">
            <a:avLst/>
          </a:prstGeom>
          <a:noFill/>
        </p:spPr>
      </p:pic>
      <p:pic>
        <p:nvPicPr>
          <p:cNvPr id="29" name="Picture 12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47864" y="3284984"/>
            <a:ext cx="695325" cy="895350"/>
          </a:xfrm>
          <a:prstGeom prst="rect">
            <a:avLst/>
          </a:prstGeom>
          <a:noFill/>
        </p:spPr>
      </p:pic>
      <p:pic>
        <p:nvPicPr>
          <p:cNvPr id="30" name="Picture 14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211960" y="3284984"/>
            <a:ext cx="657225" cy="876300"/>
          </a:xfrm>
          <a:prstGeom prst="rect">
            <a:avLst/>
          </a:prstGeom>
          <a:noFill/>
        </p:spPr>
      </p:pic>
      <p:pic>
        <p:nvPicPr>
          <p:cNvPr id="31" name="Picture 15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932040" y="3284984"/>
            <a:ext cx="733425" cy="904875"/>
          </a:xfrm>
          <a:prstGeom prst="rect">
            <a:avLst/>
          </a:prstGeom>
          <a:noFill/>
        </p:spPr>
      </p:pic>
      <p:pic>
        <p:nvPicPr>
          <p:cNvPr id="32" name="Picture 16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796136" y="3356992"/>
            <a:ext cx="647700" cy="904875"/>
          </a:xfrm>
          <a:prstGeom prst="rect">
            <a:avLst/>
          </a:prstGeom>
          <a:noFill/>
        </p:spPr>
      </p:pic>
      <p:pic>
        <p:nvPicPr>
          <p:cNvPr id="33" name="Picture 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41455" y="6021288"/>
            <a:ext cx="2102545" cy="513220"/>
          </a:xfrm>
          <a:prstGeom prst="rect">
            <a:avLst/>
          </a:prstGeom>
          <a:noFill/>
        </p:spPr>
      </p:pic>
      <p:pic>
        <p:nvPicPr>
          <p:cNvPr id="34" name="Picture 3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5949702"/>
            <a:ext cx="1453277" cy="90829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ssolve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9265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8925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74704.sHnwXwk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MARCOS QUE BRLLAN\nnn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988336.q0LULeE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997900.9RonKwz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28028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3,1-sto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99754.ieer35W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97822.uf0rxze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7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805264"/>
            <a:ext cx="40195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122223084.Jy08uunv.suomuviiltopeippo3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9938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2193706.BVA3An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94620.7vFSFfx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99007.VAD3PuY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99531.iPbZR7lb.tuhkavahanokka1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200491.h2fX6Wr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51861.tgbQqGSW.Kapinkutojapesll2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138561762.p3OjPfcm.kapinkutoja4c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61442" name="Picture 2" descr="C:\Users\Usuario\Downloads\MARCOS QUE BRLLAN\azsxcw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MARCOS QUE BRLLAN\azsxcw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0"/>
            <a:ext cx="6858002" cy="471601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9681479.hc2A5cH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31117.p8DQee6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131635.rCojdqBu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343519.vyIfUoE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497812.PKG5WUPH.haaramehilissyj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616453.8Whk34Pw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Usuario\Downloads\PAJAROS\109557040.0wXON1QH.crossbill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922319.XSu4hVFp.northern_cardinal_MG_38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54726.YSyX2oGl.redpoll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740031.NKPlaoC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er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rnfalk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60</Words>
  <Application>Microsoft Office PowerPoint</Application>
  <PresentationFormat>Presentación en pantalla (4:3)</PresentationFormat>
  <Paragraphs>28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2012-12-24T13:10:47Z</dcterms:created>
  <dcterms:modified xsi:type="dcterms:W3CDTF">2012-12-24T17:24:34Z</dcterms:modified>
</cp:coreProperties>
</file>