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61" r:id="rId4"/>
    <p:sldId id="259" r:id="rId5"/>
    <p:sldId id="262" r:id="rId6"/>
    <p:sldId id="265" r:id="rId7"/>
    <p:sldId id="267" r:id="rId8"/>
    <p:sldId id="290" r:id="rId9"/>
    <p:sldId id="268" r:id="rId10"/>
    <p:sldId id="270" r:id="rId11"/>
    <p:sldId id="273" r:id="rId12"/>
    <p:sldId id="271" r:id="rId13"/>
    <p:sldId id="272" r:id="rId14"/>
    <p:sldId id="274" r:id="rId15"/>
    <p:sldId id="278" r:id="rId16"/>
    <p:sldId id="276" r:id="rId17"/>
    <p:sldId id="280" r:id="rId18"/>
    <p:sldId id="287" r:id="rId19"/>
    <p:sldId id="282" r:id="rId20"/>
    <p:sldId id="285" r:id="rId21"/>
    <p:sldId id="291" r:id="rId22"/>
    <p:sldId id="279" r:id="rId23"/>
    <p:sldId id="275" r:id="rId24"/>
    <p:sldId id="281" r:id="rId25"/>
    <p:sldId id="289" r:id="rId26"/>
    <p:sldId id="286" r:id="rId27"/>
    <p:sldId id="292" r:id="rId28"/>
    <p:sldId id="288" r:id="rId29"/>
    <p:sldId id="293" r:id="rId30"/>
    <p:sldId id="298" r:id="rId31"/>
    <p:sldId id="299" r:id="rId32"/>
    <p:sldId id="295" r:id="rId33"/>
    <p:sldId id="307" r:id="rId34"/>
    <p:sldId id="311" r:id="rId35"/>
    <p:sldId id="308" r:id="rId36"/>
    <p:sldId id="302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s5ygAjfDYPA1xjH1pJu6A" hashData="DaqiGp98t3k7B8tCip7EkAEBoI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45D08"/>
    <a:srgbClr val="FFFF00"/>
    <a:srgbClr val="FA4CD9"/>
    <a:srgbClr val="F92FD3"/>
    <a:srgbClr val="CC9900"/>
    <a:srgbClr val="FFCC00"/>
    <a:srgbClr val="580000"/>
    <a:srgbClr val="264264"/>
    <a:srgbClr val="3898B2"/>
    <a:srgbClr val="CC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89" autoAdjust="0"/>
    <p:restoredTop sz="94894" autoAdjust="0"/>
  </p:normalViewPr>
  <p:slideViewPr>
    <p:cSldViewPr>
      <p:cViewPr>
        <p:scale>
          <a:sx n="50" d="100"/>
          <a:sy n="50" d="100"/>
        </p:scale>
        <p:origin x="-1308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BCBF3-C8F0-4C94-B56F-AC44E4751225}" type="datetimeFigureOut">
              <a:rPr lang="es-ES" smtClean="0"/>
              <a:pPr/>
              <a:t>01/05/2015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21358-12FE-4FD4-B261-00B68C3AB6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BCBF3-C8F0-4C94-B56F-AC44E4751225}" type="datetimeFigureOut">
              <a:rPr lang="es-ES" smtClean="0"/>
              <a:pPr/>
              <a:t>01/05/2015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21358-12FE-4FD4-B261-00B68C3AB6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BCBF3-C8F0-4C94-B56F-AC44E4751225}" type="datetimeFigureOut">
              <a:rPr lang="es-ES" smtClean="0"/>
              <a:pPr/>
              <a:t>01/05/2015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21358-12FE-4FD4-B261-00B68C3AB6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BCBF3-C8F0-4C94-B56F-AC44E4751225}" type="datetimeFigureOut">
              <a:rPr lang="es-ES" smtClean="0"/>
              <a:pPr/>
              <a:t>01/05/2015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21358-12FE-4FD4-B261-00B68C3AB6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BCBF3-C8F0-4C94-B56F-AC44E4751225}" type="datetimeFigureOut">
              <a:rPr lang="es-ES" smtClean="0"/>
              <a:pPr/>
              <a:t>01/05/2015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21358-12FE-4FD4-B261-00B68C3AB6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BCBF3-C8F0-4C94-B56F-AC44E4751225}" type="datetimeFigureOut">
              <a:rPr lang="es-ES" smtClean="0"/>
              <a:pPr/>
              <a:t>01/05/2015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21358-12FE-4FD4-B261-00B68C3AB6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BCBF3-C8F0-4C94-B56F-AC44E4751225}" type="datetimeFigureOut">
              <a:rPr lang="es-ES" smtClean="0"/>
              <a:pPr/>
              <a:t>01/05/2015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21358-12FE-4FD4-B261-00B68C3AB6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BCBF3-C8F0-4C94-B56F-AC44E4751225}" type="datetimeFigureOut">
              <a:rPr lang="es-ES" smtClean="0"/>
              <a:pPr/>
              <a:t>01/05/2015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21358-12FE-4FD4-B261-00B68C3AB6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BCBF3-C8F0-4C94-B56F-AC44E4751225}" type="datetimeFigureOut">
              <a:rPr lang="es-ES" smtClean="0"/>
              <a:pPr/>
              <a:t>01/05/2015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21358-12FE-4FD4-B261-00B68C3AB6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BCBF3-C8F0-4C94-B56F-AC44E4751225}" type="datetimeFigureOut">
              <a:rPr lang="es-ES" smtClean="0"/>
              <a:pPr/>
              <a:t>01/05/2015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21358-12FE-4FD4-B261-00B68C3AB6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BCBF3-C8F0-4C94-B56F-AC44E4751225}" type="datetimeFigureOut">
              <a:rPr lang="es-ES" smtClean="0"/>
              <a:pPr/>
              <a:t>01/05/2015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21358-12FE-4FD4-B261-00B68C3AB6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BCBF3-C8F0-4C94-B56F-AC44E4751225}" type="datetimeFigureOut">
              <a:rPr lang="es-ES" smtClean="0"/>
              <a:pPr/>
              <a:t>01/05/2015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21358-12FE-4FD4-B261-00B68C3AB6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image" Target="../media/image5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png"/><Relationship Id="rId4" Type="http://schemas.openxmlformats.org/officeDocument/2006/relationships/image" Target="../media/image6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png"/><Relationship Id="rId4" Type="http://schemas.openxmlformats.org/officeDocument/2006/relationships/image" Target="../media/image6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png"/><Relationship Id="rId4" Type="http://schemas.openxmlformats.org/officeDocument/2006/relationships/image" Target="../media/image6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png"/><Relationship Id="rId4" Type="http://schemas.openxmlformats.org/officeDocument/2006/relationships/image" Target="../media/image7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png"/><Relationship Id="rId4" Type="http://schemas.openxmlformats.org/officeDocument/2006/relationships/image" Target="../media/image7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7" Type="http://schemas.openxmlformats.org/officeDocument/2006/relationships/image" Target="../media/image83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e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png"/><Relationship Id="rId4" Type="http://schemas.openxmlformats.org/officeDocument/2006/relationships/image" Target="../media/image8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1.png"/><Relationship Id="rId4" Type="http://schemas.openxmlformats.org/officeDocument/2006/relationships/image" Target="../media/image9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png"/><Relationship Id="rId4" Type="http://schemas.openxmlformats.org/officeDocument/2006/relationships/image" Target="../media/image9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png"/><Relationship Id="rId4" Type="http://schemas.openxmlformats.org/officeDocument/2006/relationships/image" Target="../media/image9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3.png"/><Relationship Id="rId4" Type="http://schemas.openxmlformats.org/officeDocument/2006/relationships/image" Target="../media/image10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7.png"/><Relationship Id="rId4" Type="http://schemas.openxmlformats.org/officeDocument/2006/relationships/image" Target="../media/image10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1.png"/><Relationship Id="rId4" Type="http://schemas.openxmlformats.org/officeDocument/2006/relationships/image" Target="../media/image11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8.png"/><Relationship Id="rId4" Type="http://schemas.openxmlformats.org/officeDocument/2006/relationships/image" Target="../media/image11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3.png"/><Relationship Id="rId5" Type="http://schemas.openxmlformats.org/officeDocument/2006/relationships/image" Target="../media/image122.jpeg"/><Relationship Id="rId4" Type="http://schemas.openxmlformats.org/officeDocument/2006/relationships/image" Target="../media/image12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7.png"/><Relationship Id="rId4" Type="http://schemas.openxmlformats.org/officeDocument/2006/relationships/image" Target="../media/image12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1.png"/><Relationship Id="rId4" Type="http://schemas.openxmlformats.org/officeDocument/2006/relationships/image" Target="../media/image13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5.png"/><Relationship Id="rId4" Type="http://schemas.openxmlformats.org/officeDocument/2006/relationships/image" Target="../media/image134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png"/><Relationship Id="rId3" Type="http://schemas.openxmlformats.org/officeDocument/2006/relationships/image" Target="../media/image137.png"/><Relationship Id="rId7" Type="http://schemas.openxmlformats.org/officeDocument/2006/relationships/image" Target="../media/image141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0.jpeg"/><Relationship Id="rId5" Type="http://schemas.openxmlformats.org/officeDocument/2006/relationships/image" Target="../media/image139.png"/><Relationship Id="rId4" Type="http://schemas.openxmlformats.org/officeDocument/2006/relationships/image" Target="../media/image13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7" Type="http://schemas.openxmlformats.org/officeDocument/2006/relationships/image" Target="../media/image148.pn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7.jpeg"/><Relationship Id="rId5" Type="http://schemas.openxmlformats.org/officeDocument/2006/relationships/image" Target="../media/image146.png"/><Relationship Id="rId4" Type="http://schemas.openxmlformats.org/officeDocument/2006/relationships/image" Target="../media/image14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eg"/><Relationship Id="rId7" Type="http://schemas.openxmlformats.org/officeDocument/2006/relationships/image" Target="../media/image154.pn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3.jpeg"/><Relationship Id="rId5" Type="http://schemas.openxmlformats.org/officeDocument/2006/relationships/image" Target="../media/image152.png"/><Relationship Id="rId4" Type="http://schemas.openxmlformats.org/officeDocument/2006/relationships/image" Target="../media/image15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6.png"/><Relationship Id="rId10" Type="http://schemas.openxmlformats.org/officeDocument/2006/relationships/image" Target="../media/image1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a María\Desktop\AUTOS DE LUJO-HD\banco-de-imagenes-de-pantalla-gratis-autos-marca-audi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C:\Users\Ana María\Desktop\PPS-COCHES\Imagen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4" y="0"/>
            <a:ext cx="1822450" cy="1597025"/>
          </a:xfrm>
          <a:prstGeom prst="rect">
            <a:avLst/>
          </a:prstGeom>
          <a:noFill/>
        </p:spPr>
      </p:pic>
      <p:pic>
        <p:nvPicPr>
          <p:cNvPr id="2055" name="Picture 7" descr="C:\Users\Ana María\Desktop\PPS-COCHES\Imagen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0"/>
            <a:ext cx="1425575" cy="1438275"/>
          </a:xfrm>
          <a:prstGeom prst="rect">
            <a:avLst/>
          </a:prstGeom>
          <a:noFill/>
        </p:spPr>
      </p:pic>
      <p:pic>
        <p:nvPicPr>
          <p:cNvPr id="2056" name="Picture 8" descr="C:\Users\Ana María\Desktop\PPS-COCHES\Imagen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72330" y="214290"/>
            <a:ext cx="1547813" cy="1438275"/>
          </a:xfrm>
          <a:prstGeom prst="rect">
            <a:avLst/>
          </a:prstGeom>
          <a:noFill/>
        </p:spPr>
      </p:pic>
      <p:pic>
        <p:nvPicPr>
          <p:cNvPr id="2057" name="Picture 9" descr="C:\Users\Ana María\Desktop\PPS-COCHES\Imagen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57422" y="0"/>
            <a:ext cx="1670050" cy="1590675"/>
          </a:xfrm>
          <a:prstGeom prst="rect">
            <a:avLst/>
          </a:prstGeom>
          <a:noFill/>
        </p:spPr>
      </p:pic>
      <p:pic>
        <p:nvPicPr>
          <p:cNvPr id="2058" name="Picture 10" descr="C:\Users\Ana María\Desktop\PPS-COCHES\Imagen7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8992" y="0"/>
            <a:ext cx="1719263" cy="1590675"/>
          </a:xfrm>
          <a:prstGeom prst="rect">
            <a:avLst/>
          </a:prstGeom>
          <a:noFill/>
        </p:spPr>
      </p:pic>
      <p:pic>
        <p:nvPicPr>
          <p:cNvPr id="2059" name="Picture 11" descr="C:\Users\Ana María\Desktop\PPS-COCHES\Imagen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71934" y="0"/>
            <a:ext cx="1693863" cy="1590675"/>
          </a:xfrm>
          <a:prstGeom prst="rect">
            <a:avLst/>
          </a:prstGeom>
          <a:noFill/>
        </p:spPr>
      </p:pic>
      <p:pic>
        <p:nvPicPr>
          <p:cNvPr id="2060" name="Picture 12" descr="C:\Users\Ana María\Desktop\PPS-COCHES\Imagen9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57818" y="0"/>
            <a:ext cx="1682750" cy="1643050"/>
          </a:xfrm>
          <a:prstGeom prst="rect">
            <a:avLst/>
          </a:prstGeom>
          <a:noFill/>
        </p:spPr>
      </p:pic>
      <p:pic>
        <p:nvPicPr>
          <p:cNvPr id="2061" name="Picture 13" descr="C:\Users\Ana María\Desktop\PPS-COCHES\Imagen10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7224" y="214290"/>
            <a:ext cx="1706563" cy="1590675"/>
          </a:xfrm>
          <a:prstGeom prst="rect">
            <a:avLst/>
          </a:prstGeom>
          <a:noFill/>
        </p:spPr>
      </p:pic>
      <p:pic>
        <p:nvPicPr>
          <p:cNvPr id="2062" name="Picture 14" descr="C:\Users\Ana María\Desktop\PPS-COCHES\Imagen11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643702" y="0"/>
            <a:ext cx="1357322" cy="1590675"/>
          </a:xfrm>
          <a:prstGeom prst="rect">
            <a:avLst/>
          </a:prstGeom>
          <a:noFill/>
        </p:spPr>
      </p:pic>
      <p:pic>
        <p:nvPicPr>
          <p:cNvPr id="2063" name="Picture 15" descr="C:\Users\Ana María\Desktop\PPS-COCHES\Imagen12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857356" y="214290"/>
            <a:ext cx="1500198" cy="1428760"/>
          </a:xfrm>
          <a:prstGeom prst="rect">
            <a:avLst/>
          </a:prstGeom>
          <a:noFill/>
        </p:spPr>
      </p:pic>
      <p:pic>
        <p:nvPicPr>
          <p:cNvPr id="37" name="Picture 13" descr="C:\Users\Ana María\Desktop\PPS-COCHES\Imagen10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929322" y="285728"/>
            <a:ext cx="1706563" cy="1590675"/>
          </a:xfrm>
          <a:prstGeom prst="rect">
            <a:avLst/>
          </a:prstGeom>
          <a:noFill/>
        </p:spPr>
      </p:pic>
      <p:pic>
        <p:nvPicPr>
          <p:cNvPr id="42" name="Picture 3" descr="F:\MIS COSAS\DOCUMENTOS ANA\ADORNOBRILLO\VARIAS\efectos,circulos ,png,zoomgraf.blogspot (9)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142976" y="428604"/>
            <a:ext cx="6715172" cy="6072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3" descr="F:\MIS COSAS\DOCUMENTOS ANA\ADORNOBRILLO\VARIAS\efectos,circulos ,png,zoomgraf.blogspot (9)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214414" y="357166"/>
            <a:ext cx="6643734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38 Forma libre"/>
          <p:cNvSpPr/>
          <p:nvPr/>
        </p:nvSpPr>
        <p:spPr>
          <a:xfrm>
            <a:off x="8229600" y="-15766"/>
            <a:ext cx="1022043" cy="6889530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3247697 h 6858000"/>
              <a:gd name="connsiteX5" fmla="*/ 0 w 914400"/>
              <a:gd name="connsiteY5" fmla="*/ 0 h 6858000"/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571472 w 914400"/>
              <a:gd name="connsiteY4" fmla="*/ 3247697 h 6858000"/>
              <a:gd name="connsiteX5" fmla="*/ 0 w 914400"/>
              <a:gd name="connsiteY5" fmla="*/ 0 h 6858000"/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571472 w 914400"/>
              <a:gd name="connsiteY4" fmla="*/ 3247697 h 6858000"/>
              <a:gd name="connsiteX5" fmla="*/ 0 w 914400"/>
              <a:gd name="connsiteY5" fmla="*/ 0 h 6858000"/>
              <a:gd name="connsiteX0" fmla="*/ 0 w 914400"/>
              <a:gd name="connsiteY0" fmla="*/ 15766 h 6873766"/>
              <a:gd name="connsiteX1" fmla="*/ 914400 w 914400"/>
              <a:gd name="connsiteY1" fmla="*/ 15766 h 6873766"/>
              <a:gd name="connsiteX2" fmla="*/ 914400 w 914400"/>
              <a:gd name="connsiteY2" fmla="*/ 6873766 h 6873766"/>
              <a:gd name="connsiteX3" fmla="*/ 0 w 914400"/>
              <a:gd name="connsiteY3" fmla="*/ 6873766 h 6873766"/>
              <a:gd name="connsiteX4" fmla="*/ 571472 w 914400"/>
              <a:gd name="connsiteY4" fmla="*/ 3263463 h 6873766"/>
              <a:gd name="connsiteX5" fmla="*/ 0 w 914400"/>
              <a:gd name="connsiteY5" fmla="*/ 15766 h 6873766"/>
              <a:gd name="connsiteX0" fmla="*/ 0 w 914400"/>
              <a:gd name="connsiteY0" fmla="*/ 15766 h 6873766"/>
              <a:gd name="connsiteX1" fmla="*/ 914400 w 914400"/>
              <a:gd name="connsiteY1" fmla="*/ 15766 h 6873766"/>
              <a:gd name="connsiteX2" fmla="*/ 914400 w 914400"/>
              <a:gd name="connsiteY2" fmla="*/ 6873766 h 6873766"/>
              <a:gd name="connsiteX3" fmla="*/ 0 w 914400"/>
              <a:gd name="connsiteY3" fmla="*/ 6873766 h 6873766"/>
              <a:gd name="connsiteX4" fmla="*/ 571472 w 914400"/>
              <a:gd name="connsiteY4" fmla="*/ 3263463 h 6873766"/>
              <a:gd name="connsiteX5" fmla="*/ 0 w 914400"/>
              <a:gd name="connsiteY5" fmla="*/ 15766 h 6873766"/>
              <a:gd name="connsiteX0" fmla="*/ 0 w 914400"/>
              <a:gd name="connsiteY0" fmla="*/ 15766 h 6873766"/>
              <a:gd name="connsiteX1" fmla="*/ 914400 w 914400"/>
              <a:gd name="connsiteY1" fmla="*/ 15766 h 6873766"/>
              <a:gd name="connsiteX2" fmla="*/ 914400 w 914400"/>
              <a:gd name="connsiteY2" fmla="*/ 6873766 h 6873766"/>
              <a:gd name="connsiteX3" fmla="*/ 0 w 914400"/>
              <a:gd name="connsiteY3" fmla="*/ 6873766 h 6873766"/>
              <a:gd name="connsiteX4" fmla="*/ 285720 w 914400"/>
              <a:gd name="connsiteY4" fmla="*/ 6858000 h 6873766"/>
              <a:gd name="connsiteX5" fmla="*/ 571472 w 914400"/>
              <a:gd name="connsiteY5" fmla="*/ 3263463 h 6873766"/>
              <a:gd name="connsiteX6" fmla="*/ 0 w 914400"/>
              <a:gd name="connsiteY6" fmla="*/ 15766 h 6873766"/>
              <a:gd name="connsiteX0" fmla="*/ 214282 w 914400"/>
              <a:gd name="connsiteY0" fmla="*/ 15766 h 6873766"/>
              <a:gd name="connsiteX1" fmla="*/ 914400 w 914400"/>
              <a:gd name="connsiteY1" fmla="*/ 15766 h 6873766"/>
              <a:gd name="connsiteX2" fmla="*/ 914400 w 914400"/>
              <a:gd name="connsiteY2" fmla="*/ 6873766 h 6873766"/>
              <a:gd name="connsiteX3" fmla="*/ 0 w 914400"/>
              <a:gd name="connsiteY3" fmla="*/ 6873766 h 6873766"/>
              <a:gd name="connsiteX4" fmla="*/ 285720 w 914400"/>
              <a:gd name="connsiteY4" fmla="*/ 6858000 h 6873766"/>
              <a:gd name="connsiteX5" fmla="*/ 571472 w 914400"/>
              <a:gd name="connsiteY5" fmla="*/ 3263463 h 6873766"/>
              <a:gd name="connsiteX6" fmla="*/ 214282 w 914400"/>
              <a:gd name="connsiteY6" fmla="*/ 15766 h 6873766"/>
              <a:gd name="connsiteX0" fmla="*/ 214282 w 914400"/>
              <a:gd name="connsiteY0" fmla="*/ 15766 h 6873766"/>
              <a:gd name="connsiteX1" fmla="*/ 914400 w 914400"/>
              <a:gd name="connsiteY1" fmla="*/ 15766 h 6873766"/>
              <a:gd name="connsiteX2" fmla="*/ 914400 w 914400"/>
              <a:gd name="connsiteY2" fmla="*/ 6873766 h 6873766"/>
              <a:gd name="connsiteX3" fmla="*/ 0 w 914400"/>
              <a:gd name="connsiteY3" fmla="*/ 6873766 h 6873766"/>
              <a:gd name="connsiteX4" fmla="*/ 571472 w 914400"/>
              <a:gd name="connsiteY4" fmla="*/ 3263463 h 6873766"/>
              <a:gd name="connsiteX5" fmla="*/ 214282 w 914400"/>
              <a:gd name="connsiteY5" fmla="*/ 15766 h 6873766"/>
              <a:gd name="connsiteX0" fmla="*/ 214282 w 914400"/>
              <a:gd name="connsiteY0" fmla="*/ 15766 h 6873766"/>
              <a:gd name="connsiteX1" fmla="*/ 914400 w 914400"/>
              <a:gd name="connsiteY1" fmla="*/ 15766 h 6873766"/>
              <a:gd name="connsiteX2" fmla="*/ 914400 w 914400"/>
              <a:gd name="connsiteY2" fmla="*/ 6873766 h 6873766"/>
              <a:gd name="connsiteX3" fmla="*/ 0 w 914400"/>
              <a:gd name="connsiteY3" fmla="*/ 6873766 h 6873766"/>
              <a:gd name="connsiteX4" fmla="*/ 571472 w 914400"/>
              <a:gd name="connsiteY4" fmla="*/ 3263463 h 6873766"/>
              <a:gd name="connsiteX5" fmla="*/ 214282 w 914400"/>
              <a:gd name="connsiteY5" fmla="*/ 15766 h 6873766"/>
              <a:gd name="connsiteX0" fmla="*/ 214282 w 914400"/>
              <a:gd name="connsiteY0" fmla="*/ 15766 h 6905296"/>
              <a:gd name="connsiteX1" fmla="*/ 914400 w 914400"/>
              <a:gd name="connsiteY1" fmla="*/ 15766 h 6905296"/>
              <a:gd name="connsiteX2" fmla="*/ 914400 w 914400"/>
              <a:gd name="connsiteY2" fmla="*/ 6873766 h 6905296"/>
              <a:gd name="connsiteX3" fmla="*/ 0 w 914400"/>
              <a:gd name="connsiteY3" fmla="*/ 6873766 h 6905296"/>
              <a:gd name="connsiteX4" fmla="*/ 571472 w 914400"/>
              <a:gd name="connsiteY4" fmla="*/ 3263463 h 6905296"/>
              <a:gd name="connsiteX5" fmla="*/ 214282 w 914400"/>
              <a:gd name="connsiteY5" fmla="*/ 15766 h 6905296"/>
              <a:gd name="connsiteX0" fmla="*/ 214282 w 914400"/>
              <a:gd name="connsiteY0" fmla="*/ 15766 h 6889530"/>
              <a:gd name="connsiteX1" fmla="*/ 914400 w 914400"/>
              <a:gd name="connsiteY1" fmla="*/ 15766 h 6889530"/>
              <a:gd name="connsiteX2" fmla="*/ 914400 w 914400"/>
              <a:gd name="connsiteY2" fmla="*/ 6873766 h 6889530"/>
              <a:gd name="connsiteX3" fmla="*/ 0 w 914400"/>
              <a:gd name="connsiteY3" fmla="*/ 6873766 h 6889530"/>
              <a:gd name="connsiteX4" fmla="*/ 571472 w 914400"/>
              <a:gd name="connsiteY4" fmla="*/ 3263463 h 6889530"/>
              <a:gd name="connsiteX5" fmla="*/ 214282 w 914400"/>
              <a:gd name="connsiteY5" fmla="*/ 15766 h 6889530"/>
              <a:gd name="connsiteX0" fmla="*/ 214282 w 914400"/>
              <a:gd name="connsiteY0" fmla="*/ 15766 h 6889530"/>
              <a:gd name="connsiteX1" fmla="*/ 914400 w 914400"/>
              <a:gd name="connsiteY1" fmla="*/ 15766 h 6889530"/>
              <a:gd name="connsiteX2" fmla="*/ 914400 w 914400"/>
              <a:gd name="connsiteY2" fmla="*/ 6873766 h 6889530"/>
              <a:gd name="connsiteX3" fmla="*/ 0 w 914400"/>
              <a:gd name="connsiteY3" fmla="*/ 6873766 h 6889530"/>
              <a:gd name="connsiteX4" fmla="*/ 285720 w 914400"/>
              <a:gd name="connsiteY4" fmla="*/ 6873766 h 6889530"/>
              <a:gd name="connsiteX5" fmla="*/ 571472 w 914400"/>
              <a:gd name="connsiteY5" fmla="*/ 3263463 h 6889530"/>
              <a:gd name="connsiteX6" fmla="*/ 214282 w 914400"/>
              <a:gd name="connsiteY6" fmla="*/ 15766 h 6889530"/>
              <a:gd name="connsiteX0" fmla="*/ 214282 w 914400"/>
              <a:gd name="connsiteY0" fmla="*/ 15766 h 6889530"/>
              <a:gd name="connsiteX1" fmla="*/ 914400 w 914400"/>
              <a:gd name="connsiteY1" fmla="*/ 15766 h 6889530"/>
              <a:gd name="connsiteX2" fmla="*/ 914400 w 914400"/>
              <a:gd name="connsiteY2" fmla="*/ 6873766 h 6889530"/>
              <a:gd name="connsiteX3" fmla="*/ 0 w 914400"/>
              <a:gd name="connsiteY3" fmla="*/ 6873766 h 6889530"/>
              <a:gd name="connsiteX4" fmla="*/ 285720 w 914400"/>
              <a:gd name="connsiteY4" fmla="*/ 6873766 h 6889530"/>
              <a:gd name="connsiteX5" fmla="*/ 571472 w 914400"/>
              <a:gd name="connsiteY5" fmla="*/ 3263463 h 6889530"/>
              <a:gd name="connsiteX6" fmla="*/ 214282 w 914400"/>
              <a:gd name="connsiteY6" fmla="*/ 15766 h 6889530"/>
              <a:gd name="connsiteX0" fmla="*/ 214282 w 914400"/>
              <a:gd name="connsiteY0" fmla="*/ 15766 h 6889530"/>
              <a:gd name="connsiteX1" fmla="*/ 914400 w 914400"/>
              <a:gd name="connsiteY1" fmla="*/ 15766 h 6889530"/>
              <a:gd name="connsiteX2" fmla="*/ 914400 w 914400"/>
              <a:gd name="connsiteY2" fmla="*/ 6873766 h 6889530"/>
              <a:gd name="connsiteX3" fmla="*/ 0 w 914400"/>
              <a:gd name="connsiteY3" fmla="*/ 6873766 h 6889530"/>
              <a:gd name="connsiteX4" fmla="*/ 285720 w 914400"/>
              <a:gd name="connsiteY4" fmla="*/ 6873766 h 6889530"/>
              <a:gd name="connsiteX5" fmla="*/ 571472 w 914400"/>
              <a:gd name="connsiteY5" fmla="*/ 3263463 h 6889530"/>
              <a:gd name="connsiteX6" fmla="*/ 214282 w 914400"/>
              <a:gd name="connsiteY6" fmla="*/ 15766 h 6889530"/>
              <a:gd name="connsiteX0" fmla="*/ 500002 w 1022043"/>
              <a:gd name="connsiteY0" fmla="*/ 15766 h 6889530"/>
              <a:gd name="connsiteX1" fmla="*/ 914400 w 1022043"/>
              <a:gd name="connsiteY1" fmla="*/ 15766 h 6889530"/>
              <a:gd name="connsiteX2" fmla="*/ 914400 w 1022043"/>
              <a:gd name="connsiteY2" fmla="*/ 6873766 h 6889530"/>
              <a:gd name="connsiteX3" fmla="*/ 0 w 1022043"/>
              <a:gd name="connsiteY3" fmla="*/ 6873766 h 6889530"/>
              <a:gd name="connsiteX4" fmla="*/ 285720 w 1022043"/>
              <a:gd name="connsiteY4" fmla="*/ 6873766 h 6889530"/>
              <a:gd name="connsiteX5" fmla="*/ 571472 w 1022043"/>
              <a:gd name="connsiteY5" fmla="*/ 3263463 h 6889530"/>
              <a:gd name="connsiteX6" fmla="*/ 500002 w 1022043"/>
              <a:gd name="connsiteY6" fmla="*/ 15766 h 6889530"/>
              <a:gd name="connsiteX0" fmla="*/ 500002 w 1022043"/>
              <a:gd name="connsiteY0" fmla="*/ 15766 h 6889530"/>
              <a:gd name="connsiteX1" fmla="*/ 914400 w 1022043"/>
              <a:gd name="connsiteY1" fmla="*/ 15766 h 6889530"/>
              <a:gd name="connsiteX2" fmla="*/ 914400 w 1022043"/>
              <a:gd name="connsiteY2" fmla="*/ 6873766 h 6889530"/>
              <a:gd name="connsiteX3" fmla="*/ 0 w 1022043"/>
              <a:gd name="connsiteY3" fmla="*/ 6873766 h 6889530"/>
              <a:gd name="connsiteX4" fmla="*/ 500002 w 1022043"/>
              <a:gd name="connsiteY4" fmla="*/ 6873766 h 6889530"/>
              <a:gd name="connsiteX5" fmla="*/ 571472 w 1022043"/>
              <a:gd name="connsiteY5" fmla="*/ 3263463 h 6889530"/>
              <a:gd name="connsiteX6" fmla="*/ 500002 w 1022043"/>
              <a:gd name="connsiteY6" fmla="*/ 15766 h 6889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2043" h="6889530">
                <a:moveTo>
                  <a:pt x="500002" y="15766"/>
                </a:moveTo>
                <a:cubicBezTo>
                  <a:pt x="1022043" y="0"/>
                  <a:pt x="609600" y="15766"/>
                  <a:pt x="914400" y="15766"/>
                </a:cubicBezTo>
                <a:lnTo>
                  <a:pt x="914400" y="6873766"/>
                </a:lnTo>
                <a:cubicBezTo>
                  <a:pt x="609600" y="6873766"/>
                  <a:pt x="724439" y="6889530"/>
                  <a:pt x="0" y="6873766"/>
                </a:cubicBezTo>
                <a:lnTo>
                  <a:pt x="500002" y="6873766"/>
                </a:lnTo>
                <a:cubicBezTo>
                  <a:pt x="595253" y="5670332"/>
                  <a:pt x="321493" y="4420579"/>
                  <a:pt x="571472" y="3263463"/>
                </a:cubicBezTo>
                <a:cubicBezTo>
                  <a:pt x="321822" y="2150360"/>
                  <a:pt x="619065" y="1098332"/>
                  <a:pt x="500002" y="15766"/>
                </a:cubicBezTo>
                <a:close/>
              </a:path>
            </a:pathLst>
          </a:custGeom>
          <a:gradFill>
            <a:gsLst>
              <a:gs pos="18000">
                <a:srgbClr val="CC0000">
                  <a:alpha val="80000"/>
                </a:srgbClr>
              </a:gs>
              <a:gs pos="47000">
                <a:schemeClr val="bg1">
                  <a:lumMod val="65000"/>
                  <a:lumOff val="35000"/>
                  <a:alpha val="80000"/>
                </a:schemeClr>
              </a:gs>
              <a:gs pos="73000">
                <a:srgbClr val="CC0000">
                  <a:alpha val="80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127000"/>
            </a:sp3d>
          </a:bodyPr>
          <a:lstStyle/>
          <a:p>
            <a:pPr algn="ctr"/>
            <a:endParaRPr lang="es-ES"/>
          </a:p>
        </p:txBody>
      </p:sp>
      <p:sp>
        <p:nvSpPr>
          <p:cNvPr id="40" name="39 Forma libre"/>
          <p:cNvSpPr/>
          <p:nvPr/>
        </p:nvSpPr>
        <p:spPr>
          <a:xfrm rot="10800000">
            <a:off x="-214346" y="0"/>
            <a:ext cx="1214446" cy="6858000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3247697 h 6858000"/>
              <a:gd name="connsiteX5" fmla="*/ 0 w 914400"/>
              <a:gd name="connsiteY5" fmla="*/ 0 h 6858000"/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571472 w 914400"/>
              <a:gd name="connsiteY4" fmla="*/ 3247697 h 6858000"/>
              <a:gd name="connsiteX5" fmla="*/ 0 w 914400"/>
              <a:gd name="connsiteY5" fmla="*/ 0 h 6858000"/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571472 w 914400"/>
              <a:gd name="connsiteY4" fmla="*/ 3247697 h 6858000"/>
              <a:gd name="connsiteX5" fmla="*/ 0 w 914400"/>
              <a:gd name="connsiteY5" fmla="*/ 0 h 6858000"/>
              <a:gd name="connsiteX0" fmla="*/ 0 w 914400"/>
              <a:gd name="connsiteY0" fmla="*/ 15766 h 6873766"/>
              <a:gd name="connsiteX1" fmla="*/ 914400 w 914400"/>
              <a:gd name="connsiteY1" fmla="*/ 15766 h 6873766"/>
              <a:gd name="connsiteX2" fmla="*/ 914400 w 914400"/>
              <a:gd name="connsiteY2" fmla="*/ 6873766 h 6873766"/>
              <a:gd name="connsiteX3" fmla="*/ 0 w 914400"/>
              <a:gd name="connsiteY3" fmla="*/ 6873766 h 6873766"/>
              <a:gd name="connsiteX4" fmla="*/ 571472 w 914400"/>
              <a:gd name="connsiteY4" fmla="*/ 3263463 h 6873766"/>
              <a:gd name="connsiteX5" fmla="*/ 0 w 914400"/>
              <a:gd name="connsiteY5" fmla="*/ 15766 h 6873766"/>
              <a:gd name="connsiteX0" fmla="*/ 0 w 914400"/>
              <a:gd name="connsiteY0" fmla="*/ 15766 h 6873766"/>
              <a:gd name="connsiteX1" fmla="*/ 914400 w 914400"/>
              <a:gd name="connsiteY1" fmla="*/ 15766 h 6873766"/>
              <a:gd name="connsiteX2" fmla="*/ 914400 w 914400"/>
              <a:gd name="connsiteY2" fmla="*/ 6873766 h 6873766"/>
              <a:gd name="connsiteX3" fmla="*/ 0 w 914400"/>
              <a:gd name="connsiteY3" fmla="*/ 6873766 h 6873766"/>
              <a:gd name="connsiteX4" fmla="*/ 571472 w 914400"/>
              <a:gd name="connsiteY4" fmla="*/ 3263463 h 6873766"/>
              <a:gd name="connsiteX5" fmla="*/ 0 w 914400"/>
              <a:gd name="connsiteY5" fmla="*/ 15766 h 6873766"/>
              <a:gd name="connsiteX0" fmla="*/ 0 w 914400"/>
              <a:gd name="connsiteY0" fmla="*/ 15766 h 6873766"/>
              <a:gd name="connsiteX1" fmla="*/ 914400 w 914400"/>
              <a:gd name="connsiteY1" fmla="*/ 15766 h 6873766"/>
              <a:gd name="connsiteX2" fmla="*/ 914400 w 914400"/>
              <a:gd name="connsiteY2" fmla="*/ 6873766 h 6873766"/>
              <a:gd name="connsiteX3" fmla="*/ 0 w 914400"/>
              <a:gd name="connsiteY3" fmla="*/ 6873766 h 6873766"/>
              <a:gd name="connsiteX4" fmla="*/ 285720 w 914400"/>
              <a:gd name="connsiteY4" fmla="*/ 6858000 h 6873766"/>
              <a:gd name="connsiteX5" fmla="*/ 571472 w 914400"/>
              <a:gd name="connsiteY5" fmla="*/ 3263463 h 6873766"/>
              <a:gd name="connsiteX6" fmla="*/ 0 w 914400"/>
              <a:gd name="connsiteY6" fmla="*/ 15766 h 6873766"/>
              <a:gd name="connsiteX0" fmla="*/ 214282 w 914400"/>
              <a:gd name="connsiteY0" fmla="*/ 15766 h 6873766"/>
              <a:gd name="connsiteX1" fmla="*/ 914400 w 914400"/>
              <a:gd name="connsiteY1" fmla="*/ 15766 h 6873766"/>
              <a:gd name="connsiteX2" fmla="*/ 914400 w 914400"/>
              <a:gd name="connsiteY2" fmla="*/ 6873766 h 6873766"/>
              <a:gd name="connsiteX3" fmla="*/ 0 w 914400"/>
              <a:gd name="connsiteY3" fmla="*/ 6873766 h 6873766"/>
              <a:gd name="connsiteX4" fmla="*/ 285720 w 914400"/>
              <a:gd name="connsiteY4" fmla="*/ 6858000 h 6873766"/>
              <a:gd name="connsiteX5" fmla="*/ 571472 w 914400"/>
              <a:gd name="connsiteY5" fmla="*/ 3263463 h 6873766"/>
              <a:gd name="connsiteX6" fmla="*/ 214282 w 914400"/>
              <a:gd name="connsiteY6" fmla="*/ 15766 h 6873766"/>
              <a:gd name="connsiteX0" fmla="*/ 214282 w 914400"/>
              <a:gd name="connsiteY0" fmla="*/ 15766 h 6873766"/>
              <a:gd name="connsiteX1" fmla="*/ 914400 w 914400"/>
              <a:gd name="connsiteY1" fmla="*/ 15766 h 6873766"/>
              <a:gd name="connsiteX2" fmla="*/ 914400 w 914400"/>
              <a:gd name="connsiteY2" fmla="*/ 6873766 h 6873766"/>
              <a:gd name="connsiteX3" fmla="*/ 0 w 914400"/>
              <a:gd name="connsiteY3" fmla="*/ 6873766 h 6873766"/>
              <a:gd name="connsiteX4" fmla="*/ 571472 w 914400"/>
              <a:gd name="connsiteY4" fmla="*/ 3263463 h 6873766"/>
              <a:gd name="connsiteX5" fmla="*/ 214282 w 914400"/>
              <a:gd name="connsiteY5" fmla="*/ 15766 h 6873766"/>
              <a:gd name="connsiteX0" fmla="*/ 214282 w 914400"/>
              <a:gd name="connsiteY0" fmla="*/ 15766 h 6873766"/>
              <a:gd name="connsiteX1" fmla="*/ 914400 w 914400"/>
              <a:gd name="connsiteY1" fmla="*/ 15766 h 6873766"/>
              <a:gd name="connsiteX2" fmla="*/ 914400 w 914400"/>
              <a:gd name="connsiteY2" fmla="*/ 6873766 h 6873766"/>
              <a:gd name="connsiteX3" fmla="*/ 0 w 914400"/>
              <a:gd name="connsiteY3" fmla="*/ 6873766 h 6873766"/>
              <a:gd name="connsiteX4" fmla="*/ 571472 w 914400"/>
              <a:gd name="connsiteY4" fmla="*/ 3263463 h 6873766"/>
              <a:gd name="connsiteX5" fmla="*/ 214282 w 914400"/>
              <a:gd name="connsiteY5" fmla="*/ 15766 h 6873766"/>
              <a:gd name="connsiteX0" fmla="*/ 214282 w 914400"/>
              <a:gd name="connsiteY0" fmla="*/ 15766 h 6905296"/>
              <a:gd name="connsiteX1" fmla="*/ 914400 w 914400"/>
              <a:gd name="connsiteY1" fmla="*/ 15766 h 6905296"/>
              <a:gd name="connsiteX2" fmla="*/ 914400 w 914400"/>
              <a:gd name="connsiteY2" fmla="*/ 6873766 h 6905296"/>
              <a:gd name="connsiteX3" fmla="*/ 0 w 914400"/>
              <a:gd name="connsiteY3" fmla="*/ 6873766 h 6905296"/>
              <a:gd name="connsiteX4" fmla="*/ 571472 w 914400"/>
              <a:gd name="connsiteY4" fmla="*/ 3263463 h 6905296"/>
              <a:gd name="connsiteX5" fmla="*/ 214282 w 914400"/>
              <a:gd name="connsiteY5" fmla="*/ 15766 h 6905296"/>
              <a:gd name="connsiteX0" fmla="*/ 214282 w 914400"/>
              <a:gd name="connsiteY0" fmla="*/ 15766 h 6889530"/>
              <a:gd name="connsiteX1" fmla="*/ 914400 w 914400"/>
              <a:gd name="connsiteY1" fmla="*/ 15766 h 6889530"/>
              <a:gd name="connsiteX2" fmla="*/ 914400 w 914400"/>
              <a:gd name="connsiteY2" fmla="*/ 6873766 h 6889530"/>
              <a:gd name="connsiteX3" fmla="*/ 0 w 914400"/>
              <a:gd name="connsiteY3" fmla="*/ 6873766 h 6889530"/>
              <a:gd name="connsiteX4" fmla="*/ 571472 w 914400"/>
              <a:gd name="connsiteY4" fmla="*/ 3263463 h 6889530"/>
              <a:gd name="connsiteX5" fmla="*/ 214282 w 914400"/>
              <a:gd name="connsiteY5" fmla="*/ 15766 h 6889530"/>
              <a:gd name="connsiteX0" fmla="*/ 214282 w 914400"/>
              <a:gd name="connsiteY0" fmla="*/ 15766 h 6889530"/>
              <a:gd name="connsiteX1" fmla="*/ 914400 w 914400"/>
              <a:gd name="connsiteY1" fmla="*/ 15766 h 6889530"/>
              <a:gd name="connsiteX2" fmla="*/ 914400 w 914400"/>
              <a:gd name="connsiteY2" fmla="*/ 6873766 h 6889530"/>
              <a:gd name="connsiteX3" fmla="*/ 0 w 914400"/>
              <a:gd name="connsiteY3" fmla="*/ 6873766 h 6889530"/>
              <a:gd name="connsiteX4" fmla="*/ 285720 w 914400"/>
              <a:gd name="connsiteY4" fmla="*/ 6873766 h 6889530"/>
              <a:gd name="connsiteX5" fmla="*/ 571472 w 914400"/>
              <a:gd name="connsiteY5" fmla="*/ 3263463 h 6889530"/>
              <a:gd name="connsiteX6" fmla="*/ 214282 w 914400"/>
              <a:gd name="connsiteY6" fmla="*/ 15766 h 6889530"/>
              <a:gd name="connsiteX0" fmla="*/ 214282 w 914400"/>
              <a:gd name="connsiteY0" fmla="*/ 15766 h 6889530"/>
              <a:gd name="connsiteX1" fmla="*/ 914400 w 914400"/>
              <a:gd name="connsiteY1" fmla="*/ 15766 h 6889530"/>
              <a:gd name="connsiteX2" fmla="*/ 914400 w 914400"/>
              <a:gd name="connsiteY2" fmla="*/ 6873766 h 6889530"/>
              <a:gd name="connsiteX3" fmla="*/ 0 w 914400"/>
              <a:gd name="connsiteY3" fmla="*/ 6873766 h 6889530"/>
              <a:gd name="connsiteX4" fmla="*/ 285720 w 914400"/>
              <a:gd name="connsiteY4" fmla="*/ 6873766 h 6889530"/>
              <a:gd name="connsiteX5" fmla="*/ 571472 w 914400"/>
              <a:gd name="connsiteY5" fmla="*/ 3263463 h 6889530"/>
              <a:gd name="connsiteX6" fmla="*/ 214282 w 914400"/>
              <a:gd name="connsiteY6" fmla="*/ 15766 h 6889530"/>
              <a:gd name="connsiteX0" fmla="*/ 214282 w 914400"/>
              <a:gd name="connsiteY0" fmla="*/ 15766 h 6889530"/>
              <a:gd name="connsiteX1" fmla="*/ 914400 w 914400"/>
              <a:gd name="connsiteY1" fmla="*/ 15766 h 6889530"/>
              <a:gd name="connsiteX2" fmla="*/ 914400 w 914400"/>
              <a:gd name="connsiteY2" fmla="*/ 6873766 h 6889530"/>
              <a:gd name="connsiteX3" fmla="*/ 0 w 914400"/>
              <a:gd name="connsiteY3" fmla="*/ 6873766 h 6889530"/>
              <a:gd name="connsiteX4" fmla="*/ 285720 w 914400"/>
              <a:gd name="connsiteY4" fmla="*/ 6873766 h 6889530"/>
              <a:gd name="connsiteX5" fmla="*/ 571472 w 914400"/>
              <a:gd name="connsiteY5" fmla="*/ 3263463 h 6889530"/>
              <a:gd name="connsiteX6" fmla="*/ 214282 w 914400"/>
              <a:gd name="connsiteY6" fmla="*/ 15766 h 6889530"/>
              <a:gd name="connsiteX0" fmla="*/ 500002 w 1022043"/>
              <a:gd name="connsiteY0" fmla="*/ 15766 h 6889530"/>
              <a:gd name="connsiteX1" fmla="*/ 914400 w 1022043"/>
              <a:gd name="connsiteY1" fmla="*/ 15766 h 6889530"/>
              <a:gd name="connsiteX2" fmla="*/ 914400 w 1022043"/>
              <a:gd name="connsiteY2" fmla="*/ 6873766 h 6889530"/>
              <a:gd name="connsiteX3" fmla="*/ 0 w 1022043"/>
              <a:gd name="connsiteY3" fmla="*/ 6873766 h 6889530"/>
              <a:gd name="connsiteX4" fmla="*/ 285720 w 1022043"/>
              <a:gd name="connsiteY4" fmla="*/ 6873766 h 6889530"/>
              <a:gd name="connsiteX5" fmla="*/ 571472 w 1022043"/>
              <a:gd name="connsiteY5" fmla="*/ 3263463 h 6889530"/>
              <a:gd name="connsiteX6" fmla="*/ 500002 w 1022043"/>
              <a:gd name="connsiteY6" fmla="*/ 15766 h 6889530"/>
              <a:gd name="connsiteX0" fmla="*/ 500002 w 1022043"/>
              <a:gd name="connsiteY0" fmla="*/ 15766 h 6889530"/>
              <a:gd name="connsiteX1" fmla="*/ 914400 w 1022043"/>
              <a:gd name="connsiteY1" fmla="*/ 15766 h 6889530"/>
              <a:gd name="connsiteX2" fmla="*/ 914400 w 1022043"/>
              <a:gd name="connsiteY2" fmla="*/ 6873766 h 6889530"/>
              <a:gd name="connsiteX3" fmla="*/ 0 w 1022043"/>
              <a:gd name="connsiteY3" fmla="*/ 6873766 h 6889530"/>
              <a:gd name="connsiteX4" fmla="*/ 500002 w 1022043"/>
              <a:gd name="connsiteY4" fmla="*/ 6873766 h 6889530"/>
              <a:gd name="connsiteX5" fmla="*/ 571472 w 1022043"/>
              <a:gd name="connsiteY5" fmla="*/ 3263463 h 6889530"/>
              <a:gd name="connsiteX6" fmla="*/ 500002 w 1022043"/>
              <a:gd name="connsiteY6" fmla="*/ 15766 h 6889530"/>
              <a:gd name="connsiteX0" fmla="*/ 500002 w 1022043"/>
              <a:gd name="connsiteY0" fmla="*/ 15766 h 6889530"/>
              <a:gd name="connsiteX1" fmla="*/ 914400 w 1022043"/>
              <a:gd name="connsiteY1" fmla="*/ 15766 h 6889530"/>
              <a:gd name="connsiteX2" fmla="*/ 914400 w 1022043"/>
              <a:gd name="connsiteY2" fmla="*/ 6873766 h 6889530"/>
              <a:gd name="connsiteX3" fmla="*/ 0 w 1022043"/>
              <a:gd name="connsiteY3" fmla="*/ 6873766 h 6889530"/>
              <a:gd name="connsiteX4" fmla="*/ 500002 w 1022043"/>
              <a:gd name="connsiteY4" fmla="*/ 6873766 h 6889530"/>
              <a:gd name="connsiteX5" fmla="*/ 571443 w 1022043"/>
              <a:gd name="connsiteY5" fmla="*/ 3478738 h 6889530"/>
              <a:gd name="connsiteX6" fmla="*/ 500002 w 1022043"/>
              <a:gd name="connsiteY6" fmla="*/ 15766 h 6889530"/>
              <a:gd name="connsiteX0" fmla="*/ 500002 w 1022043"/>
              <a:gd name="connsiteY0" fmla="*/ 15766 h 6889530"/>
              <a:gd name="connsiteX1" fmla="*/ 914400 w 1022043"/>
              <a:gd name="connsiteY1" fmla="*/ 15766 h 6889530"/>
              <a:gd name="connsiteX2" fmla="*/ 914400 w 1022043"/>
              <a:gd name="connsiteY2" fmla="*/ 6873766 h 6889530"/>
              <a:gd name="connsiteX3" fmla="*/ 0 w 1022043"/>
              <a:gd name="connsiteY3" fmla="*/ 6873766 h 6889530"/>
              <a:gd name="connsiteX4" fmla="*/ 500002 w 1022043"/>
              <a:gd name="connsiteY4" fmla="*/ 6873766 h 6889530"/>
              <a:gd name="connsiteX5" fmla="*/ 571415 w 1022043"/>
              <a:gd name="connsiteY5" fmla="*/ 3478738 h 6889530"/>
              <a:gd name="connsiteX6" fmla="*/ 500002 w 1022043"/>
              <a:gd name="connsiteY6" fmla="*/ 15766 h 6889530"/>
              <a:gd name="connsiteX0" fmla="*/ 500002 w 1022043"/>
              <a:gd name="connsiteY0" fmla="*/ 15766 h 6889530"/>
              <a:gd name="connsiteX1" fmla="*/ 914400 w 1022043"/>
              <a:gd name="connsiteY1" fmla="*/ 15766 h 6889530"/>
              <a:gd name="connsiteX2" fmla="*/ 914400 w 1022043"/>
              <a:gd name="connsiteY2" fmla="*/ 6873766 h 6889530"/>
              <a:gd name="connsiteX3" fmla="*/ 0 w 1022043"/>
              <a:gd name="connsiteY3" fmla="*/ 6873766 h 6889530"/>
              <a:gd name="connsiteX4" fmla="*/ 500002 w 1022043"/>
              <a:gd name="connsiteY4" fmla="*/ 6873766 h 6889530"/>
              <a:gd name="connsiteX5" fmla="*/ 635264 w 1022043"/>
              <a:gd name="connsiteY5" fmla="*/ 3694014 h 6889530"/>
              <a:gd name="connsiteX6" fmla="*/ 500002 w 1022043"/>
              <a:gd name="connsiteY6" fmla="*/ 15766 h 6889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2043" h="6889530">
                <a:moveTo>
                  <a:pt x="500002" y="15766"/>
                </a:moveTo>
                <a:cubicBezTo>
                  <a:pt x="1022043" y="0"/>
                  <a:pt x="609600" y="15766"/>
                  <a:pt x="914400" y="15766"/>
                </a:cubicBezTo>
                <a:lnTo>
                  <a:pt x="914400" y="6873766"/>
                </a:lnTo>
                <a:cubicBezTo>
                  <a:pt x="609600" y="6873766"/>
                  <a:pt x="724439" y="6889530"/>
                  <a:pt x="0" y="6873766"/>
                </a:cubicBezTo>
                <a:lnTo>
                  <a:pt x="500002" y="6873766"/>
                </a:lnTo>
                <a:cubicBezTo>
                  <a:pt x="595253" y="5670332"/>
                  <a:pt x="385285" y="4851130"/>
                  <a:pt x="635264" y="3694014"/>
                </a:cubicBezTo>
                <a:cubicBezTo>
                  <a:pt x="385614" y="2580911"/>
                  <a:pt x="619065" y="1098332"/>
                  <a:pt x="500002" y="15766"/>
                </a:cubicBezTo>
                <a:close/>
              </a:path>
            </a:pathLst>
          </a:custGeom>
          <a:gradFill>
            <a:gsLst>
              <a:gs pos="18000">
                <a:srgbClr val="CC0000">
                  <a:alpha val="80000"/>
                </a:srgbClr>
              </a:gs>
              <a:gs pos="54000">
                <a:schemeClr val="bg1">
                  <a:lumMod val="65000"/>
                  <a:lumOff val="35000"/>
                  <a:alpha val="80000"/>
                </a:schemeClr>
              </a:gs>
              <a:gs pos="73000">
                <a:srgbClr val="CC0000">
                  <a:alpha val="80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127000"/>
            </a:sp3d>
          </a:bodyPr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39503" y="2967335"/>
            <a:ext cx="2064989" cy="923330"/>
          </a:xfrm>
          <a:prstGeom prst="rect">
            <a:avLst/>
          </a:prstGeom>
          <a:noFill/>
          <a:scene3d>
            <a:camera prst="orthographicFront"/>
            <a:lightRig rig="flat" dir="tl"/>
          </a:scene3d>
          <a:sp3d>
            <a:bevelT/>
          </a:sp3d>
        </p:spPr>
        <p:txBody>
          <a:bodyPr wrap="non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Sheyla</a:t>
            </a:r>
            <a:endParaRPr lang="es-ES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sndAc>
      <p:stSnd loop="1">
        <p:snd r:embed="rId2" name="Ties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Rot by="21600000">
                                      <p:cBhvr>
                                        <p:cTn id="1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3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000"/>
                            </p:stCondLst>
                            <p:childTnLst>
                              <p:par>
                                <p:cTn id="7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4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6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6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8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8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800"/>
                            </p:stCondLst>
                            <p:childTnLst>
                              <p:par>
                                <p:cTn id="9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300"/>
                            </p:stCondLst>
                            <p:childTnLst>
                              <p:par>
                                <p:cTn id="10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7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7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9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9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18" grpId="0"/>
      <p:bldP spid="18" grpId="1"/>
      <p:bldP spid="18" grpId="2"/>
      <p:bldP spid="18" grpId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>
            <a:off x="0" y="214290"/>
            <a:ext cx="9144000" cy="6643710"/>
          </a:xfrm>
          <a:prstGeom prst="rect">
            <a:avLst/>
          </a:prstGeom>
          <a:solidFill>
            <a:srgbClr val="107E08"/>
          </a:solidFill>
          <a:ln>
            <a:noFill/>
          </a:ln>
          <a:scene3d>
            <a:camera prst="orthographicFront"/>
            <a:lightRig rig="flood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Triángulo isósceles"/>
          <p:cNvSpPr/>
          <p:nvPr/>
        </p:nvSpPr>
        <p:spPr>
          <a:xfrm>
            <a:off x="0" y="0"/>
            <a:ext cx="3071802" cy="22145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Triángulo isósceles"/>
          <p:cNvSpPr/>
          <p:nvPr/>
        </p:nvSpPr>
        <p:spPr>
          <a:xfrm>
            <a:off x="6000760" y="0"/>
            <a:ext cx="3106800" cy="22145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Triángulo isósceles"/>
          <p:cNvSpPr/>
          <p:nvPr/>
        </p:nvSpPr>
        <p:spPr>
          <a:xfrm>
            <a:off x="3000364" y="0"/>
            <a:ext cx="3071834" cy="22145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Triángulo isósceles"/>
          <p:cNvSpPr/>
          <p:nvPr/>
        </p:nvSpPr>
        <p:spPr>
          <a:xfrm rot="10800000">
            <a:off x="0" y="4643446"/>
            <a:ext cx="3143240" cy="22145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Triángulo isósceles"/>
          <p:cNvSpPr/>
          <p:nvPr/>
        </p:nvSpPr>
        <p:spPr>
          <a:xfrm rot="10800000">
            <a:off x="6037200" y="4643446"/>
            <a:ext cx="3106800" cy="22145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isósceles"/>
          <p:cNvSpPr/>
          <p:nvPr/>
        </p:nvSpPr>
        <p:spPr>
          <a:xfrm rot="10800000">
            <a:off x="3000364" y="4643446"/>
            <a:ext cx="3214710" cy="22145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>
            <a:off x="1500166" y="4643446"/>
            <a:ext cx="3143272" cy="22145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>
            <a:off x="4500530" y="4643446"/>
            <a:ext cx="3214742" cy="22145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 rot="10800000">
            <a:off x="1500166" y="0"/>
            <a:ext cx="3071802" cy="22145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isósceles"/>
          <p:cNvSpPr/>
          <p:nvPr/>
        </p:nvSpPr>
        <p:spPr>
          <a:xfrm rot="10800000">
            <a:off x="4500530" y="0"/>
            <a:ext cx="3071834" cy="22145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 rot="5400000">
            <a:off x="-357194" y="357194"/>
            <a:ext cx="2285992" cy="157160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rectángulo"/>
          <p:cNvSpPr/>
          <p:nvPr/>
        </p:nvSpPr>
        <p:spPr>
          <a:xfrm rot="16200000">
            <a:off x="7215202" y="4929202"/>
            <a:ext cx="2214554" cy="164304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rectángulo"/>
          <p:cNvSpPr/>
          <p:nvPr/>
        </p:nvSpPr>
        <p:spPr>
          <a:xfrm rot="10800000">
            <a:off x="7500958" y="0"/>
            <a:ext cx="1643042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Triángulo rectángulo"/>
          <p:cNvSpPr/>
          <p:nvPr/>
        </p:nvSpPr>
        <p:spPr>
          <a:xfrm>
            <a:off x="0" y="4643446"/>
            <a:ext cx="1643042" cy="221455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Triángulo isósceles"/>
          <p:cNvSpPr/>
          <p:nvPr/>
        </p:nvSpPr>
        <p:spPr>
          <a:xfrm rot="5400000">
            <a:off x="892959" y="1107281"/>
            <a:ext cx="2857520" cy="4643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Triángulo isósceles"/>
          <p:cNvSpPr/>
          <p:nvPr/>
        </p:nvSpPr>
        <p:spPr>
          <a:xfrm rot="16200000">
            <a:off x="5464959" y="1107281"/>
            <a:ext cx="2714644" cy="4643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Combinar"/>
          <p:cNvSpPr/>
          <p:nvPr/>
        </p:nvSpPr>
        <p:spPr>
          <a:xfrm>
            <a:off x="0" y="2143116"/>
            <a:ext cx="9144000" cy="1285884"/>
          </a:xfrm>
          <a:prstGeom prst="flowChartMerg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Combinar"/>
          <p:cNvSpPr/>
          <p:nvPr/>
        </p:nvSpPr>
        <p:spPr>
          <a:xfrm rot="10800000">
            <a:off x="0" y="3429000"/>
            <a:ext cx="9144000" cy="1285884"/>
          </a:xfrm>
          <a:prstGeom prst="flowChartMerg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Imagen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25975" cy="1071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7" name="Picture 3" descr="C:\Users\Ana María\Desktop\zonda_cinque_r_spec_5_.jpg"/>
          <p:cNvPicPr>
            <a:picLocks noChangeAspect="1" noChangeArrowheads="1"/>
          </p:cNvPicPr>
          <p:nvPr/>
        </p:nvPicPr>
        <p:blipFill>
          <a:blip r:embed="rId4" cstate="print"/>
          <a:srcRect l="3906"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" name="Picture 3" descr="C:\Users\Ana María\Desktop\zonda_cinque_r_spec_5_.jpg"/>
          <p:cNvPicPr>
            <a:picLocks noChangeAspect="1" noChangeArrowheads="1"/>
          </p:cNvPicPr>
          <p:nvPr/>
        </p:nvPicPr>
        <p:blipFill>
          <a:blip r:embed="rId4" cstate="print"/>
          <a:srcRect l="3906"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9" name="Picture 5" descr="C:\Users\Ana María\Desktop\Zonda Cinque R-Spec 2 (1).jpg"/>
          <p:cNvPicPr>
            <a:picLocks noChangeAspect="1" noChangeArrowheads="1"/>
          </p:cNvPicPr>
          <p:nvPr/>
        </p:nvPicPr>
        <p:blipFill>
          <a:blip r:embed="rId5" cstate="print"/>
          <a:srcRect l="3906"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Users\Ana María\Desktop\rrv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7" y="1"/>
            <a:ext cx="7702296" cy="10715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23" presetClass="entr" presetSubtype="28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8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4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9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Marco"/>
          <p:cNvSpPr/>
          <p:nvPr/>
        </p:nvSpPr>
        <p:spPr>
          <a:xfrm>
            <a:off x="0" y="0"/>
            <a:ext cx="4572000" cy="342900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3" name="12 Marco"/>
          <p:cNvSpPr/>
          <p:nvPr/>
        </p:nvSpPr>
        <p:spPr>
          <a:xfrm>
            <a:off x="4572000" y="0"/>
            <a:ext cx="4572000" cy="342900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4" name="13 Marco"/>
          <p:cNvSpPr/>
          <p:nvPr/>
        </p:nvSpPr>
        <p:spPr>
          <a:xfrm>
            <a:off x="0" y="3429000"/>
            <a:ext cx="4572000" cy="342900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5" name="14 Marco"/>
          <p:cNvSpPr/>
          <p:nvPr/>
        </p:nvSpPr>
        <p:spPr>
          <a:xfrm>
            <a:off x="4572000" y="3429000"/>
            <a:ext cx="4572000" cy="342900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6" name="15 Marco"/>
          <p:cNvSpPr/>
          <p:nvPr/>
        </p:nvSpPr>
        <p:spPr>
          <a:xfrm>
            <a:off x="357158" y="357166"/>
            <a:ext cx="3857652" cy="2714644"/>
          </a:xfrm>
          <a:prstGeom prst="frame">
            <a:avLst>
              <a:gd name="adj1" fmla="val 1714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7" name="16 Marco"/>
          <p:cNvSpPr/>
          <p:nvPr/>
        </p:nvSpPr>
        <p:spPr>
          <a:xfrm>
            <a:off x="4857752" y="357166"/>
            <a:ext cx="3857652" cy="2714644"/>
          </a:xfrm>
          <a:prstGeom prst="frame">
            <a:avLst>
              <a:gd name="adj1" fmla="val 1714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8" name="17 Marco"/>
          <p:cNvSpPr/>
          <p:nvPr/>
        </p:nvSpPr>
        <p:spPr>
          <a:xfrm>
            <a:off x="4929190" y="3786190"/>
            <a:ext cx="3857652" cy="2714644"/>
          </a:xfrm>
          <a:prstGeom prst="frame">
            <a:avLst>
              <a:gd name="adj1" fmla="val 1714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9" name="18 Marco"/>
          <p:cNvSpPr/>
          <p:nvPr/>
        </p:nvSpPr>
        <p:spPr>
          <a:xfrm>
            <a:off x="357158" y="3786190"/>
            <a:ext cx="3857652" cy="2714644"/>
          </a:xfrm>
          <a:prstGeom prst="frame">
            <a:avLst>
              <a:gd name="adj1" fmla="val 1714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0" name="19 Rectángulo"/>
          <p:cNvSpPr/>
          <p:nvPr/>
        </p:nvSpPr>
        <p:spPr>
          <a:xfrm>
            <a:off x="785786" y="785794"/>
            <a:ext cx="3000396" cy="1857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5286380" y="785794"/>
            <a:ext cx="3000396" cy="1857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5357818" y="4214818"/>
            <a:ext cx="3000396" cy="1857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785786" y="4214818"/>
            <a:ext cx="3000396" cy="1857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C:\Users\Ana María\Desktop\Imagen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285728"/>
            <a:ext cx="4748213" cy="1139825"/>
          </a:xfrm>
          <a:prstGeom prst="rect">
            <a:avLst/>
          </a:prstGeom>
          <a:noFill/>
        </p:spPr>
      </p:pic>
      <p:pic>
        <p:nvPicPr>
          <p:cNvPr id="5122" name="Picture 2" descr="C:\Users\Ana María\Desktop\Wallpaper-Bugatti-Veyron-16-4-Grand-Sport-Gray.jpg"/>
          <p:cNvPicPr>
            <a:picLocks noChangeAspect="1" noChangeArrowheads="1"/>
          </p:cNvPicPr>
          <p:nvPr/>
        </p:nvPicPr>
        <p:blipFill>
          <a:blip r:embed="rId4" cstate="print"/>
          <a:srcRect l="940" t="282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Ana María\Desktop\ll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357166"/>
            <a:ext cx="7667625" cy="11430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0" y="0"/>
            <a:ext cx="1500188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1500188" y="0"/>
            <a:ext cx="1500187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3000375" y="0"/>
            <a:ext cx="1500188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4500563" y="0"/>
            <a:ext cx="1500187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6000750" y="0"/>
            <a:ext cx="1547813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7500938" y="0"/>
            <a:ext cx="1643062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0" y="135731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1500188" y="135731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3000375" y="135731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4500563" y="135731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6000750" y="1357313"/>
            <a:ext cx="1547813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7500938" y="1357313"/>
            <a:ext cx="1643062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0" y="278606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1500188" y="278606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3000375" y="278606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4500563" y="278606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6000750" y="2786063"/>
            <a:ext cx="1547813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7500938" y="2786063"/>
            <a:ext cx="1643062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0" y="4214813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1500188" y="4214813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3000375" y="4214813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4500563" y="4214813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6000750" y="4214813"/>
            <a:ext cx="1547813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7500938" y="4214813"/>
            <a:ext cx="1643062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0" y="5489575"/>
            <a:ext cx="1500188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1500188" y="5489575"/>
            <a:ext cx="1500187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3000375" y="5489575"/>
            <a:ext cx="1500188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4500563" y="5489575"/>
            <a:ext cx="1500187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6000750" y="5489575"/>
            <a:ext cx="1547813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7500938" y="5489575"/>
            <a:ext cx="1643062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50" name="Picture 2" descr="C:\Users\Ana María\Desktop\KLKJ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57166"/>
            <a:ext cx="5522913" cy="1357322"/>
          </a:xfrm>
          <a:prstGeom prst="rect">
            <a:avLst/>
          </a:prstGeom>
          <a:noFill/>
        </p:spPr>
      </p:pic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" name="Picture 2" descr="C:\Users\Ana María\Desktop\GGK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85728"/>
            <a:ext cx="5748337" cy="1139825"/>
          </a:xfrm>
          <a:prstGeom prst="rect">
            <a:avLst/>
          </a:prstGeom>
          <a:noFill/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8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0"/>
                            </p:stCondLst>
                            <p:childTnLst>
                              <p:par>
                                <p:cTn id="103" presetID="50" presetClass="entr" presetSubtype="0" decel="10000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5500"/>
                            </p:stCondLst>
                            <p:childTnLst>
                              <p:par>
                                <p:cTn id="1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9" grpId="0" animBg="1"/>
      <p:bldP spid="20" grpId="0" animBg="1"/>
      <p:bldP spid="25" grpId="0" animBg="1"/>
      <p:bldP spid="26" grpId="0" animBg="1"/>
      <p:bldP spid="31" grpId="0" animBg="1"/>
      <p:bldP spid="32" grpId="0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214290"/>
            <a:ext cx="9144000" cy="6624000"/>
          </a:xfrm>
          <a:prstGeom prst="rect">
            <a:avLst/>
          </a:prstGeom>
          <a:solidFill>
            <a:srgbClr val="A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Rombo"/>
          <p:cNvSpPr/>
          <p:nvPr/>
        </p:nvSpPr>
        <p:spPr>
          <a:xfrm>
            <a:off x="0" y="0"/>
            <a:ext cx="4643438" cy="3500438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 useBgFill="1">
        <p:nvSpPr>
          <p:cNvPr id="3" name="2 Rombo"/>
          <p:cNvSpPr/>
          <p:nvPr/>
        </p:nvSpPr>
        <p:spPr>
          <a:xfrm>
            <a:off x="4500562" y="0"/>
            <a:ext cx="4643438" cy="3500438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ombo"/>
          <p:cNvSpPr/>
          <p:nvPr/>
        </p:nvSpPr>
        <p:spPr>
          <a:xfrm>
            <a:off x="0" y="3429000"/>
            <a:ext cx="4643438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ombo"/>
          <p:cNvSpPr/>
          <p:nvPr/>
        </p:nvSpPr>
        <p:spPr>
          <a:xfrm>
            <a:off x="4572000" y="342900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ombo"/>
          <p:cNvSpPr/>
          <p:nvPr/>
        </p:nvSpPr>
        <p:spPr>
          <a:xfrm>
            <a:off x="2357422" y="1714488"/>
            <a:ext cx="4500594" cy="350046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isósceles"/>
          <p:cNvSpPr/>
          <p:nvPr/>
        </p:nvSpPr>
        <p:spPr>
          <a:xfrm>
            <a:off x="2285984" y="5143512"/>
            <a:ext cx="4643470" cy="17144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 rot="10800000">
            <a:off x="2214546" y="0"/>
            <a:ext cx="4714908" cy="17144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16200000">
            <a:off x="6250777" y="2250289"/>
            <a:ext cx="3429024" cy="235742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5400000">
            <a:off x="-535801" y="2250289"/>
            <a:ext cx="3429024" cy="235742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 rot="5400000">
            <a:off x="285748" y="-285748"/>
            <a:ext cx="1857364" cy="242886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rectángulo"/>
          <p:cNvSpPr/>
          <p:nvPr/>
        </p:nvSpPr>
        <p:spPr>
          <a:xfrm rot="16200000">
            <a:off x="7000888" y="4714888"/>
            <a:ext cx="1857364" cy="242886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 rot="10800000">
            <a:off x="6786578" y="0"/>
            <a:ext cx="2357422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>
            <a:off x="0" y="5072074"/>
            <a:ext cx="2357422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Ana María\Desktop\hu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285728"/>
            <a:ext cx="3784600" cy="1139825"/>
          </a:xfrm>
          <a:prstGeom prst="rect">
            <a:avLst/>
          </a:prstGeom>
          <a:noFill/>
        </p:spPr>
      </p:pic>
      <p:pic>
        <p:nvPicPr>
          <p:cNvPr id="1026" name="Picture 2" descr="C:\Users\Ana María\Desktop\lotus-concept-car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Ana María\Desktop\ggm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4346" y="0"/>
            <a:ext cx="6497637" cy="1957387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14" presetClass="entr" presetSubtype="5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0"/>
                            </p:stCondLst>
                            <p:childTnLst>
                              <p:par>
                                <p:cTn id="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7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Anillo"/>
          <p:cNvSpPr/>
          <p:nvPr/>
        </p:nvSpPr>
        <p:spPr>
          <a:xfrm>
            <a:off x="0" y="0"/>
            <a:ext cx="1857356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3" name="2 Anillo"/>
          <p:cNvSpPr/>
          <p:nvPr/>
        </p:nvSpPr>
        <p:spPr>
          <a:xfrm>
            <a:off x="1785918" y="0"/>
            <a:ext cx="1928826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Anillo"/>
          <p:cNvSpPr/>
          <p:nvPr/>
        </p:nvSpPr>
        <p:spPr>
          <a:xfrm>
            <a:off x="3643306" y="0"/>
            <a:ext cx="1928826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Anillo"/>
          <p:cNvSpPr/>
          <p:nvPr/>
        </p:nvSpPr>
        <p:spPr>
          <a:xfrm>
            <a:off x="5500694" y="0"/>
            <a:ext cx="1857388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Anillo"/>
          <p:cNvSpPr/>
          <p:nvPr/>
        </p:nvSpPr>
        <p:spPr>
          <a:xfrm>
            <a:off x="7286644" y="0"/>
            <a:ext cx="1857356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7" name="6 Anillo"/>
          <p:cNvSpPr/>
          <p:nvPr/>
        </p:nvSpPr>
        <p:spPr>
          <a:xfrm>
            <a:off x="0" y="1714488"/>
            <a:ext cx="1857356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8" name="7 Anillo"/>
          <p:cNvSpPr/>
          <p:nvPr/>
        </p:nvSpPr>
        <p:spPr>
          <a:xfrm>
            <a:off x="1785918" y="1714488"/>
            <a:ext cx="1857388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9" name="8 Anillo"/>
          <p:cNvSpPr/>
          <p:nvPr/>
        </p:nvSpPr>
        <p:spPr>
          <a:xfrm>
            <a:off x="3643306" y="1714488"/>
            <a:ext cx="1857388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0" name="9 Anillo"/>
          <p:cNvSpPr/>
          <p:nvPr/>
        </p:nvSpPr>
        <p:spPr>
          <a:xfrm>
            <a:off x="5500694" y="1714488"/>
            <a:ext cx="1857388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1" name="10 Anillo"/>
          <p:cNvSpPr/>
          <p:nvPr/>
        </p:nvSpPr>
        <p:spPr>
          <a:xfrm>
            <a:off x="7286644" y="1714488"/>
            <a:ext cx="1857356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2" name="11 Anillo"/>
          <p:cNvSpPr/>
          <p:nvPr/>
        </p:nvSpPr>
        <p:spPr>
          <a:xfrm>
            <a:off x="0" y="3429000"/>
            <a:ext cx="1857356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3" name="12 Anillo"/>
          <p:cNvSpPr/>
          <p:nvPr/>
        </p:nvSpPr>
        <p:spPr>
          <a:xfrm>
            <a:off x="1785918" y="3429000"/>
            <a:ext cx="1928826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4" name="13 Anillo"/>
          <p:cNvSpPr/>
          <p:nvPr/>
        </p:nvSpPr>
        <p:spPr>
          <a:xfrm>
            <a:off x="3643306" y="3429000"/>
            <a:ext cx="1857388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5" name="14 Anillo"/>
          <p:cNvSpPr/>
          <p:nvPr/>
        </p:nvSpPr>
        <p:spPr>
          <a:xfrm>
            <a:off x="5500694" y="3429000"/>
            <a:ext cx="1857388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6" name="15 Anillo"/>
          <p:cNvSpPr/>
          <p:nvPr/>
        </p:nvSpPr>
        <p:spPr>
          <a:xfrm>
            <a:off x="7286644" y="3429000"/>
            <a:ext cx="1857356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7" name="16 Anillo"/>
          <p:cNvSpPr/>
          <p:nvPr/>
        </p:nvSpPr>
        <p:spPr>
          <a:xfrm>
            <a:off x="0" y="5143512"/>
            <a:ext cx="1857356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8" name="17 Anillo"/>
          <p:cNvSpPr/>
          <p:nvPr/>
        </p:nvSpPr>
        <p:spPr>
          <a:xfrm>
            <a:off x="1785918" y="5143512"/>
            <a:ext cx="1857388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9" name="18 Anillo"/>
          <p:cNvSpPr/>
          <p:nvPr/>
        </p:nvSpPr>
        <p:spPr>
          <a:xfrm>
            <a:off x="3643306" y="5143512"/>
            <a:ext cx="1857388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0" name="19 Anillo"/>
          <p:cNvSpPr/>
          <p:nvPr/>
        </p:nvSpPr>
        <p:spPr>
          <a:xfrm>
            <a:off x="5500694" y="5143512"/>
            <a:ext cx="1857388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1" name="20 Anillo"/>
          <p:cNvSpPr/>
          <p:nvPr/>
        </p:nvSpPr>
        <p:spPr>
          <a:xfrm>
            <a:off x="7286644" y="5143512"/>
            <a:ext cx="1857356" cy="171448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2" name="21 Decisión"/>
          <p:cNvSpPr/>
          <p:nvPr/>
        </p:nvSpPr>
        <p:spPr>
          <a:xfrm>
            <a:off x="1000100" y="1000108"/>
            <a:ext cx="1643074" cy="142876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Decisión"/>
          <p:cNvSpPr/>
          <p:nvPr/>
        </p:nvSpPr>
        <p:spPr>
          <a:xfrm>
            <a:off x="2786050" y="928670"/>
            <a:ext cx="1714512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Decisión"/>
          <p:cNvSpPr/>
          <p:nvPr/>
        </p:nvSpPr>
        <p:spPr>
          <a:xfrm>
            <a:off x="4643438" y="928670"/>
            <a:ext cx="1714512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Decisión"/>
          <p:cNvSpPr/>
          <p:nvPr/>
        </p:nvSpPr>
        <p:spPr>
          <a:xfrm>
            <a:off x="6429388" y="928670"/>
            <a:ext cx="1714512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Decisión"/>
          <p:cNvSpPr/>
          <p:nvPr/>
        </p:nvSpPr>
        <p:spPr>
          <a:xfrm>
            <a:off x="928662" y="2643182"/>
            <a:ext cx="1714512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Decisión"/>
          <p:cNvSpPr/>
          <p:nvPr/>
        </p:nvSpPr>
        <p:spPr>
          <a:xfrm>
            <a:off x="2786050" y="2643182"/>
            <a:ext cx="1714512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Decisión"/>
          <p:cNvSpPr/>
          <p:nvPr/>
        </p:nvSpPr>
        <p:spPr>
          <a:xfrm>
            <a:off x="4643438" y="2643182"/>
            <a:ext cx="1714512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Decisión"/>
          <p:cNvSpPr/>
          <p:nvPr/>
        </p:nvSpPr>
        <p:spPr>
          <a:xfrm>
            <a:off x="6429388" y="2643182"/>
            <a:ext cx="1714512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Decisión"/>
          <p:cNvSpPr/>
          <p:nvPr/>
        </p:nvSpPr>
        <p:spPr>
          <a:xfrm>
            <a:off x="928662" y="4357694"/>
            <a:ext cx="1714512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Decisión"/>
          <p:cNvSpPr/>
          <p:nvPr/>
        </p:nvSpPr>
        <p:spPr>
          <a:xfrm>
            <a:off x="2786050" y="4357694"/>
            <a:ext cx="1714512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Decisión"/>
          <p:cNvSpPr/>
          <p:nvPr/>
        </p:nvSpPr>
        <p:spPr>
          <a:xfrm>
            <a:off x="4643438" y="4357694"/>
            <a:ext cx="1714512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Decisión"/>
          <p:cNvSpPr/>
          <p:nvPr/>
        </p:nvSpPr>
        <p:spPr>
          <a:xfrm>
            <a:off x="6429388" y="4357694"/>
            <a:ext cx="1714512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Elipse"/>
          <p:cNvSpPr/>
          <p:nvPr/>
        </p:nvSpPr>
        <p:spPr>
          <a:xfrm>
            <a:off x="357158" y="357166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Elipse"/>
          <p:cNvSpPr/>
          <p:nvPr/>
        </p:nvSpPr>
        <p:spPr>
          <a:xfrm>
            <a:off x="2214546" y="357166"/>
            <a:ext cx="1143008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Elipse"/>
          <p:cNvSpPr/>
          <p:nvPr/>
        </p:nvSpPr>
        <p:spPr>
          <a:xfrm>
            <a:off x="4000496" y="357166"/>
            <a:ext cx="1214446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Elipse"/>
          <p:cNvSpPr/>
          <p:nvPr/>
        </p:nvSpPr>
        <p:spPr>
          <a:xfrm>
            <a:off x="5857884" y="357166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Elipse"/>
          <p:cNvSpPr/>
          <p:nvPr/>
        </p:nvSpPr>
        <p:spPr>
          <a:xfrm>
            <a:off x="7715272" y="357166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Elipse"/>
          <p:cNvSpPr/>
          <p:nvPr/>
        </p:nvSpPr>
        <p:spPr>
          <a:xfrm>
            <a:off x="7715272" y="2071678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Elipse"/>
          <p:cNvSpPr/>
          <p:nvPr/>
        </p:nvSpPr>
        <p:spPr>
          <a:xfrm>
            <a:off x="5857884" y="2071678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Elipse"/>
          <p:cNvSpPr/>
          <p:nvPr/>
        </p:nvSpPr>
        <p:spPr>
          <a:xfrm>
            <a:off x="4000496" y="2071678"/>
            <a:ext cx="1143008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Elipse"/>
          <p:cNvSpPr/>
          <p:nvPr/>
        </p:nvSpPr>
        <p:spPr>
          <a:xfrm>
            <a:off x="2214546" y="2071678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3" name="42 Elipse"/>
          <p:cNvSpPr/>
          <p:nvPr/>
        </p:nvSpPr>
        <p:spPr>
          <a:xfrm>
            <a:off x="357158" y="2071678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4" name="43 Elipse"/>
          <p:cNvSpPr/>
          <p:nvPr/>
        </p:nvSpPr>
        <p:spPr>
          <a:xfrm>
            <a:off x="357158" y="3786190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5" name="44 Elipse"/>
          <p:cNvSpPr/>
          <p:nvPr/>
        </p:nvSpPr>
        <p:spPr>
          <a:xfrm>
            <a:off x="2214546" y="3786190"/>
            <a:ext cx="1214446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6" name="45 Elipse"/>
          <p:cNvSpPr/>
          <p:nvPr/>
        </p:nvSpPr>
        <p:spPr>
          <a:xfrm>
            <a:off x="4000496" y="3786190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7" name="46 Elipse"/>
          <p:cNvSpPr/>
          <p:nvPr/>
        </p:nvSpPr>
        <p:spPr>
          <a:xfrm>
            <a:off x="5857884" y="3786190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8" name="47 Elipse"/>
          <p:cNvSpPr/>
          <p:nvPr/>
        </p:nvSpPr>
        <p:spPr>
          <a:xfrm>
            <a:off x="7643834" y="3786190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9" name="48 Elipse"/>
          <p:cNvSpPr/>
          <p:nvPr/>
        </p:nvSpPr>
        <p:spPr>
          <a:xfrm>
            <a:off x="7715272" y="5500702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0" name="49 Elipse"/>
          <p:cNvSpPr/>
          <p:nvPr/>
        </p:nvSpPr>
        <p:spPr>
          <a:xfrm>
            <a:off x="5857884" y="5500702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1" name="50 Elipse"/>
          <p:cNvSpPr/>
          <p:nvPr/>
        </p:nvSpPr>
        <p:spPr>
          <a:xfrm>
            <a:off x="4000496" y="5500702"/>
            <a:ext cx="1143008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2" name="51 Elipse"/>
          <p:cNvSpPr/>
          <p:nvPr/>
        </p:nvSpPr>
        <p:spPr>
          <a:xfrm>
            <a:off x="2143108" y="5500702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3" name="52 Elipse"/>
          <p:cNvSpPr/>
          <p:nvPr/>
        </p:nvSpPr>
        <p:spPr>
          <a:xfrm>
            <a:off x="357158" y="5500702"/>
            <a:ext cx="1071570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4" name="53 Triángulo isósceles"/>
          <p:cNvSpPr/>
          <p:nvPr/>
        </p:nvSpPr>
        <p:spPr>
          <a:xfrm>
            <a:off x="1071538" y="6143644"/>
            <a:ext cx="1500198" cy="71435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7" name="56 Triángulo rectángulo"/>
          <p:cNvSpPr/>
          <p:nvPr/>
        </p:nvSpPr>
        <p:spPr>
          <a:xfrm rot="5400000">
            <a:off x="-4" y="4"/>
            <a:ext cx="1000108" cy="10001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8" name="57 Triángulo rectángulo"/>
          <p:cNvSpPr/>
          <p:nvPr/>
        </p:nvSpPr>
        <p:spPr>
          <a:xfrm rot="16200000">
            <a:off x="8286772" y="6000772"/>
            <a:ext cx="928670" cy="78578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9" name="58 Triángulo rectángulo"/>
          <p:cNvSpPr/>
          <p:nvPr/>
        </p:nvSpPr>
        <p:spPr>
          <a:xfrm rot="10800000">
            <a:off x="8215338" y="0"/>
            <a:ext cx="928662" cy="85723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0" name="59 Triángulo rectángulo"/>
          <p:cNvSpPr/>
          <p:nvPr/>
        </p:nvSpPr>
        <p:spPr>
          <a:xfrm>
            <a:off x="0" y="6000768"/>
            <a:ext cx="785786" cy="85723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1" name="60 Triángulo isósceles"/>
          <p:cNvSpPr/>
          <p:nvPr/>
        </p:nvSpPr>
        <p:spPr>
          <a:xfrm>
            <a:off x="2857488" y="6072206"/>
            <a:ext cx="1571636" cy="78579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2" name="61 Triángulo isósceles"/>
          <p:cNvSpPr/>
          <p:nvPr/>
        </p:nvSpPr>
        <p:spPr>
          <a:xfrm>
            <a:off x="4714876" y="5929330"/>
            <a:ext cx="1571636" cy="9286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3" name="62 Triángulo isósceles"/>
          <p:cNvSpPr/>
          <p:nvPr/>
        </p:nvSpPr>
        <p:spPr>
          <a:xfrm>
            <a:off x="6500826" y="6000768"/>
            <a:ext cx="1571636" cy="85723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4" name="63 Triángulo isósceles"/>
          <p:cNvSpPr/>
          <p:nvPr/>
        </p:nvSpPr>
        <p:spPr>
          <a:xfrm rot="10800000">
            <a:off x="1071538" y="0"/>
            <a:ext cx="1571636" cy="64291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5" name="64 Triángulo isósceles"/>
          <p:cNvSpPr/>
          <p:nvPr/>
        </p:nvSpPr>
        <p:spPr>
          <a:xfrm rot="10800000">
            <a:off x="2857488" y="0"/>
            <a:ext cx="1643074" cy="78579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6" name="65 Triángulo isósceles"/>
          <p:cNvSpPr/>
          <p:nvPr/>
        </p:nvSpPr>
        <p:spPr>
          <a:xfrm rot="10800000">
            <a:off x="4572000" y="0"/>
            <a:ext cx="2000264" cy="78579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7" name="66 Triángulo isósceles"/>
          <p:cNvSpPr/>
          <p:nvPr/>
        </p:nvSpPr>
        <p:spPr>
          <a:xfrm rot="10800000">
            <a:off x="6357950" y="0"/>
            <a:ext cx="1714512" cy="71435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8" name="67 Combinar"/>
          <p:cNvSpPr/>
          <p:nvPr/>
        </p:nvSpPr>
        <p:spPr>
          <a:xfrm rot="5400000">
            <a:off x="7806042" y="1305225"/>
            <a:ext cx="1714510" cy="961403"/>
          </a:xfrm>
          <a:prstGeom prst="flowChartMerg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9" name="68 Combinar"/>
          <p:cNvSpPr/>
          <p:nvPr/>
        </p:nvSpPr>
        <p:spPr>
          <a:xfrm rot="5400000">
            <a:off x="7770323" y="2984018"/>
            <a:ext cx="1785948" cy="961403"/>
          </a:xfrm>
          <a:prstGeom prst="flowChartMerg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0" name="69 Combinar"/>
          <p:cNvSpPr/>
          <p:nvPr/>
        </p:nvSpPr>
        <p:spPr>
          <a:xfrm rot="5400000">
            <a:off x="7867893" y="4600961"/>
            <a:ext cx="1590809" cy="961403"/>
          </a:xfrm>
          <a:prstGeom prst="flowChartMerg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1" name="70 Combinar"/>
          <p:cNvSpPr/>
          <p:nvPr/>
        </p:nvSpPr>
        <p:spPr>
          <a:xfrm rot="16200000">
            <a:off x="-269396" y="1269507"/>
            <a:ext cx="1500198" cy="961403"/>
          </a:xfrm>
          <a:prstGeom prst="flowChartMerg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2" name="71 Combinar"/>
          <p:cNvSpPr/>
          <p:nvPr/>
        </p:nvSpPr>
        <p:spPr>
          <a:xfrm rot="16200000">
            <a:off x="-412272" y="2984018"/>
            <a:ext cx="1785952" cy="961403"/>
          </a:xfrm>
          <a:prstGeom prst="flowChartMerg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3" name="72 Combinar"/>
          <p:cNvSpPr/>
          <p:nvPr/>
        </p:nvSpPr>
        <p:spPr>
          <a:xfrm rot="16200000">
            <a:off x="-376553" y="4662811"/>
            <a:ext cx="1714514" cy="961403"/>
          </a:xfrm>
          <a:prstGeom prst="flowChartMerg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C:\Users\Ana María\Desktop\JJJJ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57165"/>
            <a:ext cx="6072230" cy="1557143"/>
          </a:xfrm>
          <a:prstGeom prst="rect">
            <a:avLst/>
          </a:prstGeom>
          <a:noFill/>
        </p:spPr>
      </p:pic>
      <p:pic>
        <p:nvPicPr>
          <p:cNvPr id="75" name="Picture 2" descr="C:\Users\Ana María\Desktop\lamborghini huracan green.jpg"/>
          <p:cNvPicPr>
            <a:picLocks noChangeAspect="1" noChangeArrowheads="1"/>
          </p:cNvPicPr>
          <p:nvPr/>
        </p:nvPicPr>
        <p:blipFill>
          <a:blip r:embed="rId4" cstate="print"/>
          <a:srcRect l="5218" t="10188" r="7568" b="289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:\Users\Ana María\Desktop\FF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000892" cy="1214422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5000"/>
                            </p:stCondLst>
                            <p:childTnLst>
                              <p:par>
                                <p:cTn id="25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7000"/>
                            </p:stCondLst>
                            <p:childTnLst>
                              <p:par>
                                <p:cTn id="36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1" fill="hold">
                            <p:stCondLst>
                              <p:cond delay="9000"/>
                            </p:stCondLst>
                            <p:childTnLst>
                              <p:par>
                                <p:cTn id="372" presetID="50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6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6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6072198" y="4181696"/>
            <a:ext cx="1500199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8" name="27 Rectángulo"/>
          <p:cNvSpPr/>
          <p:nvPr/>
        </p:nvSpPr>
        <p:spPr>
          <a:xfrm>
            <a:off x="7572397" y="4181696"/>
            <a:ext cx="1571602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6" name="25 Rectángulo"/>
          <p:cNvSpPr/>
          <p:nvPr/>
        </p:nvSpPr>
        <p:spPr>
          <a:xfrm>
            <a:off x="4571998" y="4181696"/>
            <a:ext cx="1500200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2" name="21 Rectángulo"/>
          <p:cNvSpPr/>
          <p:nvPr/>
        </p:nvSpPr>
        <p:spPr>
          <a:xfrm>
            <a:off x="3071800" y="4181696"/>
            <a:ext cx="1500199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1" name="20 Rectángulo"/>
          <p:cNvSpPr/>
          <p:nvPr/>
        </p:nvSpPr>
        <p:spPr>
          <a:xfrm>
            <a:off x="1571602" y="4181696"/>
            <a:ext cx="1500199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0" name="19 Rectángulo"/>
          <p:cNvSpPr/>
          <p:nvPr/>
        </p:nvSpPr>
        <p:spPr>
          <a:xfrm>
            <a:off x="0" y="4181696"/>
            <a:ext cx="1571602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7" name="16 Rectángulo"/>
          <p:cNvSpPr/>
          <p:nvPr/>
        </p:nvSpPr>
        <p:spPr>
          <a:xfrm>
            <a:off x="0" y="2843545"/>
            <a:ext cx="1500166" cy="133813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9" name="18 Rectángulo"/>
          <p:cNvSpPr/>
          <p:nvPr/>
        </p:nvSpPr>
        <p:spPr>
          <a:xfrm>
            <a:off x="3071802" y="2843545"/>
            <a:ext cx="1500197" cy="133813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3" name="22 Rectángulo"/>
          <p:cNvSpPr/>
          <p:nvPr/>
        </p:nvSpPr>
        <p:spPr>
          <a:xfrm>
            <a:off x="4571998" y="2843545"/>
            <a:ext cx="1500199" cy="133813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4" name="23 Rectángulo"/>
          <p:cNvSpPr/>
          <p:nvPr/>
        </p:nvSpPr>
        <p:spPr>
          <a:xfrm>
            <a:off x="6072166" y="2843545"/>
            <a:ext cx="1500229" cy="133813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5" name="24 Rectángulo"/>
          <p:cNvSpPr/>
          <p:nvPr/>
        </p:nvSpPr>
        <p:spPr>
          <a:xfrm>
            <a:off x="7572364" y="2843545"/>
            <a:ext cx="1571635" cy="133813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6" name="15 Rectángulo"/>
          <p:cNvSpPr/>
          <p:nvPr/>
        </p:nvSpPr>
        <p:spPr>
          <a:xfrm>
            <a:off x="7572365" y="1505393"/>
            <a:ext cx="1571633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5" name="14 Rectángulo"/>
          <p:cNvSpPr/>
          <p:nvPr/>
        </p:nvSpPr>
        <p:spPr>
          <a:xfrm>
            <a:off x="6072167" y="1505393"/>
            <a:ext cx="1500229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4" name="13 Rectángulo"/>
          <p:cNvSpPr/>
          <p:nvPr/>
        </p:nvSpPr>
        <p:spPr>
          <a:xfrm>
            <a:off x="4571999" y="1505393"/>
            <a:ext cx="1500199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7" name="6 Rectángulo"/>
          <p:cNvSpPr/>
          <p:nvPr/>
        </p:nvSpPr>
        <p:spPr>
          <a:xfrm>
            <a:off x="3071802" y="1505393"/>
            <a:ext cx="1500197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Rectángulo"/>
          <p:cNvSpPr/>
          <p:nvPr/>
        </p:nvSpPr>
        <p:spPr>
          <a:xfrm>
            <a:off x="1500166" y="1505393"/>
            <a:ext cx="1571635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Rectángulo"/>
          <p:cNvSpPr/>
          <p:nvPr/>
        </p:nvSpPr>
        <p:spPr>
          <a:xfrm>
            <a:off x="0" y="1505393"/>
            <a:ext cx="1500166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" name="1 Rectángulo"/>
          <p:cNvSpPr/>
          <p:nvPr/>
        </p:nvSpPr>
        <p:spPr>
          <a:xfrm>
            <a:off x="0" y="0"/>
            <a:ext cx="1571602" cy="15053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Rectángulo"/>
          <p:cNvSpPr/>
          <p:nvPr/>
        </p:nvSpPr>
        <p:spPr>
          <a:xfrm>
            <a:off x="3000364" y="0"/>
            <a:ext cx="1571635" cy="15053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3" name="2 Rectángulo"/>
          <p:cNvSpPr/>
          <p:nvPr/>
        </p:nvSpPr>
        <p:spPr>
          <a:xfrm>
            <a:off x="1500166" y="0"/>
            <a:ext cx="1571635" cy="15053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1" name="10 Rectángulo"/>
          <p:cNvSpPr/>
          <p:nvPr/>
        </p:nvSpPr>
        <p:spPr>
          <a:xfrm>
            <a:off x="4572000" y="0"/>
            <a:ext cx="1571600" cy="15053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2" name="11 Rectángulo"/>
          <p:cNvSpPr/>
          <p:nvPr/>
        </p:nvSpPr>
        <p:spPr>
          <a:xfrm>
            <a:off x="6072167" y="0"/>
            <a:ext cx="1571633" cy="15053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3" name="12 Rectángulo"/>
          <p:cNvSpPr/>
          <p:nvPr/>
        </p:nvSpPr>
        <p:spPr>
          <a:xfrm>
            <a:off x="7572365" y="0"/>
            <a:ext cx="1571633" cy="15053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8" name="17 Rectángulo"/>
          <p:cNvSpPr/>
          <p:nvPr/>
        </p:nvSpPr>
        <p:spPr>
          <a:xfrm>
            <a:off x="1500166" y="2843545"/>
            <a:ext cx="1571636" cy="133813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4" name="53 Rectángulo"/>
          <p:cNvSpPr/>
          <p:nvPr/>
        </p:nvSpPr>
        <p:spPr>
          <a:xfrm>
            <a:off x="6072198" y="5519848"/>
            <a:ext cx="1500199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5" name="54 Rectángulo"/>
          <p:cNvSpPr/>
          <p:nvPr/>
        </p:nvSpPr>
        <p:spPr>
          <a:xfrm>
            <a:off x="7572397" y="5519848"/>
            <a:ext cx="1571602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6" name="55 Rectángulo"/>
          <p:cNvSpPr/>
          <p:nvPr/>
        </p:nvSpPr>
        <p:spPr>
          <a:xfrm>
            <a:off x="4571998" y="5519848"/>
            <a:ext cx="1500200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7" name="56 Rectángulo"/>
          <p:cNvSpPr/>
          <p:nvPr/>
        </p:nvSpPr>
        <p:spPr>
          <a:xfrm>
            <a:off x="3071800" y="5519848"/>
            <a:ext cx="1500199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8" name="57 Rectángulo"/>
          <p:cNvSpPr/>
          <p:nvPr/>
        </p:nvSpPr>
        <p:spPr>
          <a:xfrm>
            <a:off x="1571602" y="5519848"/>
            <a:ext cx="1500199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9" name="58 Rectángulo"/>
          <p:cNvSpPr/>
          <p:nvPr/>
        </p:nvSpPr>
        <p:spPr>
          <a:xfrm>
            <a:off x="0" y="5519848"/>
            <a:ext cx="1571602" cy="13381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50" name="Picture 2" descr="C:\Users\Ana María\Desktop\qq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8558213" cy="1214422"/>
          </a:xfrm>
          <a:prstGeom prst="rect">
            <a:avLst/>
          </a:prstGeom>
          <a:noFill/>
        </p:spPr>
      </p:pic>
      <p:pic>
        <p:nvPicPr>
          <p:cNvPr id="4098" name="Picture 2" descr="C:\Users\Ana María\Desktop\Zonda Cinque R-Spec.jpg"/>
          <p:cNvPicPr>
            <a:picLocks noChangeAspect="1" noChangeArrowheads="1"/>
          </p:cNvPicPr>
          <p:nvPr/>
        </p:nvPicPr>
        <p:blipFill>
          <a:blip r:embed="rId4" cstate="print"/>
          <a:srcRect l="6158" t="50000" r="2252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pic>
        <p:nvPicPr>
          <p:cNvPr id="36" name="Picture 2" descr="C:\Users\Ana María\Desktop\Zonda Cinque R-Spec.jpg"/>
          <p:cNvPicPr>
            <a:picLocks noChangeAspect="1" noChangeArrowheads="1"/>
          </p:cNvPicPr>
          <p:nvPr/>
        </p:nvPicPr>
        <p:blipFill>
          <a:blip r:embed="rId4" cstate="print"/>
          <a:srcRect l="6158" r="2252"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pic>
        <p:nvPicPr>
          <p:cNvPr id="4099" name="Picture 3" descr="C:\Users\Ana María\Desktop\EE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6000792" cy="1139825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3000"/>
                            </p:stCondLst>
                            <p:childTnLst>
                              <p:par>
                                <p:cTn id="18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0"/>
                            </p:stCondLst>
                            <p:childTnLst>
                              <p:par>
                                <p:cTn id="190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5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8" presetClass="entr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8" presetClass="entr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6" grpId="0" animBg="1"/>
      <p:bldP spid="22" grpId="0" animBg="1"/>
      <p:bldP spid="21" grpId="0" animBg="1"/>
      <p:bldP spid="20" grpId="0" animBg="1"/>
      <p:bldP spid="17" grpId="0" animBg="1"/>
      <p:bldP spid="19" grpId="0" animBg="1"/>
      <p:bldP spid="23" grpId="0" animBg="1"/>
      <p:bldP spid="24" grpId="0" animBg="1"/>
      <p:bldP spid="25" grpId="0" animBg="1"/>
      <p:bldP spid="16" grpId="0" animBg="1"/>
      <p:bldP spid="15" grpId="0" animBg="1"/>
      <p:bldP spid="14" grpId="0" animBg="1"/>
      <p:bldP spid="7" grpId="0" animBg="1"/>
      <p:bldP spid="6" grpId="0" animBg="1"/>
      <p:bldP spid="5" grpId="0" animBg="1"/>
      <p:bldP spid="2" grpId="0" animBg="1"/>
      <p:bldP spid="4" grpId="0" animBg="1"/>
      <p:bldP spid="3" grpId="0" animBg="1"/>
      <p:bldP spid="11" grpId="0" animBg="1"/>
      <p:bldP spid="12" grpId="0" animBg="1"/>
      <p:bldP spid="13" grpId="0" animBg="1"/>
      <p:bldP spid="18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Marco"/>
          <p:cNvSpPr/>
          <p:nvPr/>
        </p:nvSpPr>
        <p:spPr>
          <a:xfrm>
            <a:off x="0" y="5143512"/>
            <a:ext cx="3071802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4" name="13 Marco"/>
          <p:cNvSpPr/>
          <p:nvPr/>
        </p:nvSpPr>
        <p:spPr>
          <a:xfrm>
            <a:off x="3071802" y="5143512"/>
            <a:ext cx="3000396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5" name="14 Marco"/>
          <p:cNvSpPr/>
          <p:nvPr/>
        </p:nvSpPr>
        <p:spPr>
          <a:xfrm>
            <a:off x="6072198" y="5143512"/>
            <a:ext cx="3071802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6" name="15 Marco"/>
          <p:cNvSpPr/>
          <p:nvPr/>
        </p:nvSpPr>
        <p:spPr>
          <a:xfrm>
            <a:off x="0" y="0"/>
            <a:ext cx="3071802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7" name="16 Marco"/>
          <p:cNvSpPr/>
          <p:nvPr/>
        </p:nvSpPr>
        <p:spPr>
          <a:xfrm>
            <a:off x="3071802" y="0"/>
            <a:ext cx="3000396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8" name="17 Marco"/>
          <p:cNvSpPr/>
          <p:nvPr/>
        </p:nvSpPr>
        <p:spPr>
          <a:xfrm>
            <a:off x="6072198" y="0"/>
            <a:ext cx="3071802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9" name="18 Marco"/>
          <p:cNvSpPr/>
          <p:nvPr/>
        </p:nvSpPr>
        <p:spPr>
          <a:xfrm>
            <a:off x="0" y="1714488"/>
            <a:ext cx="3071802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0" name="19 Marco"/>
          <p:cNvSpPr/>
          <p:nvPr/>
        </p:nvSpPr>
        <p:spPr>
          <a:xfrm>
            <a:off x="3071802" y="1714488"/>
            <a:ext cx="3000396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1" name="20 Marco"/>
          <p:cNvSpPr/>
          <p:nvPr/>
        </p:nvSpPr>
        <p:spPr>
          <a:xfrm>
            <a:off x="6072198" y="1714488"/>
            <a:ext cx="3071802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2" name="21 Marco"/>
          <p:cNvSpPr/>
          <p:nvPr/>
        </p:nvSpPr>
        <p:spPr>
          <a:xfrm>
            <a:off x="0" y="3429000"/>
            <a:ext cx="3071802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3" name="22 Marco"/>
          <p:cNvSpPr/>
          <p:nvPr/>
        </p:nvSpPr>
        <p:spPr>
          <a:xfrm>
            <a:off x="3071802" y="3429000"/>
            <a:ext cx="3000396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4" name="23 Marco"/>
          <p:cNvSpPr/>
          <p:nvPr/>
        </p:nvSpPr>
        <p:spPr>
          <a:xfrm>
            <a:off x="6072198" y="3429000"/>
            <a:ext cx="3071802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5" name="24 Rectángulo"/>
          <p:cNvSpPr/>
          <p:nvPr/>
        </p:nvSpPr>
        <p:spPr>
          <a:xfrm>
            <a:off x="214282" y="214290"/>
            <a:ext cx="2643206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3286116" y="214290"/>
            <a:ext cx="2643206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6286512" y="214290"/>
            <a:ext cx="2643206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214282" y="1928802"/>
            <a:ext cx="2643206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214282" y="5357826"/>
            <a:ext cx="2643206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3286116" y="3643314"/>
            <a:ext cx="2643206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6286512" y="1928802"/>
            <a:ext cx="2643206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6286512" y="5357826"/>
            <a:ext cx="2643206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3286116" y="1928802"/>
            <a:ext cx="2643206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Rectángulo"/>
          <p:cNvSpPr/>
          <p:nvPr/>
        </p:nvSpPr>
        <p:spPr>
          <a:xfrm>
            <a:off x="214282" y="3643314"/>
            <a:ext cx="2643206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6286512" y="3643314"/>
            <a:ext cx="2643206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Rectángulo"/>
          <p:cNvSpPr/>
          <p:nvPr/>
        </p:nvSpPr>
        <p:spPr>
          <a:xfrm>
            <a:off x="3214678" y="5357826"/>
            <a:ext cx="2643206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C:\Users\Ana María\Desktop\uuuu.pn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214282" y="0"/>
            <a:ext cx="5308600" cy="1357298"/>
          </a:xfrm>
          <a:prstGeom prst="rect">
            <a:avLst/>
          </a:prstGeom>
          <a:noFill/>
        </p:spPr>
      </p:pic>
      <p:pic>
        <p:nvPicPr>
          <p:cNvPr id="38" name="Picture 2" descr="C:\Users\Ana María\Desktop\ferrari 599H.jpg"/>
          <p:cNvPicPr>
            <a:picLocks noChangeAspect="1" noChangeArrowheads="1"/>
          </p:cNvPicPr>
          <p:nvPr/>
        </p:nvPicPr>
        <p:blipFill>
          <a:blip r:embed="rId4" cstate="print"/>
          <a:srcRect l="2289" r="2343"/>
          <a:stretch>
            <a:fillRect/>
          </a:stretch>
        </p:blipFill>
        <p:spPr bwMode="auto">
          <a:xfrm flipH="1">
            <a:off x="0" y="0"/>
            <a:ext cx="9144000" cy="7072338"/>
          </a:xfrm>
          <a:prstGeom prst="rect">
            <a:avLst/>
          </a:prstGeom>
          <a:noFill/>
        </p:spPr>
      </p:pic>
      <p:pic>
        <p:nvPicPr>
          <p:cNvPr id="5122" name="Picture 2" descr="C:\Users\Ana María\Desktop\ferrari 599H.jpg"/>
          <p:cNvPicPr>
            <a:picLocks noChangeAspect="1" noChangeArrowheads="1"/>
          </p:cNvPicPr>
          <p:nvPr/>
        </p:nvPicPr>
        <p:blipFill>
          <a:blip r:embed="rId4" cstate="print"/>
          <a:srcRect l="2289" r="2343"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</p:spPr>
      </p:pic>
      <p:pic>
        <p:nvPicPr>
          <p:cNvPr id="5123" name="Picture 3" descr="C:\Users\Ana María\Desktop\II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261654" cy="1276351"/>
          </a:xfrm>
          <a:prstGeom prst="rect">
            <a:avLst/>
          </a:prstGeom>
          <a:noFill/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0"/>
                            </p:stCondLst>
                            <p:childTnLst>
                              <p:par>
                                <p:cTn id="1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7000"/>
                            </p:stCondLst>
                            <p:childTnLst>
                              <p:par>
                                <p:cTn id="134" presetID="3" presetClass="entr" presetSubtype="1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0" presetClass="entr" presetSubtype="0" decel="10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6500"/>
                            </p:stCondLst>
                            <p:childTnLst>
                              <p:par>
                                <p:cTn id="143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0" y="428604"/>
            <a:ext cx="8715404" cy="64293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0" y="857232"/>
            <a:ext cx="8215338" cy="600076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0" y="1285860"/>
            <a:ext cx="7715272" cy="55721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0" y="1785926"/>
            <a:ext cx="7215206" cy="50720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0" y="2285992"/>
            <a:ext cx="6715140" cy="45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0" y="2786058"/>
            <a:ext cx="6215074" cy="407194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0" y="3214686"/>
            <a:ext cx="5786446" cy="36433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0" y="3714752"/>
            <a:ext cx="5286380" cy="3143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0" y="4214818"/>
            <a:ext cx="4786314" cy="26431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0" y="4714884"/>
            <a:ext cx="4286248" cy="21431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0" y="5214950"/>
            <a:ext cx="3786182" cy="16430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0" y="5715016"/>
            <a:ext cx="3286116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C:\Users\Ana María\Desktop\ooo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14942" cy="1214422"/>
          </a:xfrm>
          <a:prstGeom prst="rect">
            <a:avLst/>
          </a:prstGeom>
          <a:noFill/>
        </p:spPr>
      </p:pic>
      <p:pic>
        <p:nvPicPr>
          <p:cNvPr id="6146" name="Picture 2" descr="C:\Users\Ana María\Desktop\Lotus-Evora-1-lg.jpg"/>
          <p:cNvPicPr>
            <a:picLocks noChangeAspect="1" noChangeArrowheads="1"/>
          </p:cNvPicPr>
          <p:nvPr/>
        </p:nvPicPr>
        <p:blipFill>
          <a:blip r:embed="rId4" cstate="print"/>
          <a:srcRect t="3027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2" descr="C:\Users\Ana María\Desktop\Lotus-Evora-1-lg.jpg"/>
          <p:cNvPicPr>
            <a:picLocks noChangeAspect="1" noChangeArrowheads="1"/>
          </p:cNvPicPr>
          <p:nvPr/>
        </p:nvPicPr>
        <p:blipFill>
          <a:blip r:embed="rId4" cstate="print"/>
          <a:srcRect t="3027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Ana María\Desktop\JJM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0"/>
            <a:ext cx="4967287" cy="1139825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1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2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200"/>
                            </p:stCondLst>
                            <p:childTnLst>
                              <p:par>
                                <p:cTn id="88" presetID="13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3" presetClass="entr" presetSubtype="28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28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200"/>
                            </p:stCondLst>
                            <p:childTnLst>
                              <p:par>
                                <p:cTn id="10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27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Paralelogramo"/>
          <p:cNvSpPr/>
          <p:nvPr/>
        </p:nvSpPr>
        <p:spPr>
          <a:xfrm>
            <a:off x="0" y="3429000"/>
            <a:ext cx="2571736" cy="3429000"/>
          </a:xfrm>
          <a:prstGeom prst="parallelogram">
            <a:avLst>
              <a:gd name="adj" fmla="val 3689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Paralelogramo"/>
          <p:cNvSpPr/>
          <p:nvPr/>
        </p:nvSpPr>
        <p:spPr>
          <a:xfrm>
            <a:off x="1571604" y="3429000"/>
            <a:ext cx="2428892" cy="3429000"/>
          </a:xfrm>
          <a:prstGeom prst="parallelogram">
            <a:avLst>
              <a:gd name="adj" fmla="val 3959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rectángulo"/>
          <p:cNvSpPr/>
          <p:nvPr/>
        </p:nvSpPr>
        <p:spPr>
          <a:xfrm rot="5400000">
            <a:off x="-2893231" y="2893231"/>
            <a:ext cx="6858000" cy="10715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 rot="16200000">
            <a:off x="5214950" y="2928950"/>
            <a:ext cx="6858000" cy="10001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Paralelogramo"/>
          <p:cNvSpPr/>
          <p:nvPr/>
        </p:nvSpPr>
        <p:spPr>
          <a:xfrm>
            <a:off x="5857884" y="3429000"/>
            <a:ext cx="2428892" cy="3429000"/>
          </a:xfrm>
          <a:prstGeom prst="parallelogram">
            <a:avLst>
              <a:gd name="adj" fmla="val 3959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Paralelogramo"/>
          <p:cNvSpPr/>
          <p:nvPr/>
        </p:nvSpPr>
        <p:spPr>
          <a:xfrm>
            <a:off x="4429124" y="3429000"/>
            <a:ext cx="2428892" cy="3429000"/>
          </a:xfrm>
          <a:prstGeom prst="parallelogram">
            <a:avLst>
              <a:gd name="adj" fmla="val 3959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Paralelogramo"/>
          <p:cNvSpPr/>
          <p:nvPr/>
        </p:nvSpPr>
        <p:spPr>
          <a:xfrm>
            <a:off x="3000364" y="3429000"/>
            <a:ext cx="2428892" cy="3429000"/>
          </a:xfrm>
          <a:prstGeom prst="parallelogram">
            <a:avLst>
              <a:gd name="adj" fmla="val 3959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Paralelogramo"/>
          <p:cNvSpPr/>
          <p:nvPr/>
        </p:nvSpPr>
        <p:spPr>
          <a:xfrm>
            <a:off x="1000100" y="0"/>
            <a:ext cx="2571736" cy="3429000"/>
          </a:xfrm>
          <a:prstGeom prst="parallelogram">
            <a:avLst>
              <a:gd name="adj" fmla="val 3689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Paralelogramo"/>
          <p:cNvSpPr/>
          <p:nvPr/>
        </p:nvSpPr>
        <p:spPr>
          <a:xfrm>
            <a:off x="2571736" y="0"/>
            <a:ext cx="2428892" cy="3429000"/>
          </a:xfrm>
          <a:prstGeom prst="parallelogram">
            <a:avLst>
              <a:gd name="adj" fmla="val 3959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Paralelogramo"/>
          <p:cNvSpPr/>
          <p:nvPr/>
        </p:nvSpPr>
        <p:spPr>
          <a:xfrm>
            <a:off x="6715140" y="0"/>
            <a:ext cx="2428860" cy="3429000"/>
          </a:xfrm>
          <a:prstGeom prst="parallelogram">
            <a:avLst>
              <a:gd name="adj" fmla="val 3709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Paralelogramo"/>
          <p:cNvSpPr/>
          <p:nvPr/>
        </p:nvSpPr>
        <p:spPr>
          <a:xfrm>
            <a:off x="5429256" y="0"/>
            <a:ext cx="2357422" cy="3429000"/>
          </a:xfrm>
          <a:prstGeom prst="parallelogram">
            <a:avLst>
              <a:gd name="adj" fmla="val 3959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Paralelogramo"/>
          <p:cNvSpPr/>
          <p:nvPr/>
        </p:nvSpPr>
        <p:spPr>
          <a:xfrm>
            <a:off x="4000496" y="0"/>
            <a:ext cx="2428892" cy="3429000"/>
          </a:xfrm>
          <a:prstGeom prst="parallelogram">
            <a:avLst>
              <a:gd name="adj" fmla="val 3959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Forma libre"/>
          <p:cNvSpPr/>
          <p:nvPr/>
        </p:nvSpPr>
        <p:spPr bwMode="white">
          <a:xfrm rot="5400000">
            <a:off x="-2375269" y="2375322"/>
            <a:ext cx="6857908" cy="2107265"/>
          </a:xfrm>
          <a:custGeom>
            <a:avLst/>
            <a:gdLst>
              <a:gd name="connsiteX0" fmla="*/ 0 w 6858000"/>
              <a:gd name="connsiteY0" fmla="*/ 1071538 h 1071538"/>
              <a:gd name="connsiteX1" fmla="*/ 0 w 6858000"/>
              <a:gd name="connsiteY1" fmla="*/ 0 h 1071538"/>
              <a:gd name="connsiteX2" fmla="*/ 6858000 w 6858000"/>
              <a:gd name="connsiteY2" fmla="*/ 1071538 h 1071538"/>
              <a:gd name="connsiteX3" fmla="*/ 0 w 6858000"/>
              <a:gd name="connsiteY3" fmla="*/ 1071538 h 1071538"/>
              <a:gd name="connsiteX0" fmla="*/ 0 w 6822233"/>
              <a:gd name="connsiteY0" fmla="*/ 1071538 h 1893035"/>
              <a:gd name="connsiteX1" fmla="*/ 0 w 6822233"/>
              <a:gd name="connsiteY1" fmla="*/ 0 h 1893035"/>
              <a:gd name="connsiteX2" fmla="*/ 6822233 w 6822233"/>
              <a:gd name="connsiteY2" fmla="*/ 1893035 h 1893035"/>
              <a:gd name="connsiteX3" fmla="*/ 0 w 6822233"/>
              <a:gd name="connsiteY3" fmla="*/ 1071538 h 1893035"/>
              <a:gd name="connsiteX0" fmla="*/ 0 w 6857908"/>
              <a:gd name="connsiteY0" fmla="*/ 1071538 h 2107265"/>
              <a:gd name="connsiteX1" fmla="*/ 0 w 6857908"/>
              <a:gd name="connsiteY1" fmla="*/ 0 h 2107265"/>
              <a:gd name="connsiteX2" fmla="*/ 6857908 w 6857908"/>
              <a:gd name="connsiteY2" fmla="*/ 2107265 h 2107265"/>
              <a:gd name="connsiteX3" fmla="*/ 0 w 6857908"/>
              <a:gd name="connsiteY3" fmla="*/ 1071538 h 2107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7908" h="2107265">
                <a:moveTo>
                  <a:pt x="0" y="1071538"/>
                </a:moveTo>
                <a:lnTo>
                  <a:pt x="0" y="0"/>
                </a:lnTo>
                <a:lnTo>
                  <a:pt x="6857908" y="2107265"/>
                </a:lnTo>
                <a:lnTo>
                  <a:pt x="0" y="107153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 useBgFill="1">
        <p:nvSpPr>
          <p:cNvPr id="19" name="18 Forma libre"/>
          <p:cNvSpPr/>
          <p:nvPr/>
        </p:nvSpPr>
        <p:spPr>
          <a:xfrm rot="16200000">
            <a:off x="4786342" y="2500350"/>
            <a:ext cx="6857952" cy="1857348"/>
          </a:xfrm>
          <a:custGeom>
            <a:avLst/>
            <a:gdLst>
              <a:gd name="connsiteX0" fmla="*/ 0 w 6858000"/>
              <a:gd name="connsiteY0" fmla="*/ 1000100 h 1000100"/>
              <a:gd name="connsiteX1" fmla="*/ 0 w 6858000"/>
              <a:gd name="connsiteY1" fmla="*/ 0 h 1000100"/>
              <a:gd name="connsiteX2" fmla="*/ 6858000 w 6858000"/>
              <a:gd name="connsiteY2" fmla="*/ 1000100 h 1000100"/>
              <a:gd name="connsiteX3" fmla="*/ 0 w 6858000"/>
              <a:gd name="connsiteY3" fmla="*/ 1000100 h 1000100"/>
              <a:gd name="connsiteX0" fmla="*/ 0 w 6857952"/>
              <a:gd name="connsiteY0" fmla="*/ 1000100 h 1857348"/>
              <a:gd name="connsiteX1" fmla="*/ 0 w 6857952"/>
              <a:gd name="connsiteY1" fmla="*/ 0 h 1857348"/>
              <a:gd name="connsiteX2" fmla="*/ 6857952 w 6857952"/>
              <a:gd name="connsiteY2" fmla="*/ 1857348 h 1857348"/>
              <a:gd name="connsiteX3" fmla="*/ 0 w 6857952"/>
              <a:gd name="connsiteY3" fmla="*/ 1000100 h 18573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7952" h="1857348">
                <a:moveTo>
                  <a:pt x="0" y="1000100"/>
                </a:moveTo>
                <a:lnTo>
                  <a:pt x="0" y="0"/>
                </a:lnTo>
                <a:lnTo>
                  <a:pt x="6857952" y="1857348"/>
                </a:lnTo>
                <a:lnTo>
                  <a:pt x="0" y="10001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ff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643702" cy="1285884"/>
          </a:xfrm>
          <a:prstGeom prst="rect">
            <a:avLst/>
          </a:prstGeom>
          <a:noFill/>
        </p:spPr>
      </p:pic>
      <p:pic>
        <p:nvPicPr>
          <p:cNvPr id="1026" name="Picture 2" descr="C:\Users\Ana María\Desktop\Black-Lotus-Exige-Scura-Small-Sportcar.jpg"/>
          <p:cNvPicPr>
            <a:picLocks noChangeAspect="1" noChangeArrowheads="1"/>
          </p:cNvPicPr>
          <p:nvPr/>
        </p:nvPicPr>
        <p:blipFill>
          <a:blip r:embed="rId4" cstate="print"/>
          <a:srcRect l="2343" r="2343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" name="Picture 2" descr="C:\Users\Ana María\Desktop\Black-Lotus-Exige-Scura-Small-Sportcar.jpg"/>
          <p:cNvPicPr>
            <a:picLocks noChangeAspect="1" noChangeArrowheads="1"/>
          </p:cNvPicPr>
          <p:nvPr/>
        </p:nvPicPr>
        <p:blipFill>
          <a:blip r:embed="rId4" cstate="print"/>
          <a:srcRect l="2343" r="2343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Ana María\Desktop\ss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786322"/>
            <a:ext cx="5553075" cy="1139825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6" presetClass="entr" presetSubtype="37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70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 rot="16200000">
            <a:off x="5250657" y="2964657"/>
            <a:ext cx="3500438" cy="428624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>
            <a:off x="0" y="3429000"/>
            <a:ext cx="4429124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 rot="5400000">
            <a:off x="571500" y="-571500"/>
            <a:ext cx="3429000" cy="4572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 rot="10800000">
            <a:off x="4572000" y="0"/>
            <a:ext cx="4572000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521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Anillo"/>
          <p:cNvSpPr/>
          <p:nvPr/>
        </p:nvSpPr>
        <p:spPr>
          <a:xfrm>
            <a:off x="1000100" y="919146"/>
            <a:ext cx="7143800" cy="4938746"/>
          </a:xfrm>
          <a:prstGeom prst="donut">
            <a:avLst>
              <a:gd name="adj" fmla="val 1521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Anillo"/>
          <p:cNvSpPr/>
          <p:nvPr/>
        </p:nvSpPr>
        <p:spPr>
          <a:xfrm>
            <a:off x="1643042" y="1643050"/>
            <a:ext cx="5857916" cy="3571900"/>
          </a:xfrm>
          <a:prstGeom prst="donut">
            <a:avLst>
              <a:gd name="adj" fmla="val 1996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Anillo"/>
          <p:cNvSpPr/>
          <p:nvPr/>
        </p:nvSpPr>
        <p:spPr>
          <a:xfrm>
            <a:off x="2214546" y="2214554"/>
            <a:ext cx="4643470" cy="2357454"/>
          </a:xfrm>
          <a:prstGeom prst="donut">
            <a:avLst>
              <a:gd name="adj" fmla="val 29659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7" name="6 Elipse"/>
          <p:cNvSpPr/>
          <p:nvPr/>
        </p:nvSpPr>
        <p:spPr>
          <a:xfrm>
            <a:off x="2857488" y="2857496"/>
            <a:ext cx="3357586" cy="107157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LLÑ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500958" cy="1214446"/>
          </a:xfrm>
          <a:prstGeom prst="rect">
            <a:avLst/>
          </a:prstGeom>
          <a:noFill/>
        </p:spPr>
      </p:pic>
      <p:pic>
        <p:nvPicPr>
          <p:cNvPr id="2050" name="Picture 2" descr="C:\Users\Ana María\Desktop\Gumpert Apollo.jpg"/>
          <p:cNvPicPr>
            <a:picLocks noChangeAspect="1" noChangeArrowheads="1"/>
          </p:cNvPicPr>
          <p:nvPr/>
        </p:nvPicPr>
        <p:blipFill>
          <a:blip r:embed="rId4" cstate="print"/>
          <a:srcRect l="2343" r="73243" b="6152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15" name="Picture 2" descr="C:\Users\Ana María\Desktop\Gumpert Apollo.jpg"/>
          <p:cNvPicPr>
            <a:picLocks noChangeAspect="1" noChangeArrowheads="1"/>
          </p:cNvPicPr>
          <p:nvPr/>
        </p:nvPicPr>
        <p:blipFill>
          <a:blip r:embed="rId4" cstate="print"/>
          <a:srcRect l="26757" r="48828" b="6152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16" name="Picture 2" descr="C:\Users\Ana María\Desktop\Gumpert Apollo.jpg"/>
          <p:cNvPicPr>
            <a:picLocks noChangeAspect="1" noChangeArrowheads="1"/>
          </p:cNvPicPr>
          <p:nvPr/>
        </p:nvPicPr>
        <p:blipFill>
          <a:blip r:embed="rId4" cstate="print"/>
          <a:srcRect l="51171" r="24414" b="6152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17" name="Picture 2" descr="C:\Users\Ana María\Desktop\Gumpert Apollo.jpg"/>
          <p:cNvPicPr>
            <a:picLocks noChangeAspect="1" noChangeArrowheads="1"/>
          </p:cNvPicPr>
          <p:nvPr/>
        </p:nvPicPr>
        <p:blipFill>
          <a:blip r:embed="rId4" cstate="print"/>
          <a:srcRect l="75586" b="6152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2051" name="Picture 3" descr="C:\Users\Ana María\Desktop\rr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486275" cy="1139825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00"/>
                            </p:stCondLst>
                            <p:childTnLst>
                              <p:par>
                                <p:cTn id="21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3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300"/>
                            </p:stCondLst>
                            <p:childTnLst>
                              <p:par>
                                <p:cTn id="41" presetID="3" presetClass="entr" presetSubtype="5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300"/>
                            </p:stCondLst>
                            <p:childTnLst>
                              <p:par>
                                <p:cTn id="5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8" grpId="0" animBg="1"/>
      <p:bldP spid="10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0" y="0"/>
            <a:ext cx="1500188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1500188" y="0"/>
            <a:ext cx="1500187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3000375" y="0"/>
            <a:ext cx="1500188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4500563" y="0"/>
            <a:ext cx="1500187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6000750" y="0"/>
            <a:ext cx="1547813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7500938" y="0"/>
            <a:ext cx="1643062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0" y="135731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1500188" y="135731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3000375" y="135731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4500563" y="135731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6000750" y="1357313"/>
            <a:ext cx="1547813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7500938" y="1357313"/>
            <a:ext cx="1643062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0" y="278606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1500188" y="278606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3000375" y="278606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4500563" y="278606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6000750" y="2786063"/>
            <a:ext cx="1547813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7500938" y="2786063"/>
            <a:ext cx="1643062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0" y="4214813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1500188" y="4214813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3000375" y="4214813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4500563" y="4214813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6000750" y="4214813"/>
            <a:ext cx="1547813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7500938" y="4214813"/>
            <a:ext cx="1643062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0" y="5489575"/>
            <a:ext cx="1500188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1500188" y="5489575"/>
            <a:ext cx="1500187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3000375" y="5489575"/>
            <a:ext cx="1500188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4500563" y="5489575"/>
            <a:ext cx="1500187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6000750" y="5489575"/>
            <a:ext cx="1547813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7500938" y="5489575"/>
            <a:ext cx="1643062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 descr="C:\Users\Ana María\Desktop\TTT.pn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-214346" y="0"/>
            <a:ext cx="5468971" cy="1243013"/>
          </a:xfrm>
          <a:prstGeom prst="rect">
            <a:avLst/>
          </a:prstGeom>
          <a:noFill/>
        </p:spPr>
      </p:pic>
      <p:pic>
        <p:nvPicPr>
          <p:cNvPr id="37" name="Picture 2" descr="C:\Users\Ana María\Desktop\Sin título-2.jpg"/>
          <p:cNvPicPr>
            <a:picLocks noChangeAspect="1" noChangeArrowheads="1"/>
          </p:cNvPicPr>
          <p:nvPr/>
        </p:nvPicPr>
        <p:blipFill>
          <a:blip r:embed="rId4" cstate="print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6" name="Picture 4" descr="C:\Users\Ana María\Desktop\TT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14290"/>
            <a:ext cx="4714908" cy="1285884"/>
          </a:xfrm>
          <a:prstGeom prst="rect">
            <a:avLst/>
          </a:prstGeom>
          <a:noFill/>
        </p:spPr>
      </p:pic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5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5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5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5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5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0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0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5" fill="hold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9" presetClass="entr" presetSubtype="5" fill="hold" nodeType="withEffect">
                                  <p:stCondLst>
                                    <p:cond delay="7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9" presetClass="entr" presetSubtype="5" fill="hold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5" fill="hold" nodeType="withEffect">
                                  <p:stCondLst>
                                    <p:cond delay="8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ntr" presetSubtype="5" fill="hold" grpId="0" nodeType="withEffect">
                                  <p:stCondLst>
                                    <p:cond delay="84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5" fill="hold" grpId="0" nodeType="withEffect">
                                  <p:stCondLst>
                                    <p:cond delay="87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700"/>
                            </p:stCondLst>
                            <p:childTnLst>
                              <p:par>
                                <p:cTn id="1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2700"/>
                            </p:stCondLst>
                            <p:childTnLst>
                              <p:par>
                                <p:cTn id="130" presetID="2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2700"/>
                            </p:stCondLst>
                            <p:childTnLst>
                              <p:par>
                                <p:cTn id="14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9" grpId="0" animBg="1"/>
      <p:bldP spid="20" grpId="0" animBg="1"/>
      <p:bldP spid="25" grpId="0" animBg="1"/>
      <p:bldP spid="26" grpId="0" animBg="1"/>
      <p:bldP spid="31" grpId="0" animBg="1"/>
      <p:bldP spid="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" name="2 Decisión"/>
          <p:cNvSpPr/>
          <p:nvPr/>
        </p:nvSpPr>
        <p:spPr>
          <a:xfrm>
            <a:off x="0" y="0"/>
            <a:ext cx="4572000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Decisión"/>
          <p:cNvSpPr/>
          <p:nvPr/>
        </p:nvSpPr>
        <p:spPr>
          <a:xfrm>
            <a:off x="4572000" y="0"/>
            <a:ext cx="4572000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Decisión"/>
          <p:cNvSpPr/>
          <p:nvPr/>
        </p:nvSpPr>
        <p:spPr>
          <a:xfrm>
            <a:off x="0" y="3429000"/>
            <a:ext cx="4572000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Decisión"/>
          <p:cNvSpPr/>
          <p:nvPr/>
        </p:nvSpPr>
        <p:spPr>
          <a:xfrm>
            <a:off x="4572000" y="3357563"/>
            <a:ext cx="4572000" cy="3500437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Triángulo isósceles"/>
          <p:cNvSpPr/>
          <p:nvPr/>
        </p:nvSpPr>
        <p:spPr>
          <a:xfrm rot="10800000">
            <a:off x="2214563" y="0"/>
            <a:ext cx="4714875" cy="17859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>
            <a:off x="2214563" y="5072063"/>
            <a:ext cx="4714875" cy="17859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16200000">
            <a:off x="6250781" y="2250282"/>
            <a:ext cx="3500437" cy="2286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5400000">
            <a:off x="-607219" y="2250282"/>
            <a:ext cx="3571875" cy="2357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 rot="5400000">
            <a:off x="285750" y="-285750"/>
            <a:ext cx="1785938" cy="2357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Triángulo rectángulo"/>
          <p:cNvSpPr/>
          <p:nvPr/>
        </p:nvSpPr>
        <p:spPr>
          <a:xfrm rot="10800000">
            <a:off x="6786559" y="0"/>
            <a:ext cx="2357437" cy="17859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>
            <a:off x="0" y="5072063"/>
            <a:ext cx="2357438" cy="17859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 rot="16200000">
            <a:off x="7072313" y="4786313"/>
            <a:ext cx="1785937" cy="23574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Decisión"/>
          <p:cNvSpPr/>
          <p:nvPr/>
        </p:nvSpPr>
        <p:spPr>
          <a:xfrm>
            <a:off x="2214563" y="1714500"/>
            <a:ext cx="4714875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50" name="Picture 2" descr="C:\Users\Ana María\Desktop\TY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04"/>
            <a:ext cx="6607175" cy="1219200"/>
          </a:xfrm>
          <a:prstGeom prst="rect">
            <a:avLst/>
          </a:prstGeom>
          <a:noFill/>
        </p:spPr>
      </p:pic>
      <p:pic>
        <p:nvPicPr>
          <p:cNvPr id="5125" name="Picture 5" descr="C:\Users\Ana María\Desktop\IIIISin título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5" descr="C:\Users\Ana María\Desktop\IIIISin título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6" name="Picture 6" descr="C:\Users\Ana María\Desktop\CC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57166"/>
            <a:ext cx="7961313" cy="1133475"/>
          </a:xfrm>
          <a:prstGeom prst="rect">
            <a:avLst/>
          </a:prstGeom>
          <a:noFill/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1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1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000"/>
                            </p:stCondLst>
                            <p:childTnLst>
                              <p:par>
                                <p:cTn id="7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02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Marco"/>
          <p:cNvSpPr/>
          <p:nvPr/>
        </p:nvSpPr>
        <p:spPr>
          <a:xfrm>
            <a:off x="500063" y="500063"/>
            <a:ext cx="8143875" cy="5929312"/>
          </a:xfrm>
          <a:prstGeom prst="frame">
            <a:avLst>
              <a:gd name="adj1" fmla="val 815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Marco"/>
          <p:cNvSpPr/>
          <p:nvPr/>
        </p:nvSpPr>
        <p:spPr>
          <a:xfrm>
            <a:off x="928688" y="928688"/>
            <a:ext cx="7286625" cy="5072062"/>
          </a:xfrm>
          <a:prstGeom prst="frame">
            <a:avLst>
              <a:gd name="adj1" fmla="val 1048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Marco"/>
          <p:cNvSpPr/>
          <p:nvPr/>
        </p:nvSpPr>
        <p:spPr>
          <a:xfrm>
            <a:off x="1428750" y="1428750"/>
            <a:ext cx="6357938" cy="4143375"/>
          </a:xfrm>
          <a:prstGeom prst="frame">
            <a:avLst>
              <a:gd name="adj1" fmla="val 1192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7" name="6 Marco"/>
          <p:cNvSpPr/>
          <p:nvPr/>
        </p:nvSpPr>
        <p:spPr>
          <a:xfrm>
            <a:off x="1857375" y="1857375"/>
            <a:ext cx="5500688" cy="3286125"/>
          </a:xfrm>
          <a:prstGeom prst="frame">
            <a:avLst>
              <a:gd name="adj1" fmla="val 1434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8" name="7 Marco"/>
          <p:cNvSpPr/>
          <p:nvPr/>
        </p:nvSpPr>
        <p:spPr>
          <a:xfrm>
            <a:off x="2286000" y="2286000"/>
            <a:ext cx="4643438" cy="2428875"/>
          </a:xfrm>
          <a:prstGeom prst="frame">
            <a:avLst>
              <a:gd name="adj1" fmla="val 1929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9" name="8 Marco"/>
          <p:cNvSpPr/>
          <p:nvPr/>
        </p:nvSpPr>
        <p:spPr>
          <a:xfrm>
            <a:off x="2714625" y="2714625"/>
            <a:ext cx="3786188" cy="1571625"/>
          </a:xfrm>
          <a:prstGeom prst="frame">
            <a:avLst>
              <a:gd name="adj1" fmla="val 2721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0" name="9 Rectángulo"/>
          <p:cNvSpPr/>
          <p:nvPr/>
        </p:nvSpPr>
        <p:spPr>
          <a:xfrm>
            <a:off x="3429000" y="3357563"/>
            <a:ext cx="2500313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Marco"/>
          <p:cNvSpPr/>
          <p:nvPr/>
        </p:nvSpPr>
        <p:spPr>
          <a:xfrm>
            <a:off x="3143250" y="3071813"/>
            <a:ext cx="3000375" cy="857250"/>
          </a:xfrm>
          <a:prstGeom prst="frame">
            <a:avLst>
              <a:gd name="adj1" fmla="val 3975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5124" name="Picture 4" descr="C:\Users\Ana María\Desktop\vvv.pn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2714612" y="4643446"/>
            <a:ext cx="7786742" cy="1571636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</p:pic>
      <p:pic>
        <p:nvPicPr>
          <p:cNvPr id="8195" name="Picture 3" descr="C:\Users\Ana María\Desktop\Sin título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3" descr="C:\Users\Ana María\Desktop\Sin título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C:\Users\Ana María\Desktop\uuc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976" y="0"/>
            <a:ext cx="6521450" cy="1139825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21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" name="2 Forma libre"/>
          <p:cNvSpPr/>
          <p:nvPr/>
        </p:nvSpPr>
        <p:spPr>
          <a:xfrm rot="13828223">
            <a:off x="4668838" y="-77787"/>
            <a:ext cx="3379787" cy="4452937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Forma libre"/>
          <p:cNvSpPr/>
          <p:nvPr/>
        </p:nvSpPr>
        <p:spPr>
          <a:xfrm rot="3004176">
            <a:off x="1067594" y="2559844"/>
            <a:ext cx="3355975" cy="4389437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Forma libre"/>
          <p:cNvSpPr/>
          <p:nvPr/>
        </p:nvSpPr>
        <p:spPr>
          <a:xfrm rot="7741236" flipH="1">
            <a:off x="1097756" y="-140493"/>
            <a:ext cx="3392487" cy="4495800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Forma libre"/>
          <p:cNvSpPr/>
          <p:nvPr/>
        </p:nvSpPr>
        <p:spPr>
          <a:xfrm rot="18535220" flipH="1">
            <a:off x="4632326" y="2489200"/>
            <a:ext cx="3414712" cy="4452937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Triángulo rectángulo"/>
          <p:cNvSpPr/>
          <p:nvPr/>
        </p:nvSpPr>
        <p:spPr>
          <a:xfrm rot="5400000">
            <a:off x="285750" y="-285750"/>
            <a:ext cx="2143125" cy="2714625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 rot="10800000">
            <a:off x="6286500" y="0"/>
            <a:ext cx="2857500" cy="20716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 rot="16200000">
            <a:off x="6679406" y="4393407"/>
            <a:ext cx="2143125" cy="278606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>
            <a:off x="0" y="4857750"/>
            <a:ext cx="2857500" cy="20002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 rot="5400000">
            <a:off x="750094" y="1107281"/>
            <a:ext cx="3143250" cy="4643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Triángulo isósceles"/>
          <p:cNvSpPr/>
          <p:nvPr/>
        </p:nvSpPr>
        <p:spPr>
          <a:xfrm>
            <a:off x="2643188" y="3357563"/>
            <a:ext cx="3714750" cy="35004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Triángulo isósceles"/>
          <p:cNvSpPr/>
          <p:nvPr/>
        </p:nvSpPr>
        <p:spPr>
          <a:xfrm rot="16200000">
            <a:off x="5429250" y="1143000"/>
            <a:ext cx="2857500" cy="4572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Triángulo isósceles"/>
          <p:cNvSpPr/>
          <p:nvPr/>
        </p:nvSpPr>
        <p:spPr>
          <a:xfrm rot="10800000">
            <a:off x="2786063" y="0"/>
            <a:ext cx="3571875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099" name="Picture 3" descr="C:\Users\Ana María\Desktop\dd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358082" cy="1365250"/>
          </a:xfrm>
          <a:prstGeom prst="rect">
            <a:avLst/>
          </a:prstGeom>
          <a:noFill/>
        </p:spPr>
      </p:pic>
      <p:pic>
        <p:nvPicPr>
          <p:cNvPr id="11266" name="Picture 2" descr="C:\Users\Ana María\Desktop\yyyyytítulo-1.jpg"/>
          <p:cNvPicPr>
            <a:picLocks noChangeAspect="1" noChangeArrowheads="1"/>
          </p:cNvPicPr>
          <p:nvPr/>
        </p:nvPicPr>
        <p:blipFill>
          <a:blip r:embed="rId4" cstate="print"/>
          <a:srcRect l="2289"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2" descr="C:\Users\Ana María\Desktop\yyyyytítulo-1.jpg"/>
          <p:cNvPicPr>
            <a:picLocks noChangeAspect="1" noChangeArrowheads="1"/>
          </p:cNvPicPr>
          <p:nvPr/>
        </p:nvPicPr>
        <p:blipFill>
          <a:blip r:embed="rId4" cstate="print"/>
          <a:srcRect l="2289"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C:\Users\Ana María\Desktop\xxc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0"/>
            <a:ext cx="5845175" cy="1139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4" presetClass="entr" presetSubtype="16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500"/>
                            </p:stCondLst>
                            <p:childTnLst>
                              <p:par>
                                <p:cTn id="61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3" name="2 Triángulo isósceles"/>
          <p:cNvSpPr/>
          <p:nvPr/>
        </p:nvSpPr>
        <p:spPr>
          <a:xfrm>
            <a:off x="2286000" y="5072063"/>
            <a:ext cx="4572000" cy="17859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4" name="3 Triángulo isósceles"/>
          <p:cNvSpPr/>
          <p:nvPr/>
        </p:nvSpPr>
        <p:spPr>
          <a:xfrm rot="10800000">
            <a:off x="2286000" y="0"/>
            <a:ext cx="4572000" cy="17859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5" name="4 Triángulo isósceles"/>
          <p:cNvSpPr/>
          <p:nvPr/>
        </p:nvSpPr>
        <p:spPr>
          <a:xfrm rot="16200000">
            <a:off x="6179344" y="2250282"/>
            <a:ext cx="3571875" cy="23574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6" name="5 Triángulo isósceles"/>
          <p:cNvSpPr/>
          <p:nvPr/>
        </p:nvSpPr>
        <p:spPr>
          <a:xfrm rot="5400000">
            <a:off x="-607219" y="2250282"/>
            <a:ext cx="3571875" cy="2357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7" name="6 Triángulo rectángulo"/>
          <p:cNvSpPr/>
          <p:nvPr/>
        </p:nvSpPr>
        <p:spPr>
          <a:xfrm rot="5400000">
            <a:off x="285750" y="-285750"/>
            <a:ext cx="1785938" cy="2357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 rot="10800000">
            <a:off x="6786561" y="0"/>
            <a:ext cx="2357437" cy="17145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>
            <a:off x="0" y="5072063"/>
            <a:ext cx="2357438" cy="17859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 rot="16200000">
            <a:off x="7072313" y="4786313"/>
            <a:ext cx="1785937" cy="23574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11" name="10 Rombo"/>
          <p:cNvSpPr/>
          <p:nvPr/>
        </p:nvSpPr>
        <p:spPr>
          <a:xfrm>
            <a:off x="2214563" y="1714500"/>
            <a:ext cx="4714875" cy="34925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12" name="11 Rombo"/>
          <p:cNvSpPr/>
          <p:nvPr/>
        </p:nvSpPr>
        <p:spPr>
          <a:xfrm>
            <a:off x="4572000" y="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13" name="12 Rombo"/>
          <p:cNvSpPr/>
          <p:nvPr/>
        </p:nvSpPr>
        <p:spPr>
          <a:xfrm>
            <a:off x="0" y="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14" name="13 Rombo"/>
          <p:cNvSpPr/>
          <p:nvPr/>
        </p:nvSpPr>
        <p:spPr>
          <a:xfrm>
            <a:off x="0" y="342900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15" name="14 Rombo"/>
          <p:cNvSpPr/>
          <p:nvPr/>
        </p:nvSpPr>
        <p:spPr>
          <a:xfrm>
            <a:off x="4572000" y="342900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7170" name="Picture 2" descr="C:\Users\Ana María\Desktop\tt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5000627" cy="1285119"/>
          </a:xfrm>
          <a:prstGeom prst="rect">
            <a:avLst/>
          </a:prstGeom>
          <a:noFill/>
        </p:spPr>
      </p:pic>
      <p:pic>
        <p:nvPicPr>
          <p:cNvPr id="17" name="Picture 3" descr="C:\Users\Ana María\Desktop\Lotus_Exige.jpg"/>
          <p:cNvPicPr>
            <a:picLocks noChangeAspect="1" noChangeArrowheads="1"/>
          </p:cNvPicPr>
          <p:nvPr/>
        </p:nvPicPr>
        <p:blipFill>
          <a:blip r:embed="rId4" cstate="print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18" name="Picture 3" descr="C:\Users\Ana María\Desktop\Lotus_Exige.jpg"/>
          <p:cNvPicPr>
            <a:picLocks noChangeAspect="1" noChangeArrowheads="1"/>
          </p:cNvPicPr>
          <p:nvPr/>
        </p:nvPicPr>
        <p:blipFill>
          <a:blip r:embed="rId4" cstate="print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19" name="Picture 3" descr="C:\Users\Ana María\Desktop\Lotus_Exige.jpg"/>
          <p:cNvPicPr>
            <a:picLocks noChangeAspect="1" noChangeArrowheads="1"/>
          </p:cNvPicPr>
          <p:nvPr/>
        </p:nvPicPr>
        <p:blipFill>
          <a:blip r:embed="rId4" cstate="print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20" name="Picture 3" descr="C:\Users\Ana María\Desktop\Lotus_Exige.jpg"/>
          <p:cNvPicPr>
            <a:picLocks noChangeAspect="1" noChangeArrowheads="1"/>
          </p:cNvPicPr>
          <p:nvPr/>
        </p:nvPicPr>
        <p:blipFill>
          <a:blip r:embed="rId4" cstate="print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12290" name="Picture 2" descr="C:\Users\Ana María\Desktop\zz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85728"/>
            <a:ext cx="4284663" cy="1243013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1" presetClass="entr" presetSubtype="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000"/>
                            </p:stCondLst>
                            <p:childTnLst>
                              <p:par>
                                <p:cTn id="7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5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Rectángulo"/>
          <p:cNvSpPr/>
          <p:nvPr/>
        </p:nvSpPr>
        <p:spPr>
          <a:xfrm>
            <a:off x="7715272" y="0"/>
            <a:ext cx="1428728" cy="15716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6215074" y="0"/>
            <a:ext cx="1357322" cy="15716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4714876" y="0"/>
            <a:ext cx="1357322" cy="15716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3143240" y="0"/>
            <a:ext cx="1285884" cy="16430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1500166" y="0"/>
            <a:ext cx="1428760" cy="16430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0" y="0"/>
            <a:ext cx="1500166" cy="16430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6" name="45 Rectángulo"/>
          <p:cNvSpPr/>
          <p:nvPr/>
        </p:nvSpPr>
        <p:spPr>
          <a:xfrm>
            <a:off x="0" y="1785926"/>
            <a:ext cx="1428728" cy="15001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5" name="44 Rectángulo"/>
          <p:cNvSpPr/>
          <p:nvPr/>
        </p:nvSpPr>
        <p:spPr>
          <a:xfrm>
            <a:off x="1643042" y="1857364"/>
            <a:ext cx="1357322" cy="1428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4" name="43 Rectángulo"/>
          <p:cNvSpPr/>
          <p:nvPr/>
        </p:nvSpPr>
        <p:spPr>
          <a:xfrm>
            <a:off x="3143240" y="1857364"/>
            <a:ext cx="1357322" cy="1428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Rectángulo"/>
          <p:cNvSpPr/>
          <p:nvPr/>
        </p:nvSpPr>
        <p:spPr>
          <a:xfrm>
            <a:off x="4714876" y="1857364"/>
            <a:ext cx="1357322" cy="1428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Rectángulo"/>
          <p:cNvSpPr/>
          <p:nvPr/>
        </p:nvSpPr>
        <p:spPr>
          <a:xfrm>
            <a:off x="7715272" y="3500438"/>
            <a:ext cx="1428728" cy="15001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Rectángulo"/>
          <p:cNvSpPr/>
          <p:nvPr/>
        </p:nvSpPr>
        <p:spPr>
          <a:xfrm>
            <a:off x="6215074" y="1857364"/>
            <a:ext cx="1357322" cy="1428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7715272" y="1857364"/>
            <a:ext cx="1428728" cy="15001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Rectángulo"/>
          <p:cNvSpPr/>
          <p:nvPr/>
        </p:nvSpPr>
        <p:spPr>
          <a:xfrm>
            <a:off x="6143636" y="3571876"/>
            <a:ext cx="1285884" cy="1428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Rectángulo"/>
          <p:cNvSpPr/>
          <p:nvPr/>
        </p:nvSpPr>
        <p:spPr>
          <a:xfrm>
            <a:off x="4643438" y="3500438"/>
            <a:ext cx="1285884" cy="15001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9" name="48 Rectángulo"/>
          <p:cNvSpPr/>
          <p:nvPr/>
        </p:nvSpPr>
        <p:spPr>
          <a:xfrm>
            <a:off x="3143240" y="3571876"/>
            <a:ext cx="1357322" cy="1428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8" name="47 Rectángulo"/>
          <p:cNvSpPr/>
          <p:nvPr/>
        </p:nvSpPr>
        <p:spPr>
          <a:xfrm>
            <a:off x="1643042" y="3571876"/>
            <a:ext cx="1214446" cy="1143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7" name="46 Rectángulo"/>
          <p:cNvSpPr/>
          <p:nvPr/>
        </p:nvSpPr>
        <p:spPr>
          <a:xfrm>
            <a:off x="0" y="3571876"/>
            <a:ext cx="1357290" cy="1428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0" name="49 Rectángulo"/>
          <p:cNvSpPr/>
          <p:nvPr/>
        </p:nvSpPr>
        <p:spPr>
          <a:xfrm>
            <a:off x="0" y="5286388"/>
            <a:ext cx="1428728" cy="15716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1" name="50 Rectángulo"/>
          <p:cNvSpPr/>
          <p:nvPr/>
        </p:nvSpPr>
        <p:spPr>
          <a:xfrm>
            <a:off x="1643042" y="5286388"/>
            <a:ext cx="1285884" cy="15716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2" name="51 Rectángulo"/>
          <p:cNvSpPr/>
          <p:nvPr/>
        </p:nvSpPr>
        <p:spPr>
          <a:xfrm>
            <a:off x="3143240" y="5286388"/>
            <a:ext cx="1357322" cy="15716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3" name="42 Rectángulo"/>
          <p:cNvSpPr/>
          <p:nvPr/>
        </p:nvSpPr>
        <p:spPr>
          <a:xfrm>
            <a:off x="4714876" y="5286388"/>
            <a:ext cx="1357322" cy="15716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Rectángulo"/>
          <p:cNvSpPr/>
          <p:nvPr/>
        </p:nvSpPr>
        <p:spPr>
          <a:xfrm>
            <a:off x="6215074" y="5214950"/>
            <a:ext cx="1285884" cy="16430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Rectángulo"/>
          <p:cNvSpPr/>
          <p:nvPr/>
        </p:nvSpPr>
        <p:spPr>
          <a:xfrm>
            <a:off x="7715272" y="5286388"/>
            <a:ext cx="1428728" cy="15716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Marco"/>
          <p:cNvSpPr/>
          <p:nvPr/>
        </p:nvSpPr>
        <p:spPr>
          <a:xfrm>
            <a:off x="6143636" y="5143488"/>
            <a:ext cx="1500165" cy="17145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8" name="27 Marco"/>
          <p:cNvSpPr/>
          <p:nvPr/>
        </p:nvSpPr>
        <p:spPr>
          <a:xfrm>
            <a:off x="7643835" y="5143488"/>
            <a:ext cx="1500165" cy="17145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6" name="25 Marco"/>
          <p:cNvSpPr/>
          <p:nvPr/>
        </p:nvSpPr>
        <p:spPr>
          <a:xfrm>
            <a:off x="4572000" y="5143488"/>
            <a:ext cx="1571600" cy="17145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2" name="21 Marco"/>
          <p:cNvSpPr/>
          <p:nvPr/>
        </p:nvSpPr>
        <p:spPr>
          <a:xfrm>
            <a:off x="3071802" y="5143488"/>
            <a:ext cx="1500199" cy="17145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1" name="20 Marco"/>
          <p:cNvSpPr/>
          <p:nvPr/>
        </p:nvSpPr>
        <p:spPr>
          <a:xfrm>
            <a:off x="1571604" y="5143488"/>
            <a:ext cx="1500199" cy="17145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0" name="19 Marco"/>
          <p:cNvSpPr/>
          <p:nvPr/>
        </p:nvSpPr>
        <p:spPr>
          <a:xfrm>
            <a:off x="2" y="5143488"/>
            <a:ext cx="1571602" cy="17145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7" name="16 Marco"/>
          <p:cNvSpPr/>
          <p:nvPr/>
        </p:nvSpPr>
        <p:spPr>
          <a:xfrm>
            <a:off x="1" y="3429000"/>
            <a:ext cx="1500165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9" name="18 Marco"/>
          <p:cNvSpPr/>
          <p:nvPr/>
        </p:nvSpPr>
        <p:spPr>
          <a:xfrm>
            <a:off x="3000365" y="3429000"/>
            <a:ext cx="1571635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3" name="22 Marco"/>
          <p:cNvSpPr/>
          <p:nvPr/>
        </p:nvSpPr>
        <p:spPr>
          <a:xfrm>
            <a:off x="4571999" y="3429000"/>
            <a:ext cx="1500199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4" name="23 Marco"/>
          <p:cNvSpPr/>
          <p:nvPr/>
        </p:nvSpPr>
        <p:spPr>
          <a:xfrm>
            <a:off x="6072167" y="3429000"/>
            <a:ext cx="1500229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5" name="24 Marco"/>
          <p:cNvSpPr/>
          <p:nvPr/>
        </p:nvSpPr>
        <p:spPr>
          <a:xfrm>
            <a:off x="7572365" y="3429000"/>
            <a:ext cx="1571635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6" name="15 Marco"/>
          <p:cNvSpPr/>
          <p:nvPr/>
        </p:nvSpPr>
        <p:spPr>
          <a:xfrm>
            <a:off x="7572366" y="1714488"/>
            <a:ext cx="1571633" cy="17145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5" name="14 Marco"/>
          <p:cNvSpPr/>
          <p:nvPr/>
        </p:nvSpPr>
        <p:spPr>
          <a:xfrm>
            <a:off x="6072168" y="1714488"/>
            <a:ext cx="1571633" cy="17145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4" name="13 Marco"/>
          <p:cNvSpPr/>
          <p:nvPr/>
        </p:nvSpPr>
        <p:spPr>
          <a:xfrm>
            <a:off x="4572000" y="1714488"/>
            <a:ext cx="1571600" cy="17145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7" name="6 Marco"/>
          <p:cNvSpPr/>
          <p:nvPr/>
        </p:nvSpPr>
        <p:spPr>
          <a:xfrm>
            <a:off x="3000365" y="1714488"/>
            <a:ext cx="1571635" cy="17145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Marco"/>
          <p:cNvSpPr/>
          <p:nvPr/>
        </p:nvSpPr>
        <p:spPr>
          <a:xfrm>
            <a:off x="1500167" y="1714488"/>
            <a:ext cx="1571635" cy="17145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Marco"/>
          <p:cNvSpPr/>
          <p:nvPr/>
        </p:nvSpPr>
        <p:spPr>
          <a:xfrm>
            <a:off x="1" y="1714488"/>
            <a:ext cx="1571602" cy="17145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" name="1 Marco"/>
          <p:cNvSpPr/>
          <p:nvPr/>
        </p:nvSpPr>
        <p:spPr>
          <a:xfrm>
            <a:off x="0" y="0"/>
            <a:ext cx="1571602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Marco"/>
          <p:cNvSpPr/>
          <p:nvPr/>
        </p:nvSpPr>
        <p:spPr>
          <a:xfrm>
            <a:off x="3000364" y="0"/>
            <a:ext cx="1571635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3" name="2 Marco"/>
          <p:cNvSpPr/>
          <p:nvPr/>
        </p:nvSpPr>
        <p:spPr>
          <a:xfrm>
            <a:off x="1500166" y="0"/>
            <a:ext cx="1571635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1" name="10 Marco"/>
          <p:cNvSpPr/>
          <p:nvPr/>
        </p:nvSpPr>
        <p:spPr>
          <a:xfrm>
            <a:off x="4572000" y="0"/>
            <a:ext cx="1571600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2" name="11 Marco"/>
          <p:cNvSpPr/>
          <p:nvPr/>
        </p:nvSpPr>
        <p:spPr>
          <a:xfrm>
            <a:off x="6072167" y="0"/>
            <a:ext cx="1571633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3" name="12 Marco"/>
          <p:cNvSpPr/>
          <p:nvPr/>
        </p:nvSpPr>
        <p:spPr>
          <a:xfrm>
            <a:off x="7572365" y="0"/>
            <a:ext cx="1571633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8" name="17 Marco"/>
          <p:cNvSpPr/>
          <p:nvPr/>
        </p:nvSpPr>
        <p:spPr>
          <a:xfrm>
            <a:off x="1500167" y="3429000"/>
            <a:ext cx="1500197" cy="17144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26" name="Picture 2" descr="C:\Users\Ana María\Desktop\ff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5868000" cy="1216519"/>
          </a:xfrm>
          <a:prstGeom prst="rect">
            <a:avLst/>
          </a:prstGeom>
          <a:noFill/>
        </p:spPr>
      </p:pic>
      <p:sp>
        <p:nvSpPr>
          <p:cNvPr id="54" name="5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4" name="Picture 2" descr="C:\Users\Ana María\Desktop\cc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57166"/>
            <a:ext cx="7997825" cy="1133475"/>
          </a:xfrm>
          <a:prstGeom prst="rect">
            <a:avLst/>
          </a:prstGeom>
          <a:noFill/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8000"/>
                            </p:stCondLst>
                            <p:childTnLst>
                              <p:par>
                                <p:cTn id="203" presetID="14" presetClass="entr" presetSubtype="5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5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8500"/>
                            </p:stCondLst>
                            <p:childTnLst>
                              <p:par>
                                <p:cTn id="207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3" grpId="0" animBg="1"/>
      <p:bldP spid="32" grpId="0" animBg="1"/>
      <p:bldP spid="31" grpId="0" animBg="1"/>
      <p:bldP spid="30" grpId="0" animBg="1"/>
      <p:bldP spid="29" grpId="0" animBg="1"/>
      <p:bldP spid="46" grpId="0" animBg="1"/>
      <p:bldP spid="45" grpId="0" animBg="1"/>
      <p:bldP spid="44" grpId="0" animBg="1"/>
      <p:bldP spid="39" grpId="0" animBg="1"/>
      <p:bldP spid="36" grpId="0" animBg="1"/>
      <p:bldP spid="38" grpId="0" animBg="1"/>
      <p:bldP spid="35" grpId="0" animBg="1"/>
      <p:bldP spid="40" grpId="0" animBg="1"/>
      <p:bldP spid="42" grpId="0" animBg="1"/>
      <p:bldP spid="49" grpId="0" animBg="1"/>
      <p:bldP spid="48" grpId="0" animBg="1"/>
      <p:bldP spid="47" grpId="0" animBg="1"/>
      <p:bldP spid="50" grpId="0" animBg="1"/>
      <p:bldP spid="51" grpId="0" animBg="1"/>
      <p:bldP spid="52" grpId="0" animBg="1"/>
      <p:bldP spid="43" grpId="0" animBg="1"/>
      <p:bldP spid="41" grpId="0" animBg="1"/>
      <p:bldP spid="37" grpId="0" animBg="1"/>
      <p:bldP spid="27" grpId="0" animBg="1"/>
      <p:bldP spid="28" grpId="0" animBg="1"/>
      <p:bldP spid="26" grpId="0" animBg="1"/>
      <p:bldP spid="22" grpId="0" animBg="1"/>
      <p:bldP spid="21" grpId="0" animBg="1"/>
      <p:bldP spid="20" grpId="0" animBg="1"/>
      <p:bldP spid="17" grpId="0" animBg="1"/>
      <p:bldP spid="19" grpId="0" animBg="1"/>
      <p:bldP spid="23" grpId="0" animBg="1"/>
      <p:bldP spid="24" grpId="0" animBg="1"/>
      <p:bldP spid="25" grpId="0" animBg="1"/>
      <p:bldP spid="16" grpId="0" animBg="1"/>
      <p:bldP spid="15" grpId="0" animBg="1"/>
      <p:bldP spid="14" grpId="0" animBg="1"/>
      <p:bldP spid="7" grpId="0" animBg="1"/>
      <p:bldP spid="6" grpId="0" animBg="1"/>
      <p:bldP spid="5" grpId="0" animBg="1"/>
      <p:bldP spid="2" grpId="0" animBg="1"/>
      <p:bldP spid="4" grpId="0" animBg="1"/>
      <p:bldP spid="3" grpId="0" animBg="1"/>
      <p:bldP spid="11" grpId="0" animBg="1"/>
      <p:bldP spid="12" grpId="0" animBg="1"/>
      <p:bldP spid="13" grpId="0" animBg="1"/>
      <p:bldP spid="18" grpId="0" animBg="1"/>
      <p:bldP spid="5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C:\Users\Ana María\Desktop\DDYU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0"/>
            <a:ext cx="4786346" cy="1281831"/>
          </a:xfrm>
          <a:prstGeom prst="rect">
            <a:avLst/>
          </a:prstGeom>
          <a:noFill/>
        </p:spPr>
      </p:pic>
      <p:sp useBgFill="1">
        <p:nvSpPr>
          <p:cNvPr id="8" name="7 Rectángulo"/>
          <p:cNvSpPr/>
          <p:nvPr/>
        </p:nvSpPr>
        <p:spPr>
          <a:xfrm>
            <a:off x="3643306" y="0"/>
            <a:ext cx="1857388" cy="10001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 useBgFill="1">
        <p:nvSpPr>
          <p:cNvPr id="9" name="8 Rectángulo"/>
          <p:cNvSpPr/>
          <p:nvPr/>
        </p:nvSpPr>
        <p:spPr>
          <a:xfrm>
            <a:off x="3643306" y="5857892"/>
            <a:ext cx="1857388" cy="10001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 useBgFill="1">
        <p:nvSpPr>
          <p:cNvPr id="10" name="9 Rectángulo"/>
          <p:cNvSpPr/>
          <p:nvPr/>
        </p:nvSpPr>
        <p:spPr>
          <a:xfrm rot="5400000">
            <a:off x="7750975" y="2964669"/>
            <a:ext cx="1857388" cy="9286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 useBgFill="1">
        <p:nvSpPr>
          <p:cNvPr id="11" name="10 Rectángulo"/>
          <p:cNvSpPr/>
          <p:nvPr/>
        </p:nvSpPr>
        <p:spPr>
          <a:xfrm rot="5400000">
            <a:off x="-471494" y="2971800"/>
            <a:ext cx="1857388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 useBgFill="1">
        <p:nvSpPr>
          <p:cNvPr id="12" name="11 Rectángulo"/>
          <p:cNvSpPr/>
          <p:nvPr/>
        </p:nvSpPr>
        <p:spPr>
          <a:xfrm>
            <a:off x="0" y="0"/>
            <a:ext cx="928662" cy="8572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8215338" y="0"/>
            <a:ext cx="928662" cy="8572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8215338" y="6000768"/>
            <a:ext cx="928662" cy="8572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0" y="6000768"/>
            <a:ext cx="928662" cy="8572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3643306" y="2500306"/>
            <a:ext cx="1857388" cy="1857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Cruz"/>
          <p:cNvSpPr/>
          <p:nvPr/>
        </p:nvSpPr>
        <p:spPr>
          <a:xfrm>
            <a:off x="4572000" y="0"/>
            <a:ext cx="4572000" cy="3429000"/>
          </a:xfrm>
          <a:prstGeom prst="plus">
            <a:avLst>
              <a:gd name="adj" fmla="val 3879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Cruz"/>
          <p:cNvSpPr/>
          <p:nvPr/>
        </p:nvSpPr>
        <p:spPr>
          <a:xfrm>
            <a:off x="0" y="0"/>
            <a:ext cx="4572000" cy="3429000"/>
          </a:xfrm>
          <a:prstGeom prst="plus">
            <a:avLst>
              <a:gd name="adj" fmla="val 3879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Cruz"/>
          <p:cNvSpPr/>
          <p:nvPr/>
        </p:nvSpPr>
        <p:spPr>
          <a:xfrm>
            <a:off x="0" y="3429000"/>
            <a:ext cx="4572000" cy="3429000"/>
          </a:xfrm>
          <a:prstGeom prst="plus">
            <a:avLst>
              <a:gd name="adj" fmla="val 3879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Cruz"/>
          <p:cNvSpPr/>
          <p:nvPr/>
        </p:nvSpPr>
        <p:spPr>
          <a:xfrm>
            <a:off x="4572000" y="3429000"/>
            <a:ext cx="4572000" cy="3429000"/>
          </a:xfrm>
          <a:prstGeom prst="plus">
            <a:avLst>
              <a:gd name="adj" fmla="val 3879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Forma en L"/>
          <p:cNvSpPr/>
          <p:nvPr/>
        </p:nvSpPr>
        <p:spPr>
          <a:xfrm>
            <a:off x="7786710" y="0"/>
            <a:ext cx="1357290" cy="1357298"/>
          </a:xfrm>
          <a:prstGeom prst="corner">
            <a:avLst>
              <a:gd name="adj1" fmla="val 39546"/>
              <a:gd name="adj2" fmla="val 349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Forma en L"/>
          <p:cNvSpPr/>
          <p:nvPr/>
        </p:nvSpPr>
        <p:spPr>
          <a:xfrm rot="10800000">
            <a:off x="0" y="5500702"/>
            <a:ext cx="1357290" cy="1357298"/>
          </a:xfrm>
          <a:prstGeom prst="corner">
            <a:avLst>
              <a:gd name="adj1" fmla="val 39546"/>
              <a:gd name="adj2" fmla="val 349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Forma en L"/>
          <p:cNvSpPr/>
          <p:nvPr/>
        </p:nvSpPr>
        <p:spPr>
          <a:xfrm rot="16200000">
            <a:off x="28568" y="-28568"/>
            <a:ext cx="1357298" cy="1414434"/>
          </a:xfrm>
          <a:prstGeom prst="corner">
            <a:avLst>
              <a:gd name="adj1" fmla="val 37223"/>
              <a:gd name="adj2" fmla="val 3954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Forma en L"/>
          <p:cNvSpPr/>
          <p:nvPr/>
        </p:nvSpPr>
        <p:spPr>
          <a:xfrm rot="5400000">
            <a:off x="7758134" y="5472134"/>
            <a:ext cx="1357298" cy="1414434"/>
          </a:xfrm>
          <a:prstGeom prst="corner">
            <a:avLst>
              <a:gd name="adj1" fmla="val 37223"/>
              <a:gd name="adj2" fmla="val 3954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Forma libre"/>
          <p:cNvSpPr/>
          <p:nvPr/>
        </p:nvSpPr>
        <p:spPr>
          <a:xfrm rot="5400000">
            <a:off x="3827941" y="-708372"/>
            <a:ext cx="1476099" cy="2726661"/>
          </a:xfrm>
          <a:custGeom>
            <a:avLst/>
            <a:gdLst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464413 w 2071702"/>
              <a:gd name="connsiteY5" fmla="*/ 464413 h 2714644"/>
              <a:gd name="connsiteX6" fmla="*/ 464413 w 2071702"/>
              <a:gd name="connsiteY6" fmla="*/ 2250231 h 2714644"/>
              <a:gd name="connsiteX7" fmla="*/ 1607289 w 2071702"/>
              <a:gd name="connsiteY7" fmla="*/ 2250231 h 2714644"/>
              <a:gd name="connsiteX8" fmla="*/ 1607289 w 2071702"/>
              <a:gd name="connsiteY8" fmla="*/ 464413 h 2714644"/>
              <a:gd name="connsiteX9" fmla="*/ 464413 w 2071702"/>
              <a:gd name="connsiteY9" fmla="*/ 464413 h 2714644"/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750133 w 2071702"/>
              <a:gd name="connsiteY5" fmla="*/ 464413 h 2714644"/>
              <a:gd name="connsiteX6" fmla="*/ 464413 w 2071702"/>
              <a:gd name="connsiteY6" fmla="*/ 2250231 h 2714644"/>
              <a:gd name="connsiteX7" fmla="*/ 1607289 w 2071702"/>
              <a:gd name="connsiteY7" fmla="*/ 2250231 h 2714644"/>
              <a:gd name="connsiteX8" fmla="*/ 1607289 w 2071702"/>
              <a:gd name="connsiteY8" fmla="*/ 464413 h 2714644"/>
              <a:gd name="connsiteX9" fmla="*/ 750133 w 2071702"/>
              <a:gd name="connsiteY9" fmla="*/ 464413 h 2714644"/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750133 w 2071702"/>
              <a:gd name="connsiteY5" fmla="*/ 464413 h 2714644"/>
              <a:gd name="connsiteX6" fmla="*/ 678695 w 2071702"/>
              <a:gd name="connsiteY6" fmla="*/ 2250231 h 2714644"/>
              <a:gd name="connsiteX7" fmla="*/ 1607289 w 2071702"/>
              <a:gd name="connsiteY7" fmla="*/ 2250231 h 2714644"/>
              <a:gd name="connsiteX8" fmla="*/ 1607289 w 2071702"/>
              <a:gd name="connsiteY8" fmla="*/ 464413 h 2714644"/>
              <a:gd name="connsiteX9" fmla="*/ 750133 w 2071702"/>
              <a:gd name="connsiteY9" fmla="*/ 464413 h 2714644"/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750133 w 2071702"/>
              <a:gd name="connsiteY5" fmla="*/ 464413 h 2714644"/>
              <a:gd name="connsiteX6" fmla="*/ 678695 w 2071702"/>
              <a:gd name="connsiteY6" fmla="*/ 2250231 h 2714644"/>
              <a:gd name="connsiteX7" fmla="*/ 682881 w 2071702"/>
              <a:gd name="connsiteY7" fmla="*/ 2232308 h 2714644"/>
              <a:gd name="connsiteX8" fmla="*/ 1607289 w 2071702"/>
              <a:gd name="connsiteY8" fmla="*/ 2250231 h 2714644"/>
              <a:gd name="connsiteX9" fmla="*/ 1607289 w 2071702"/>
              <a:gd name="connsiteY9" fmla="*/ 464413 h 2714644"/>
              <a:gd name="connsiteX10" fmla="*/ 750133 w 2071702"/>
              <a:gd name="connsiteY10" fmla="*/ 464413 h 2714644"/>
              <a:gd name="connsiteX0" fmla="*/ 714348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714348 w 2071702"/>
              <a:gd name="connsiteY4" fmla="*/ 0 h 2714644"/>
              <a:gd name="connsiteX5" fmla="*/ 750133 w 2071702"/>
              <a:gd name="connsiteY5" fmla="*/ 464413 h 2714644"/>
              <a:gd name="connsiteX6" fmla="*/ 678695 w 2071702"/>
              <a:gd name="connsiteY6" fmla="*/ 2250231 h 2714644"/>
              <a:gd name="connsiteX7" fmla="*/ 682881 w 2071702"/>
              <a:gd name="connsiteY7" fmla="*/ 2232308 h 2714644"/>
              <a:gd name="connsiteX8" fmla="*/ 1607289 w 2071702"/>
              <a:gd name="connsiteY8" fmla="*/ 2250231 h 2714644"/>
              <a:gd name="connsiteX9" fmla="*/ 1607289 w 2071702"/>
              <a:gd name="connsiteY9" fmla="*/ 464413 h 2714644"/>
              <a:gd name="connsiteX10" fmla="*/ 750133 w 2071702"/>
              <a:gd name="connsiteY10" fmla="*/ 464413 h 2714644"/>
              <a:gd name="connsiteX0" fmla="*/ 35653 w 1393007"/>
              <a:gd name="connsiteY0" fmla="*/ 0 h 2714644"/>
              <a:gd name="connsiteX1" fmla="*/ 1393007 w 1393007"/>
              <a:gd name="connsiteY1" fmla="*/ 0 h 2714644"/>
              <a:gd name="connsiteX2" fmla="*/ 1393007 w 1393007"/>
              <a:gd name="connsiteY2" fmla="*/ 2714644 h 2714644"/>
              <a:gd name="connsiteX3" fmla="*/ 35653 w 1393007"/>
              <a:gd name="connsiteY3" fmla="*/ 2714644 h 2714644"/>
              <a:gd name="connsiteX4" fmla="*/ 35653 w 1393007"/>
              <a:gd name="connsiteY4" fmla="*/ 0 h 2714644"/>
              <a:gd name="connsiteX5" fmla="*/ 71438 w 1393007"/>
              <a:gd name="connsiteY5" fmla="*/ 464413 h 2714644"/>
              <a:gd name="connsiteX6" fmla="*/ 0 w 1393007"/>
              <a:gd name="connsiteY6" fmla="*/ 2250231 h 2714644"/>
              <a:gd name="connsiteX7" fmla="*/ 4186 w 1393007"/>
              <a:gd name="connsiteY7" fmla="*/ 2232308 h 2714644"/>
              <a:gd name="connsiteX8" fmla="*/ 928594 w 1393007"/>
              <a:gd name="connsiteY8" fmla="*/ 2250231 h 2714644"/>
              <a:gd name="connsiteX9" fmla="*/ 928594 w 1393007"/>
              <a:gd name="connsiteY9" fmla="*/ 464413 h 2714644"/>
              <a:gd name="connsiteX10" fmla="*/ 71438 w 1393007"/>
              <a:gd name="connsiteY10" fmla="*/ 464413 h 2714644"/>
              <a:gd name="connsiteX0" fmla="*/ 35653 w 1393007"/>
              <a:gd name="connsiteY0" fmla="*/ 0 h 2714644"/>
              <a:gd name="connsiteX1" fmla="*/ 1393007 w 1393007"/>
              <a:gd name="connsiteY1" fmla="*/ 0 h 2714644"/>
              <a:gd name="connsiteX2" fmla="*/ 1393007 w 1393007"/>
              <a:gd name="connsiteY2" fmla="*/ 2714644 h 2714644"/>
              <a:gd name="connsiteX3" fmla="*/ 35653 w 1393007"/>
              <a:gd name="connsiteY3" fmla="*/ 2714644 h 2714644"/>
              <a:gd name="connsiteX4" fmla="*/ 35653 w 1393007"/>
              <a:gd name="connsiteY4" fmla="*/ 0 h 2714644"/>
              <a:gd name="connsiteX5" fmla="*/ 17817 w 1393007"/>
              <a:gd name="connsiteY5" fmla="*/ 446536 h 2714644"/>
              <a:gd name="connsiteX6" fmla="*/ 0 w 1393007"/>
              <a:gd name="connsiteY6" fmla="*/ 2250231 h 2714644"/>
              <a:gd name="connsiteX7" fmla="*/ 4186 w 1393007"/>
              <a:gd name="connsiteY7" fmla="*/ 2232308 h 2714644"/>
              <a:gd name="connsiteX8" fmla="*/ 928594 w 1393007"/>
              <a:gd name="connsiteY8" fmla="*/ 2250231 h 2714644"/>
              <a:gd name="connsiteX9" fmla="*/ 928594 w 1393007"/>
              <a:gd name="connsiteY9" fmla="*/ 464413 h 2714644"/>
              <a:gd name="connsiteX10" fmla="*/ 17817 w 1393007"/>
              <a:gd name="connsiteY10" fmla="*/ 446536 h 2714644"/>
              <a:gd name="connsiteX0" fmla="*/ 94595 w 1451949"/>
              <a:gd name="connsiteY0" fmla="*/ 0 h 2714644"/>
              <a:gd name="connsiteX1" fmla="*/ 1451949 w 1451949"/>
              <a:gd name="connsiteY1" fmla="*/ 0 h 2714644"/>
              <a:gd name="connsiteX2" fmla="*/ 1451949 w 1451949"/>
              <a:gd name="connsiteY2" fmla="*/ 2714644 h 2714644"/>
              <a:gd name="connsiteX3" fmla="*/ 94595 w 1451949"/>
              <a:gd name="connsiteY3" fmla="*/ 2714644 h 2714644"/>
              <a:gd name="connsiteX4" fmla="*/ 94595 w 1451949"/>
              <a:gd name="connsiteY4" fmla="*/ 0 h 2714644"/>
              <a:gd name="connsiteX5" fmla="*/ 76759 w 1451949"/>
              <a:gd name="connsiteY5" fmla="*/ 446536 h 2714644"/>
              <a:gd name="connsiteX6" fmla="*/ 58942 w 1451949"/>
              <a:gd name="connsiteY6" fmla="*/ 2250231 h 2714644"/>
              <a:gd name="connsiteX7" fmla="*/ 63128 w 1451949"/>
              <a:gd name="connsiteY7" fmla="*/ 2232308 h 2714644"/>
              <a:gd name="connsiteX8" fmla="*/ 987536 w 1451949"/>
              <a:gd name="connsiteY8" fmla="*/ 2250231 h 2714644"/>
              <a:gd name="connsiteX9" fmla="*/ 987536 w 1451949"/>
              <a:gd name="connsiteY9" fmla="*/ 464413 h 2714644"/>
              <a:gd name="connsiteX10" fmla="*/ 76759 w 1451949"/>
              <a:gd name="connsiteY10" fmla="*/ 446536 h 2714644"/>
              <a:gd name="connsiteX0" fmla="*/ 94595 w 1476099"/>
              <a:gd name="connsiteY0" fmla="*/ 24092 h 2714644"/>
              <a:gd name="connsiteX1" fmla="*/ 1476099 w 1476099"/>
              <a:gd name="connsiteY1" fmla="*/ 0 h 2714644"/>
              <a:gd name="connsiteX2" fmla="*/ 1476099 w 1476099"/>
              <a:gd name="connsiteY2" fmla="*/ 2714644 h 2714644"/>
              <a:gd name="connsiteX3" fmla="*/ 118745 w 1476099"/>
              <a:gd name="connsiteY3" fmla="*/ 2714644 h 2714644"/>
              <a:gd name="connsiteX4" fmla="*/ 94595 w 1476099"/>
              <a:gd name="connsiteY4" fmla="*/ 24092 h 2714644"/>
              <a:gd name="connsiteX5" fmla="*/ 100909 w 1476099"/>
              <a:gd name="connsiteY5" fmla="*/ 446536 h 2714644"/>
              <a:gd name="connsiteX6" fmla="*/ 83092 w 1476099"/>
              <a:gd name="connsiteY6" fmla="*/ 2250231 h 2714644"/>
              <a:gd name="connsiteX7" fmla="*/ 87278 w 1476099"/>
              <a:gd name="connsiteY7" fmla="*/ 2232308 h 2714644"/>
              <a:gd name="connsiteX8" fmla="*/ 1011686 w 1476099"/>
              <a:gd name="connsiteY8" fmla="*/ 2250231 h 2714644"/>
              <a:gd name="connsiteX9" fmla="*/ 1011686 w 1476099"/>
              <a:gd name="connsiteY9" fmla="*/ 464413 h 2714644"/>
              <a:gd name="connsiteX10" fmla="*/ 100909 w 1476099"/>
              <a:gd name="connsiteY10" fmla="*/ 446536 h 2714644"/>
              <a:gd name="connsiteX0" fmla="*/ 94595 w 1476099"/>
              <a:gd name="connsiteY0" fmla="*/ 24092 h 2714644"/>
              <a:gd name="connsiteX1" fmla="*/ 1476099 w 1476099"/>
              <a:gd name="connsiteY1" fmla="*/ 0 h 2714644"/>
              <a:gd name="connsiteX2" fmla="*/ 1476099 w 1476099"/>
              <a:gd name="connsiteY2" fmla="*/ 2714644 h 2714644"/>
              <a:gd name="connsiteX3" fmla="*/ 118745 w 1476099"/>
              <a:gd name="connsiteY3" fmla="*/ 2714644 h 2714644"/>
              <a:gd name="connsiteX4" fmla="*/ 94595 w 1476099"/>
              <a:gd name="connsiteY4" fmla="*/ 24092 h 2714644"/>
              <a:gd name="connsiteX5" fmla="*/ 100909 w 1476099"/>
              <a:gd name="connsiteY5" fmla="*/ 446536 h 2714644"/>
              <a:gd name="connsiteX6" fmla="*/ 83092 w 1476099"/>
              <a:gd name="connsiteY6" fmla="*/ 2250231 h 2714644"/>
              <a:gd name="connsiteX7" fmla="*/ 87278 w 1476099"/>
              <a:gd name="connsiteY7" fmla="*/ 2232308 h 2714644"/>
              <a:gd name="connsiteX8" fmla="*/ 1011686 w 1476099"/>
              <a:gd name="connsiteY8" fmla="*/ 2250231 h 2714644"/>
              <a:gd name="connsiteX9" fmla="*/ 1011686 w 1476099"/>
              <a:gd name="connsiteY9" fmla="*/ 464413 h 2714644"/>
              <a:gd name="connsiteX10" fmla="*/ 100909 w 1476099"/>
              <a:gd name="connsiteY10" fmla="*/ 446536 h 2714644"/>
              <a:gd name="connsiteX0" fmla="*/ 94595 w 1476099"/>
              <a:gd name="connsiteY0" fmla="*/ 24092 h 2726661"/>
              <a:gd name="connsiteX1" fmla="*/ 1476099 w 1476099"/>
              <a:gd name="connsiteY1" fmla="*/ 0 h 2726661"/>
              <a:gd name="connsiteX2" fmla="*/ 1476099 w 1476099"/>
              <a:gd name="connsiteY2" fmla="*/ 2714644 h 2726661"/>
              <a:gd name="connsiteX3" fmla="*/ 35232 w 1476099"/>
              <a:gd name="connsiteY3" fmla="*/ 2726661 h 2726661"/>
              <a:gd name="connsiteX4" fmla="*/ 94595 w 1476099"/>
              <a:gd name="connsiteY4" fmla="*/ 24092 h 2726661"/>
              <a:gd name="connsiteX5" fmla="*/ 100909 w 1476099"/>
              <a:gd name="connsiteY5" fmla="*/ 446536 h 2726661"/>
              <a:gd name="connsiteX6" fmla="*/ 83092 w 1476099"/>
              <a:gd name="connsiteY6" fmla="*/ 2250231 h 2726661"/>
              <a:gd name="connsiteX7" fmla="*/ 87278 w 1476099"/>
              <a:gd name="connsiteY7" fmla="*/ 2232308 h 2726661"/>
              <a:gd name="connsiteX8" fmla="*/ 1011686 w 1476099"/>
              <a:gd name="connsiteY8" fmla="*/ 2250231 h 2726661"/>
              <a:gd name="connsiteX9" fmla="*/ 1011686 w 1476099"/>
              <a:gd name="connsiteY9" fmla="*/ 464413 h 2726661"/>
              <a:gd name="connsiteX10" fmla="*/ 100909 w 1476099"/>
              <a:gd name="connsiteY10" fmla="*/ 446536 h 27266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76099" h="2726661">
                <a:moveTo>
                  <a:pt x="94595" y="24092"/>
                </a:moveTo>
                <a:lnTo>
                  <a:pt x="1476099" y="0"/>
                </a:lnTo>
                <a:lnTo>
                  <a:pt x="1476099" y="2714644"/>
                </a:lnTo>
                <a:lnTo>
                  <a:pt x="35232" y="2726661"/>
                </a:lnTo>
                <a:cubicBezTo>
                  <a:pt x="35232" y="1821780"/>
                  <a:pt x="0" y="994994"/>
                  <a:pt x="94595" y="24092"/>
                </a:cubicBezTo>
                <a:close/>
                <a:moveTo>
                  <a:pt x="100909" y="446536"/>
                </a:moveTo>
                <a:lnTo>
                  <a:pt x="83092" y="2250231"/>
                </a:lnTo>
                <a:cubicBezTo>
                  <a:pt x="84487" y="2244257"/>
                  <a:pt x="9681" y="2223986"/>
                  <a:pt x="87278" y="2232308"/>
                </a:cubicBezTo>
                <a:lnTo>
                  <a:pt x="1011686" y="2250231"/>
                </a:lnTo>
                <a:lnTo>
                  <a:pt x="1011686" y="464413"/>
                </a:lnTo>
                <a:lnTo>
                  <a:pt x="100909" y="44653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1" name="20 Marco"/>
          <p:cNvSpPr/>
          <p:nvPr/>
        </p:nvSpPr>
        <p:spPr>
          <a:xfrm>
            <a:off x="3214678" y="2071678"/>
            <a:ext cx="2714644" cy="2714644"/>
          </a:xfrm>
          <a:prstGeom prst="frame">
            <a:avLst>
              <a:gd name="adj1" fmla="val 1598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4" name="23 Forma libre"/>
          <p:cNvSpPr/>
          <p:nvPr/>
        </p:nvSpPr>
        <p:spPr>
          <a:xfrm rot="10800000">
            <a:off x="7750992" y="2071678"/>
            <a:ext cx="1678791" cy="2714644"/>
          </a:xfrm>
          <a:custGeom>
            <a:avLst/>
            <a:gdLst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464413 w 2071702"/>
              <a:gd name="connsiteY5" fmla="*/ 464413 h 2714644"/>
              <a:gd name="connsiteX6" fmla="*/ 464413 w 2071702"/>
              <a:gd name="connsiteY6" fmla="*/ 2250231 h 2714644"/>
              <a:gd name="connsiteX7" fmla="*/ 1607289 w 2071702"/>
              <a:gd name="connsiteY7" fmla="*/ 2250231 h 2714644"/>
              <a:gd name="connsiteX8" fmla="*/ 1607289 w 2071702"/>
              <a:gd name="connsiteY8" fmla="*/ 464413 h 2714644"/>
              <a:gd name="connsiteX9" fmla="*/ 464413 w 2071702"/>
              <a:gd name="connsiteY9" fmla="*/ 464413 h 2714644"/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750133 w 2071702"/>
              <a:gd name="connsiteY5" fmla="*/ 464413 h 2714644"/>
              <a:gd name="connsiteX6" fmla="*/ 464413 w 2071702"/>
              <a:gd name="connsiteY6" fmla="*/ 2250231 h 2714644"/>
              <a:gd name="connsiteX7" fmla="*/ 1607289 w 2071702"/>
              <a:gd name="connsiteY7" fmla="*/ 2250231 h 2714644"/>
              <a:gd name="connsiteX8" fmla="*/ 1607289 w 2071702"/>
              <a:gd name="connsiteY8" fmla="*/ 464413 h 2714644"/>
              <a:gd name="connsiteX9" fmla="*/ 750133 w 2071702"/>
              <a:gd name="connsiteY9" fmla="*/ 464413 h 2714644"/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750133 w 2071702"/>
              <a:gd name="connsiteY5" fmla="*/ 464413 h 2714644"/>
              <a:gd name="connsiteX6" fmla="*/ 678695 w 2071702"/>
              <a:gd name="connsiteY6" fmla="*/ 2250231 h 2714644"/>
              <a:gd name="connsiteX7" fmla="*/ 1607289 w 2071702"/>
              <a:gd name="connsiteY7" fmla="*/ 2250231 h 2714644"/>
              <a:gd name="connsiteX8" fmla="*/ 1607289 w 2071702"/>
              <a:gd name="connsiteY8" fmla="*/ 464413 h 2714644"/>
              <a:gd name="connsiteX9" fmla="*/ 750133 w 2071702"/>
              <a:gd name="connsiteY9" fmla="*/ 464413 h 2714644"/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750133 w 2071702"/>
              <a:gd name="connsiteY5" fmla="*/ 464413 h 2714644"/>
              <a:gd name="connsiteX6" fmla="*/ 678695 w 2071702"/>
              <a:gd name="connsiteY6" fmla="*/ 2250231 h 2714644"/>
              <a:gd name="connsiteX7" fmla="*/ 682881 w 2071702"/>
              <a:gd name="connsiteY7" fmla="*/ 2232308 h 2714644"/>
              <a:gd name="connsiteX8" fmla="*/ 1607289 w 2071702"/>
              <a:gd name="connsiteY8" fmla="*/ 2250231 h 2714644"/>
              <a:gd name="connsiteX9" fmla="*/ 1607289 w 2071702"/>
              <a:gd name="connsiteY9" fmla="*/ 464413 h 2714644"/>
              <a:gd name="connsiteX10" fmla="*/ 750133 w 2071702"/>
              <a:gd name="connsiteY10" fmla="*/ 464413 h 2714644"/>
              <a:gd name="connsiteX0" fmla="*/ 714348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714348 w 2071702"/>
              <a:gd name="connsiteY4" fmla="*/ 0 h 2714644"/>
              <a:gd name="connsiteX5" fmla="*/ 750133 w 2071702"/>
              <a:gd name="connsiteY5" fmla="*/ 464413 h 2714644"/>
              <a:gd name="connsiteX6" fmla="*/ 678695 w 2071702"/>
              <a:gd name="connsiteY6" fmla="*/ 2250231 h 2714644"/>
              <a:gd name="connsiteX7" fmla="*/ 682881 w 2071702"/>
              <a:gd name="connsiteY7" fmla="*/ 2232308 h 2714644"/>
              <a:gd name="connsiteX8" fmla="*/ 1607289 w 2071702"/>
              <a:gd name="connsiteY8" fmla="*/ 2250231 h 2714644"/>
              <a:gd name="connsiteX9" fmla="*/ 1607289 w 2071702"/>
              <a:gd name="connsiteY9" fmla="*/ 464413 h 2714644"/>
              <a:gd name="connsiteX10" fmla="*/ 750133 w 2071702"/>
              <a:gd name="connsiteY10" fmla="*/ 464413 h 2714644"/>
              <a:gd name="connsiteX0" fmla="*/ 35653 w 1393007"/>
              <a:gd name="connsiteY0" fmla="*/ 0 h 2714644"/>
              <a:gd name="connsiteX1" fmla="*/ 1393007 w 1393007"/>
              <a:gd name="connsiteY1" fmla="*/ 0 h 2714644"/>
              <a:gd name="connsiteX2" fmla="*/ 1393007 w 1393007"/>
              <a:gd name="connsiteY2" fmla="*/ 2714644 h 2714644"/>
              <a:gd name="connsiteX3" fmla="*/ 35653 w 1393007"/>
              <a:gd name="connsiteY3" fmla="*/ 2714644 h 2714644"/>
              <a:gd name="connsiteX4" fmla="*/ 35653 w 1393007"/>
              <a:gd name="connsiteY4" fmla="*/ 0 h 2714644"/>
              <a:gd name="connsiteX5" fmla="*/ 71438 w 1393007"/>
              <a:gd name="connsiteY5" fmla="*/ 464413 h 2714644"/>
              <a:gd name="connsiteX6" fmla="*/ 0 w 1393007"/>
              <a:gd name="connsiteY6" fmla="*/ 2250231 h 2714644"/>
              <a:gd name="connsiteX7" fmla="*/ 4186 w 1393007"/>
              <a:gd name="connsiteY7" fmla="*/ 2232308 h 2714644"/>
              <a:gd name="connsiteX8" fmla="*/ 928594 w 1393007"/>
              <a:gd name="connsiteY8" fmla="*/ 2250231 h 2714644"/>
              <a:gd name="connsiteX9" fmla="*/ 928594 w 1393007"/>
              <a:gd name="connsiteY9" fmla="*/ 464413 h 2714644"/>
              <a:gd name="connsiteX10" fmla="*/ 71438 w 1393007"/>
              <a:gd name="connsiteY10" fmla="*/ 464413 h 2714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393007" h="2714644">
                <a:moveTo>
                  <a:pt x="35653" y="0"/>
                </a:moveTo>
                <a:lnTo>
                  <a:pt x="1393007" y="0"/>
                </a:lnTo>
                <a:lnTo>
                  <a:pt x="1393007" y="2714644"/>
                </a:lnTo>
                <a:lnTo>
                  <a:pt x="35653" y="2714644"/>
                </a:lnTo>
                <a:lnTo>
                  <a:pt x="35653" y="0"/>
                </a:lnTo>
                <a:close/>
                <a:moveTo>
                  <a:pt x="71438" y="464413"/>
                </a:moveTo>
                <a:lnTo>
                  <a:pt x="0" y="2250231"/>
                </a:lnTo>
                <a:lnTo>
                  <a:pt x="4186" y="2232308"/>
                </a:lnTo>
                <a:lnTo>
                  <a:pt x="928594" y="2250231"/>
                </a:lnTo>
                <a:lnTo>
                  <a:pt x="928594" y="464413"/>
                </a:lnTo>
                <a:lnTo>
                  <a:pt x="71438" y="46441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3" name="22 Forma libre"/>
          <p:cNvSpPr/>
          <p:nvPr/>
        </p:nvSpPr>
        <p:spPr>
          <a:xfrm>
            <a:off x="-35717" y="2071678"/>
            <a:ext cx="1393007" cy="2714644"/>
          </a:xfrm>
          <a:custGeom>
            <a:avLst/>
            <a:gdLst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464413 w 2071702"/>
              <a:gd name="connsiteY5" fmla="*/ 464413 h 2714644"/>
              <a:gd name="connsiteX6" fmla="*/ 464413 w 2071702"/>
              <a:gd name="connsiteY6" fmla="*/ 2250231 h 2714644"/>
              <a:gd name="connsiteX7" fmla="*/ 1607289 w 2071702"/>
              <a:gd name="connsiteY7" fmla="*/ 2250231 h 2714644"/>
              <a:gd name="connsiteX8" fmla="*/ 1607289 w 2071702"/>
              <a:gd name="connsiteY8" fmla="*/ 464413 h 2714644"/>
              <a:gd name="connsiteX9" fmla="*/ 464413 w 2071702"/>
              <a:gd name="connsiteY9" fmla="*/ 464413 h 2714644"/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750133 w 2071702"/>
              <a:gd name="connsiteY5" fmla="*/ 464413 h 2714644"/>
              <a:gd name="connsiteX6" fmla="*/ 464413 w 2071702"/>
              <a:gd name="connsiteY6" fmla="*/ 2250231 h 2714644"/>
              <a:gd name="connsiteX7" fmla="*/ 1607289 w 2071702"/>
              <a:gd name="connsiteY7" fmla="*/ 2250231 h 2714644"/>
              <a:gd name="connsiteX8" fmla="*/ 1607289 w 2071702"/>
              <a:gd name="connsiteY8" fmla="*/ 464413 h 2714644"/>
              <a:gd name="connsiteX9" fmla="*/ 750133 w 2071702"/>
              <a:gd name="connsiteY9" fmla="*/ 464413 h 2714644"/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750133 w 2071702"/>
              <a:gd name="connsiteY5" fmla="*/ 464413 h 2714644"/>
              <a:gd name="connsiteX6" fmla="*/ 678695 w 2071702"/>
              <a:gd name="connsiteY6" fmla="*/ 2250231 h 2714644"/>
              <a:gd name="connsiteX7" fmla="*/ 1607289 w 2071702"/>
              <a:gd name="connsiteY7" fmla="*/ 2250231 h 2714644"/>
              <a:gd name="connsiteX8" fmla="*/ 1607289 w 2071702"/>
              <a:gd name="connsiteY8" fmla="*/ 464413 h 2714644"/>
              <a:gd name="connsiteX9" fmla="*/ 750133 w 2071702"/>
              <a:gd name="connsiteY9" fmla="*/ 464413 h 2714644"/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750133 w 2071702"/>
              <a:gd name="connsiteY5" fmla="*/ 464413 h 2714644"/>
              <a:gd name="connsiteX6" fmla="*/ 678695 w 2071702"/>
              <a:gd name="connsiteY6" fmla="*/ 2250231 h 2714644"/>
              <a:gd name="connsiteX7" fmla="*/ 682881 w 2071702"/>
              <a:gd name="connsiteY7" fmla="*/ 2232308 h 2714644"/>
              <a:gd name="connsiteX8" fmla="*/ 1607289 w 2071702"/>
              <a:gd name="connsiteY8" fmla="*/ 2250231 h 2714644"/>
              <a:gd name="connsiteX9" fmla="*/ 1607289 w 2071702"/>
              <a:gd name="connsiteY9" fmla="*/ 464413 h 2714644"/>
              <a:gd name="connsiteX10" fmla="*/ 750133 w 2071702"/>
              <a:gd name="connsiteY10" fmla="*/ 464413 h 2714644"/>
              <a:gd name="connsiteX0" fmla="*/ 714348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714348 w 2071702"/>
              <a:gd name="connsiteY4" fmla="*/ 0 h 2714644"/>
              <a:gd name="connsiteX5" fmla="*/ 750133 w 2071702"/>
              <a:gd name="connsiteY5" fmla="*/ 464413 h 2714644"/>
              <a:gd name="connsiteX6" fmla="*/ 678695 w 2071702"/>
              <a:gd name="connsiteY6" fmla="*/ 2250231 h 2714644"/>
              <a:gd name="connsiteX7" fmla="*/ 682881 w 2071702"/>
              <a:gd name="connsiteY7" fmla="*/ 2232308 h 2714644"/>
              <a:gd name="connsiteX8" fmla="*/ 1607289 w 2071702"/>
              <a:gd name="connsiteY8" fmla="*/ 2250231 h 2714644"/>
              <a:gd name="connsiteX9" fmla="*/ 1607289 w 2071702"/>
              <a:gd name="connsiteY9" fmla="*/ 464413 h 2714644"/>
              <a:gd name="connsiteX10" fmla="*/ 750133 w 2071702"/>
              <a:gd name="connsiteY10" fmla="*/ 464413 h 2714644"/>
              <a:gd name="connsiteX0" fmla="*/ 35653 w 1393007"/>
              <a:gd name="connsiteY0" fmla="*/ 0 h 2714644"/>
              <a:gd name="connsiteX1" fmla="*/ 1393007 w 1393007"/>
              <a:gd name="connsiteY1" fmla="*/ 0 h 2714644"/>
              <a:gd name="connsiteX2" fmla="*/ 1393007 w 1393007"/>
              <a:gd name="connsiteY2" fmla="*/ 2714644 h 2714644"/>
              <a:gd name="connsiteX3" fmla="*/ 35653 w 1393007"/>
              <a:gd name="connsiteY3" fmla="*/ 2714644 h 2714644"/>
              <a:gd name="connsiteX4" fmla="*/ 35653 w 1393007"/>
              <a:gd name="connsiteY4" fmla="*/ 0 h 2714644"/>
              <a:gd name="connsiteX5" fmla="*/ 71438 w 1393007"/>
              <a:gd name="connsiteY5" fmla="*/ 464413 h 2714644"/>
              <a:gd name="connsiteX6" fmla="*/ 0 w 1393007"/>
              <a:gd name="connsiteY6" fmla="*/ 2250231 h 2714644"/>
              <a:gd name="connsiteX7" fmla="*/ 4186 w 1393007"/>
              <a:gd name="connsiteY7" fmla="*/ 2232308 h 2714644"/>
              <a:gd name="connsiteX8" fmla="*/ 928594 w 1393007"/>
              <a:gd name="connsiteY8" fmla="*/ 2250231 h 2714644"/>
              <a:gd name="connsiteX9" fmla="*/ 928594 w 1393007"/>
              <a:gd name="connsiteY9" fmla="*/ 464413 h 2714644"/>
              <a:gd name="connsiteX10" fmla="*/ 71438 w 1393007"/>
              <a:gd name="connsiteY10" fmla="*/ 464413 h 2714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393007" h="2714644">
                <a:moveTo>
                  <a:pt x="35653" y="0"/>
                </a:moveTo>
                <a:lnTo>
                  <a:pt x="1393007" y="0"/>
                </a:lnTo>
                <a:lnTo>
                  <a:pt x="1393007" y="2714644"/>
                </a:lnTo>
                <a:lnTo>
                  <a:pt x="35653" y="2714644"/>
                </a:lnTo>
                <a:lnTo>
                  <a:pt x="35653" y="0"/>
                </a:lnTo>
                <a:close/>
                <a:moveTo>
                  <a:pt x="71438" y="464413"/>
                </a:moveTo>
                <a:lnTo>
                  <a:pt x="0" y="2250231"/>
                </a:lnTo>
                <a:lnTo>
                  <a:pt x="4186" y="2232308"/>
                </a:lnTo>
                <a:lnTo>
                  <a:pt x="928594" y="2250231"/>
                </a:lnTo>
                <a:lnTo>
                  <a:pt x="928594" y="464413"/>
                </a:lnTo>
                <a:lnTo>
                  <a:pt x="71438" y="46441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6" name="25 Forma libre"/>
          <p:cNvSpPr/>
          <p:nvPr/>
        </p:nvSpPr>
        <p:spPr>
          <a:xfrm rot="16200000">
            <a:off x="3732608" y="4947062"/>
            <a:ext cx="1678783" cy="2714644"/>
          </a:xfrm>
          <a:custGeom>
            <a:avLst/>
            <a:gdLst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464413 w 2071702"/>
              <a:gd name="connsiteY5" fmla="*/ 464413 h 2714644"/>
              <a:gd name="connsiteX6" fmla="*/ 464413 w 2071702"/>
              <a:gd name="connsiteY6" fmla="*/ 2250231 h 2714644"/>
              <a:gd name="connsiteX7" fmla="*/ 1607289 w 2071702"/>
              <a:gd name="connsiteY7" fmla="*/ 2250231 h 2714644"/>
              <a:gd name="connsiteX8" fmla="*/ 1607289 w 2071702"/>
              <a:gd name="connsiteY8" fmla="*/ 464413 h 2714644"/>
              <a:gd name="connsiteX9" fmla="*/ 464413 w 2071702"/>
              <a:gd name="connsiteY9" fmla="*/ 464413 h 2714644"/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750133 w 2071702"/>
              <a:gd name="connsiteY5" fmla="*/ 464413 h 2714644"/>
              <a:gd name="connsiteX6" fmla="*/ 464413 w 2071702"/>
              <a:gd name="connsiteY6" fmla="*/ 2250231 h 2714644"/>
              <a:gd name="connsiteX7" fmla="*/ 1607289 w 2071702"/>
              <a:gd name="connsiteY7" fmla="*/ 2250231 h 2714644"/>
              <a:gd name="connsiteX8" fmla="*/ 1607289 w 2071702"/>
              <a:gd name="connsiteY8" fmla="*/ 464413 h 2714644"/>
              <a:gd name="connsiteX9" fmla="*/ 750133 w 2071702"/>
              <a:gd name="connsiteY9" fmla="*/ 464413 h 2714644"/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750133 w 2071702"/>
              <a:gd name="connsiteY5" fmla="*/ 464413 h 2714644"/>
              <a:gd name="connsiteX6" fmla="*/ 678695 w 2071702"/>
              <a:gd name="connsiteY6" fmla="*/ 2250231 h 2714644"/>
              <a:gd name="connsiteX7" fmla="*/ 1607289 w 2071702"/>
              <a:gd name="connsiteY7" fmla="*/ 2250231 h 2714644"/>
              <a:gd name="connsiteX8" fmla="*/ 1607289 w 2071702"/>
              <a:gd name="connsiteY8" fmla="*/ 464413 h 2714644"/>
              <a:gd name="connsiteX9" fmla="*/ 750133 w 2071702"/>
              <a:gd name="connsiteY9" fmla="*/ 464413 h 2714644"/>
              <a:gd name="connsiteX0" fmla="*/ 0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0 w 2071702"/>
              <a:gd name="connsiteY4" fmla="*/ 0 h 2714644"/>
              <a:gd name="connsiteX5" fmla="*/ 750133 w 2071702"/>
              <a:gd name="connsiteY5" fmla="*/ 464413 h 2714644"/>
              <a:gd name="connsiteX6" fmla="*/ 678695 w 2071702"/>
              <a:gd name="connsiteY6" fmla="*/ 2250231 h 2714644"/>
              <a:gd name="connsiteX7" fmla="*/ 682881 w 2071702"/>
              <a:gd name="connsiteY7" fmla="*/ 2232308 h 2714644"/>
              <a:gd name="connsiteX8" fmla="*/ 1607289 w 2071702"/>
              <a:gd name="connsiteY8" fmla="*/ 2250231 h 2714644"/>
              <a:gd name="connsiteX9" fmla="*/ 1607289 w 2071702"/>
              <a:gd name="connsiteY9" fmla="*/ 464413 h 2714644"/>
              <a:gd name="connsiteX10" fmla="*/ 750133 w 2071702"/>
              <a:gd name="connsiteY10" fmla="*/ 464413 h 2714644"/>
              <a:gd name="connsiteX0" fmla="*/ 714348 w 2071702"/>
              <a:gd name="connsiteY0" fmla="*/ 0 h 2714644"/>
              <a:gd name="connsiteX1" fmla="*/ 2071702 w 2071702"/>
              <a:gd name="connsiteY1" fmla="*/ 0 h 2714644"/>
              <a:gd name="connsiteX2" fmla="*/ 2071702 w 2071702"/>
              <a:gd name="connsiteY2" fmla="*/ 2714644 h 2714644"/>
              <a:gd name="connsiteX3" fmla="*/ 0 w 2071702"/>
              <a:gd name="connsiteY3" fmla="*/ 2714644 h 2714644"/>
              <a:gd name="connsiteX4" fmla="*/ 714348 w 2071702"/>
              <a:gd name="connsiteY4" fmla="*/ 0 h 2714644"/>
              <a:gd name="connsiteX5" fmla="*/ 750133 w 2071702"/>
              <a:gd name="connsiteY5" fmla="*/ 464413 h 2714644"/>
              <a:gd name="connsiteX6" fmla="*/ 678695 w 2071702"/>
              <a:gd name="connsiteY6" fmla="*/ 2250231 h 2714644"/>
              <a:gd name="connsiteX7" fmla="*/ 682881 w 2071702"/>
              <a:gd name="connsiteY7" fmla="*/ 2232308 h 2714644"/>
              <a:gd name="connsiteX8" fmla="*/ 1607289 w 2071702"/>
              <a:gd name="connsiteY8" fmla="*/ 2250231 h 2714644"/>
              <a:gd name="connsiteX9" fmla="*/ 1607289 w 2071702"/>
              <a:gd name="connsiteY9" fmla="*/ 464413 h 2714644"/>
              <a:gd name="connsiteX10" fmla="*/ 750133 w 2071702"/>
              <a:gd name="connsiteY10" fmla="*/ 464413 h 2714644"/>
              <a:gd name="connsiteX0" fmla="*/ 35653 w 1393007"/>
              <a:gd name="connsiteY0" fmla="*/ 0 h 2714644"/>
              <a:gd name="connsiteX1" fmla="*/ 1393007 w 1393007"/>
              <a:gd name="connsiteY1" fmla="*/ 0 h 2714644"/>
              <a:gd name="connsiteX2" fmla="*/ 1393007 w 1393007"/>
              <a:gd name="connsiteY2" fmla="*/ 2714644 h 2714644"/>
              <a:gd name="connsiteX3" fmla="*/ 35653 w 1393007"/>
              <a:gd name="connsiteY3" fmla="*/ 2714644 h 2714644"/>
              <a:gd name="connsiteX4" fmla="*/ 35653 w 1393007"/>
              <a:gd name="connsiteY4" fmla="*/ 0 h 2714644"/>
              <a:gd name="connsiteX5" fmla="*/ 71438 w 1393007"/>
              <a:gd name="connsiteY5" fmla="*/ 464413 h 2714644"/>
              <a:gd name="connsiteX6" fmla="*/ 0 w 1393007"/>
              <a:gd name="connsiteY6" fmla="*/ 2250231 h 2714644"/>
              <a:gd name="connsiteX7" fmla="*/ 4186 w 1393007"/>
              <a:gd name="connsiteY7" fmla="*/ 2232308 h 2714644"/>
              <a:gd name="connsiteX8" fmla="*/ 928594 w 1393007"/>
              <a:gd name="connsiteY8" fmla="*/ 2250231 h 2714644"/>
              <a:gd name="connsiteX9" fmla="*/ 928594 w 1393007"/>
              <a:gd name="connsiteY9" fmla="*/ 464413 h 2714644"/>
              <a:gd name="connsiteX10" fmla="*/ 71438 w 1393007"/>
              <a:gd name="connsiteY10" fmla="*/ 464413 h 2714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393007" h="2714644">
                <a:moveTo>
                  <a:pt x="35653" y="0"/>
                </a:moveTo>
                <a:lnTo>
                  <a:pt x="1393007" y="0"/>
                </a:lnTo>
                <a:lnTo>
                  <a:pt x="1393007" y="2714644"/>
                </a:lnTo>
                <a:lnTo>
                  <a:pt x="35653" y="2714644"/>
                </a:lnTo>
                <a:lnTo>
                  <a:pt x="35653" y="0"/>
                </a:lnTo>
                <a:close/>
                <a:moveTo>
                  <a:pt x="71438" y="464413"/>
                </a:moveTo>
                <a:lnTo>
                  <a:pt x="0" y="2250231"/>
                </a:lnTo>
                <a:lnTo>
                  <a:pt x="4186" y="2232308"/>
                </a:lnTo>
                <a:lnTo>
                  <a:pt x="928594" y="2250231"/>
                </a:lnTo>
                <a:lnTo>
                  <a:pt x="928594" y="464413"/>
                </a:lnTo>
                <a:lnTo>
                  <a:pt x="71438" y="46441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26" name="Picture 2" descr="C:\Users\Ana María\Desktop\lllñ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5" y="1000108"/>
            <a:ext cx="7358115" cy="1219200"/>
          </a:xfrm>
          <a:prstGeom prst="rect">
            <a:avLst/>
          </a:prstGeom>
          <a:noFill/>
        </p:spPr>
      </p:pic>
      <p:pic>
        <p:nvPicPr>
          <p:cNvPr id="14339" name="Picture 3" descr="C:\Users\Ana María\Desktop\jjj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" name="Picture 3" descr="C:\Users\Ana María\Desktop\jjj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tar7">
            <a:avLst/>
          </a:prstGeom>
          <a:noFill/>
        </p:spPr>
      </p:pic>
      <p:pic>
        <p:nvPicPr>
          <p:cNvPr id="14340" name="Picture 4" descr="C:\Users\Ana María\Desktop\wwq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0"/>
            <a:ext cx="4365490" cy="14884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4" presetClass="entr" presetSubtype="5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9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7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5" grpId="0" animBg="1"/>
      <p:bldP spid="4" grpId="0" animBg="1"/>
      <p:bldP spid="6" grpId="0" animBg="1"/>
      <p:bldP spid="7" grpId="0" animBg="1"/>
      <p:bldP spid="17" grpId="0" animBg="1"/>
      <p:bldP spid="18" grpId="0" animBg="1"/>
      <p:bldP spid="19" grpId="0" animBg="1"/>
      <p:bldP spid="20" grpId="0" animBg="1"/>
      <p:bldP spid="25" grpId="0" animBg="1"/>
      <p:bldP spid="21" grpId="0" animBg="1"/>
      <p:bldP spid="24" grpId="0" animBg="1"/>
      <p:bldP spid="23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Triángulo isósceles"/>
          <p:cNvSpPr/>
          <p:nvPr/>
        </p:nvSpPr>
        <p:spPr>
          <a:xfrm rot="10800000">
            <a:off x="0" y="3429000"/>
            <a:ext cx="9144000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Triángulo isósceles"/>
          <p:cNvSpPr/>
          <p:nvPr/>
        </p:nvSpPr>
        <p:spPr>
          <a:xfrm>
            <a:off x="0" y="0"/>
            <a:ext cx="9144000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Triángulo rectángulo"/>
          <p:cNvSpPr/>
          <p:nvPr/>
        </p:nvSpPr>
        <p:spPr>
          <a:xfrm rot="5400000">
            <a:off x="464343" y="-464343"/>
            <a:ext cx="3714752" cy="4643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Triángulo rectángulo"/>
          <p:cNvSpPr/>
          <p:nvPr/>
        </p:nvSpPr>
        <p:spPr>
          <a:xfrm rot="16200000">
            <a:off x="5107781" y="2821781"/>
            <a:ext cx="3429000" cy="4643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rectángulo"/>
          <p:cNvSpPr/>
          <p:nvPr/>
        </p:nvSpPr>
        <p:spPr>
          <a:xfrm rot="10800000">
            <a:off x="4429124" y="0"/>
            <a:ext cx="4714876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>
            <a:off x="0" y="3357562"/>
            <a:ext cx="4572000" cy="3500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C:\Users\Ana María\Desktop\tt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429520" cy="1357298"/>
          </a:xfrm>
          <a:prstGeom prst="rect">
            <a:avLst/>
          </a:prstGeom>
          <a:noFill/>
        </p:spPr>
      </p:pic>
      <p:sp>
        <p:nvSpPr>
          <p:cNvPr id="12" name="11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7" name="Picture 3" descr="C:\Users\Ana María\Desktop\ZZE.png"/>
          <p:cNvPicPr>
            <a:picLocks noChangeAspect="1" noChangeArrowheads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-285784" y="1"/>
            <a:ext cx="5500726" cy="1142984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3" presetClass="entr" presetSubtype="1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000"/>
                            </p:stCondLst>
                            <p:childTnLst>
                              <p:par>
                                <p:cTn id="48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5" grpId="0" animBg="1"/>
      <p:bldP spid="6" grpId="0" animBg="1"/>
      <p:bldP spid="7" grpId="0" animBg="1"/>
      <p:bldP spid="8" grpId="0" animBg="1"/>
      <p:bldP spid="12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5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Elipse"/>
          <p:cNvSpPr/>
          <p:nvPr/>
        </p:nvSpPr>
        <p:spPr>
          <a:xfrm>
            <a:off x="5340743" y="3390472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Elipse"/>
          <p:cNvSpPr/>
          <p:nvPr/>
        </p:nvSpPr>
        <p:spPr>
          <a:xfrm>
            <a:off x="7120991" y="3390472"/>
            <a:ext cx="2023009" cy="18959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Elipse"/>
          <p:cNvSpPr/>
          <p:nvPr/>
        </p:nvSpPr>
        <p:spPr>
          <a:xfrm>
            <a:off x="3560496" y="3390472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Elipse"/>
          <p:cNvSpPr/>
          <p:nvPr/>
        </p:nvSpPr>
        <p:spPr>
          <a:xfrm>
            <a:off x="1780248" y="3390472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Elipse"/>
          <p:cNvSpPr/>
          <p:nvPr/>
        </p:nvSpPr>
        <p:spPr>
          <a:xfrm>
            <a:off x="5340743" y="1695236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Elipse"/>
          <p:cNvSpPr/>
          <p:nvPr/>
        </p:nvSpPr>
        <p:spPr>
          <a:xfrm>
            <a:off x="7120991" y="1695236"/>
            <a:ext cx="2023009" cy="18766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Elipse"/>
          <p:cNvSpPr/>
          <p:nvPr/>
        </p:nvSpPr>
        <p:spPr>
          <a:xfrm>
            <a:off x="3560496" y="1695236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Elipse"/>
          <p:cNvSpPr/>
          <p:nvPr/>
        </p:nvSpPr>
        <p:spPr>
          <a:xfrm>
            <a:off x="1780248" y="1695236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5" name="44 Rectángulo"/>
          <p:cNvSpPr/>
          <p:nvPr/>
        </p:nvSpPr>
        <p:spPr>
          <a:xfrm>
            <a:off x="1000100" y="1142984"/>
            <a:ext cx="1714480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7" name="46 Rectángulo"/>
          <p:cNvSpPr/>
          <p:nvPr/>
        </p:nvSpPr>
        <p:spPr>
          <a:xfrm>
            <a:off x="2857488" y="1142984"/>
            <a:ext cx="1643042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8" name="47 Rectángulo"/>
          <p:cNvSpPr/>
          <p:nvPr/>
        </p:nvSpPr>
        <p:spPr>
          <a:xfrm>
            <a:off x="4643438" y="1142984"/>
            <a:ext cx="1643042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9" name="48 Rectángulo"/>
          <p:cNvSpPr/>
          <p:nvPr/>
        </p:nvSpPr>
        <p:spPr>
          <a:xfrm>
            <a:off x="6500826" y="1142984"/>
            <a:ext cx="1643042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0" name="49 Rectángulo"/>
          <p:cNvSpPr/>
          <p:nvPr/>
        </p:nvSpPr>
        <p:spPr>
          <a:xfrm>
            <a:off x="1071538" y="2786058"/>
            <a:ext cx="1643042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1" name="50 Rectángulo"/>
          <p:cNvSpPr/>
          <p:nvPr/>
        </p:nvSpPr>
        <p:spPr>
          <a:xfrm>
            <a:off x="2857488" y="2786058"/>
            <a:ext cx="1643042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2" name="51 Rectángulo"/>
          <p:cNvSpPr/>
          <p:nvPr/>
        </p:nvSpPr>
        <p:spPr>
          <a:xfrm>
            <a:off x="4643438" y="2786058"/>
            <a:ext cx="1643042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3" name="52 Rectángulo"/>
          <p:cNvSpPr/>
          <p:nvPr/>
        </p:nvSpPr>
        <p:spPr>
          <a:xfrm>
            <a:off x="6500826" y="2786058"/>
            <a:ext cx="1643042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4" name="53 Rectángulo"/>
          <p:cNvSpPr/>
          <p:nvPr/>
        </p:nvSpPr>
        <p:spPr>
          <a:xfrm>
            <a:off x="1071538" y="4357694"/>
            <a:ext cx="1643042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5" name="54 Rectángulo"/>
          <p:cNvSpPr/>
          <p:nvPr/>
        </p:nvSpPr>
        <p:spPr>
          <a:xfrm>
            <a:off x="2857488" y="4357694"/>
            <a:ext cx="1643042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6" name="55 Rectángulo"/>
          <p:cNvSpPr/>
          <p:nvPr/>
        </p:nvSpPr>
        <p:spPr>
          <a:xfrm>
            <a:off x="4643438" y="4357694"/>
            <a:ext cx="1643042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7" name="56 Rectángulo"/>
          <p:cNvSpPr/>
          <p:nvPr/>
        </p:nvSpPr>
        <p:spPr>
          <a:xfrm>
            <a:off x="6500826" y="4357694"/>
            <a:ext cx="1643042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4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4" name="23 Elipse"/>
          <p:cNvSpPr/>
          <p:nvPr/>
        </p:nvSpPr>
        <p:spPr>
          <a:xfrm>
            <a:off x="5340743" y="5085708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Elipse"/>
          <p:cNvSpPr/>
          <p:nvPr/>
        </p:nvSpPr>
        <p:spPr>
          <a:xfrm>
            <a:off x="7120991" y="5085708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Elipse"/>
          <p:cNvSpPr/>
          <p:nvPr/>
        </p:nvSpPr>
        <p:spPr>
          <a:xfrm>
            <a:off x="3560496" y="5085708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Elipse"/>
          <p:cNvSpPr/>
          <p:nvPr/>
        </p:nvSpPr>
        <p:spPr>
          <a:xfrm>
            <a:off x="0" y="5085708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Elipse"/>
          <p:cNvSpPr/>
          <p:nvPr/>
        </p:nvSpPr>
        <p:spPr>
          <a:xfrm>
            <a:off x="1780248" y="5085708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Elipse"/>
          <p:cNvSpPr/>
          <p:nvPr/>
        </p:nvSpPr>
        <p:spPr>
          <a:xfrm>
            <a:off x="0" y="3390472"/>
            <a:ext cx="2023009" cy="182447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Elipse"/>
          <p:cNvSpPr/>
          <p:nvPr/>
        </p:nvSpPr>
        <p:spPr>
          <a:xfrm>
            <a:off x="0" y="1695236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Elipse"/>
          <p:cNvSpPr/>
          <p:nvPr/>
        </p:nvSpPr>
        <p:spPr>
          <a:xfrm>
            <a:off x="5340743" y="0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Elipse"/>
          <p:cNvSpPr/>
          <p:nvPr/>
        </p:nvSpPr>
        <p:spPr>
          <a:xfrm>
            <a:off x="7120991" y="0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Elipse"/>
          <p:cNvSpPr/>
          <p:nvPr/>
        </p:nvSpPr>
        <p:spPr>
          <a:xfrm>
            <a:off x="3560496" y="0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Elipse"/>
          <p:cNvSpPr/>
          <p:nvPr/>
        </p:nvSpPr>
        <p:spPr>
          <a:xfrm>
            <a:off x="0" y="0"/>
            <a:ext cx="2023009" cy="18573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3" name="42 Elipse"/>
          <p:cNvSpPr/>
          <p:nvPr/>
        </p:nvSpPr>
        <p:spPr>
          <a:xfrm>
            <a:off x="1780248" y="0"/>
            <a:ext cx="2023009" cy="1772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C:\Users\Ana María\Desktop\aaz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715272" cy="1219200"/>
          </a:xfrm>
          <a:prstGeom prst="rect">
            <a:avLst/>
          </a:prstGeom>
          <a:noFill/>
        </p:spPr>
      </p:pic>
      <p:pic>
        <p:nvPicPr>
          <p:cNvPr id="5122" name="Picture 2" descr="C:\Users\Ana María\Desktop\Sin título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" name="Picture 2" descr="C:\Users\Ana María\Desktop\Sin título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Ana María\Desktop\GGÑ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571480"/>
            <a:ext cx="6143668" cy="1139825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15" presetID="16" presetClass="entr" presetSubtype="2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3" grpId="0" animBg="1"/>
      <p:bldP spid="34" grpId="0" animBg="1"/>
      <p:bldP spid="35" grpId="0" animBg="1"/>
      <p:bldP spid="36" grpId="0" animBg="1"/>
      <p:bldP spid="38" grpId="0" animBg="1"/>
      <p:bldP spid="45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2" grpId="0" animBg="1"/>
      <p:bldP spid="2" grpId="1" animBg="1"/>
      <p:bldP spid="24" grpId="0" animBg="1"/>
      <p:bldP spid="25" grpId="0" animBg="1"/>
      <p:bldP spid="26" grpId="0" animBg="1"/>
      <p:bldP spid="27" grpId="0" animBg="1"/>
      <p:bldP spid="28" grpId="0" animBg="1"/>
      <p:bldP spid="32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" name="2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15218"/>
              <a:gd name="adj2" fmla="val 1608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Forma en L"/>
          <p:cNvSpPr/>
          <p:nvPr/>
        </p:nvSpPr>
        <p:spPr>
          <a:xfrm>
            <a:off x="1071563" y="0"/>
            <a:ext cx="8072437" cy="5857875"/>
          </a:xfrm>
          <a:prstGeom prst="corner">
            <a:avLst>
              <a:gd name="adj1" fmla="val 16024"/>
              <a:gd name="adj2" fmla="val 1703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Forma en L"/>
          <p:cNvSpPr/>
          <p:nvPr/>
        </p:nvSpPr>
        <p:spPr>
          <a:xfrm>
            <a:off x="2000250" y="0"/>
            <a:ext cx="7143750" cy="5000625"/>
          </a:xfrm>
          <a:prstGeom prst="corner">
            <a:avLst>
              <a:gd name="adj1" fmla="val 18409"/>
              <a:gd name="adj2" fmla="val 1902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Forma en L"/>
          <p:cNvSpPr/>
          <p:nvPr/>
        </p:nvSpPr>
        <p:spPr>
          <a:xfrm>
            <a:off x="2928938" y="0"/>
            <a:ext cx="6215062" cy="4143375"/>
          </a:xfrm>
          <a:prstGeom prst="corner">
            <a:avLst>
              <a:gd name="adj1" fmla="val 19862"/>
              <a:gd name="adj2" fmla="val 2039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Forma en L"/>
          <p:cNvSpPr/>
          <p:nvPr/>
        </p:nvSpPr>
        <p:spPr>
          <a:xfrm>
            <a:off x="3714750" y="0"/>
            <a:ext cx="5429250" cy="3357563"/>
          </a:xfrm>
          <a:prstGeom prst="corner">
            <a:avLst>
              <a:gd name="adj1" fmla="val 24006"/>
              <a:gd name="adj2" fmla="val 2394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Forma en L"/>
          <p:cNvSpPr/>
          <p:nvPr/>
        </p:nvSpPr>
        <p:spPr>
          <a:xfrm>
            <a:off x="4429125" y="0"/>
            <a:ext cx="4714875" cy="2643188"/>
          </a:xfrm>
          <a:prstGeom prst="corner">
            <a:avLst>
              <a:gd name="adj1" fmla="val 30925"/>
              <a:gd name="adj2" fmla="val 307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Forma en L"/>
          <p:cNvSpPr/>
          <p:nvPr/>
        </p:nvSpPr>
        <p:spPr>
          <a:xfrm>
            <a:off x="5205413" y="0"/>
            <a:ext cx="3938587" cy="1928813"/>
          </a:xfrm>
          <a:prstGeom prst="corner">
            <a:avLst>
              <a:gd name="adj1" fmla="val 40602"/>
              <a:gd name="adj2" fmla="val 4348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Forma en L"/>
          <p:cNvSpPr/>
          <p:nvPr/>
        </p:nvSpPr>
        <p:spPr>
          <a:xfrm>
            <a:off x="6000750" y="0"/>
            <a:ext cx="3143250" cy="1214438"/>
          </a:xfrm>
          <a:prstGeom prst="corner">
            <a:avLst>
              <a:gd name="adj1" fmla="val 58607"/>
              <a:gd name="adj2" fmla="val 696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6786563" y="0"/>
            <a:ext cx="2357437" cy="571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146" name="Picture 2" descr="C:\Users\Ana María\Desktop\ss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4929198"/>
            <a:ext cx="5143536" cy="1500198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1" name="Picture 3" descr="C:\Users\Ana María\Desktop\yyb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1"/>
            <a:ext cx="7786742" cy="1214422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00"/>
                            </p:stCondLst>
                            <p:childTnLst>
                              <p:par>
                                <p:cTn id="41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700"/>
                            </p:stCondLst>
                            <p:childTnLst>
                              <p:par>
                                <p:cTn id="5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" name="2 Forma en L"/>
          <p:cNvSpPr/>
          <p:nvPr/>
        </p:nvSpPr>
        <p:spPr>
          <a:xfrm>
            <a:off x="0" y="0"/>
            <a:ext cx="1857375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Forma en L"/>
          <p:cNvSpPr/>
          <p:nvPr/>
        </p:nvSpPr>
        <p:spPr>
          <a:xfrm>
            <a:off x="1785938" y="0"/>
            <a:ext cx="1857375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Forma en L"/>
          <p:cNvSpPr/>
          <p:nvPr/>
        </p:nvSpPr>
        <p:spPr>
          <a:xfrm>
            <a:off x="3571875" y="0"/>
            <a:ext cx="1857375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Forma en L"/>
          <p:cNvSpPr/>
          <p:nvPr/>
        </p:nvSpPr>
        <p:spPr>
          <a:xfrm>
            <a:off x="5357813" y="0"/>
            <a:ext cx="1928812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Forma en L"/>
          <p:cNvSpPr/>
          <p:nvPr/>
        </p:nvSpPr>
        <p:spPr>
          <a:xfrm>
            <a:off x="7215188" y="0"/>
            <a:ext cx="1928812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Forma en L"/>
          <p:cNvSpPr/>
          <p:nvPr/>
        </p:nvSpPr>
        <p:spPr>
          <a:xfrm>
            <a:off x="0" y="17859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Forma en L"/>
          <p:cNvSpPr/>
          <p:nvPr/>
        </p:nvSpPr>
        <p:spPr>
          <a:xfrm>
            <a:off x="1785938" y="17859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Forma en L"/>
          <p:cNvSpPr/>
          <p:nvPr/>
        </p:nvSpPr>
        <p:spPr>
          <a:xfrm>
            <a:off x="3571875" y="17859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Forma en L"/>
          <p:cNvSpPr/>
          <p:nvPr/>
        </p:nvSpPr>
        <p:spPr>
          <a:xfrm>
            <a:off x="5357813" y="1785938"/>
            <a:ext cx="1928812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Forma en L"/>
          <p:cNvSpPr/>
          <p:nvPr/>
        </p:nvSpPr>
        <p:spPr>
          <a:xfrm>
            <a:off x="7215188" y="1785938"/>
            <a:ext cx="1928812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Forma en L"/>
          <p:cNvSpPr/>
          <p:nvPr/>
        </p:nvSpPr>
        <p:spPr>
          <a:xfrm>
            <a:off x="0" y="35004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Forma en L"/>
          <p:cNvSpPr/>
          <p:nvPr/>
        </p:nvSpPr>
        <p:spPr>
          <a:xfrm>
            <a:off x="1785938" y="35004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Forma en L"/>
          <p:cNvSpPr/>
          <p:nvPr/>
        </p:nvSpPr>
        <p:spPr>
          <a:xfrm>
            <a:off x="3571875" y="35004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6" name="15 Forma en L"/>
          <p:cNvSpPr/>
          <p:nvPr/>
        </p:nvSpPr>
        <p:spPr>
          <a:xfrm>
            <a:off x="5357813" y="3500438"/>
            <a:ext cx="1928812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7" name="16 Forma en L"/>
          <p:cNvSpPr/>
          <p:nvPr/>
        </p:nvSpPr>
        <p:spPr>
          <a:xfrm>
            <a:off x="7215188" y="3500438"/>
            <a:ext cx="1928812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8" name="17 Forma en L"/>
          <p:cNvSpPr/>
          <p:nvPr/>
        </p:nvSpPr>
        <p:spPr>
          <a:xfrm>
            <a:off x="0" y="5214938"/>
            <a:ext cx="1857375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9" name="18 Forma en L"/>
          <p:cNvSpPr/>
          <p:nvPr/>
        </p:nvSpPr>
        <p:spPr>
          <a:xfrm>
            <a:off x="1785938" y="5214938"/>
            <a:ext cx="1857375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0" name="19 Forma en L"/>
          <p:cNvSpPr/>
          <p:nvPr/>
        </p:nvSpPr>
        <p:spPr>
          <a:xfrm>
            <a:off x="3571875" y="5214938"/>
            <a:ext cx="1857375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1" name="20 Forma en L"/>
          <p:cNvSpPr/>
          <p:nvPr/>
        </p:nvSpPr>
        <p:spPr>
          <a:xfrm>
            <a:off x="5357813" y="5214938"/>
            <a:ext cx="1928812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2" name="21 Forma en L"/>
          <p:cNvSpPr/>
          <p:nvPr/>
        </p:nvSpPr>
        <p:spPr>
          <a:xfrm>
            <a:off x="7215188" y="5214938"/>
            <a:ext cx="1928812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857250" y="0"/>
            <a:ext cx="985838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2643188" y="0"/>
            <a:ext cx="985837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4357688" y="0"/>
            <a:ext cx="1057275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6215063" y="0"/>
            <a:ext cx="1057275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8086725" y="0"/>
            <a:ext cx="1057275" cy="928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785813" y="1785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2500313" y="1785938"/>
            <a:ext cx="1143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4357688" y="1785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6215063" y="1785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8086725" y="1785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785813" y="35004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4" name="33 Rectángulo"/>
          <p:cNvSpPr/>
          <p:nvPr/>
        </p:nvSpPr>
        <p:spPr>
          <a:xfrm>
            <a:off x="2571750" y="35004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4357688" y="35004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6" name="35 Rectángulo"/>
          <p:cNvSpPr/>
          <p:nvPr/>
        </p:nvSpPr>
        <p:spPr>
          <a:xfrm>
            <a:off x="6215063" y="3500438"/>
            <a:ext cx="100012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7" name="36 Rectángulo"/>
          <p:cNvSpPr/>
          <p:nvPr/>
        </p:nvSpPr>
        <p:spPr>
          <a:xfrm>
            <a:off x="8086725" y="35004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8" name="37 Rectángulo"/>
          <p:cNvSpPr/>
          <p:nvPr/>
        </p:nvSpPr>
        <p:spPr>
          <a:xfrm>
            <a:off x="785813" y="5214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9" name="38 Rectángulo"/>
          <p:cNvSpPr/>
          <p:nvPr/>
        </p:nvSpPr>
        <p:spPr>
          <a:xfrm>
            <a:off x="2571750" y="5214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0" name="39 Rectángulo"/>
          <p:cNvSpPr/>
          <p:nvPr/>
        </p:nvSpPr>
        <p:spPr>
          <a:xfrm>
            <a:off x="4357688" y="5214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1" name="40 Rectángulo"/>
          <p:cNvSpPr/>
          <p:nvPr/>
        </p:nvSpPr>
        <p:spPr>
          <a:xfrm>
            <a:off x="6072188" y="5214938"/>
            <a:ext cx="120015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2" name="41 Rectángulo"/>
          <p:cNvSpPr/>
          <p:nvPr/>
        </p:nvSpPr>
        <p:spPr>
          <a:xfrm>
            <a:off x="8001000" y="5214938"/>
            <a:ext cx="1143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074" name="Picture 2" descr="C:\Users\Ana María\Desktop\EER.pn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5000628" cy="1127125"/>
          </a:xfrm>
          <a:prstGeom prst="rect">
            <a:avLst/>
          </a:prstGeom>
          <a:noFill/>
        </p:spPr>
      </p:pic>
      <p:sp>
        <p:nvSpPr>
          <p:cNvPr id="45" name="4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zz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214290"/>
            <a:ext cx="4836432" cy="1285884"/>
          </a:xfrm>
          <a:prstGeom prst="rect">
            <a:avLst/>
          </a:prstGeom>
          <a:noFill/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0"/>
                            </p:stCondLst>
                            <p:childTnLst>
                              <p:par>
                                <p:cTn id="1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000"/>
                            </p:stCondLst>
                            <p:childTnLst>
                              <p:par>
                                <p:cTn id="130" presetID="3" presetClass="entr" presetSubtype="1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7" presetClass="entr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7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288" fill="hold" grpId="2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uiExpand="1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5" grpId="0" animBg="1"/>
      <p:bldP spid="45" grpId="1" animBg="1"/>
      <p:bldP spid="45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92FD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Triángulo rectángulo"/>
          <p:cNvSpPr/>
          <p:nvPr/>
        </p:nvSpPr>
        <p:spPr>
          <a:xfrm>
            <a:off x="0" y="3429000"/>
            <a:ext cx="2071670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Triángulo rectángulo"/>
          <p:cNvSpPr/>
          <p:nvPr/>
        </p:nvSpPr>
        <p:spPr>
          <a:xfrm rot="10800000">
            <a:off x="7072330" y="0"/>
            <a:ext cx="2071670" cy="364331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Forma libre"/>
          <p:cNvSpPr/>
          <p:nvPr/>
        </p:nvSpPr>
        <p:spPr>
          <a:xfrm rot="5400000">
            <a:off x="1035827" y="-1250173"/>
            <a:ext cx="6858000" cy="9358346"/>
          </a:xfrm>
          <a:custGeom>
            <a:avLst/>
            <a:gdLst>
              <a:gd name="connsiteX0" fmla="*/ 0 w 6215082"/>
              <a:gd name="connsiteY0" fmla="*/ 4533530 h 6643702"/>
              <a:gd name="connsiteX1" fmla="*/ 4241048 w 6215082"/>
              <a:gd name="connsiteY1" fmla="*/ 0 h 6643702"/>
              <a:gd name="connsiteX2" fmla="*/ 6215082 w 6215082"/>
              <a:gd name="connsiteY2" fmla="*/ 0 h 6643702"/>
              <a:gd name="connsiteX3" fmla="*/ 0 w 6215082"/>
              <a:gd name="connsiteY3" fmla="*/ 6643702 h 6643702"/>
              <a:gd name="connsiteX4" fmla="*/ 0 w 6215082"/>
              <a:gd name="connsiteY4" fmla="*/ 4533530 h 6643702"/>
              <a:gd name="connsiteX0" fmla="*/ 0 w 6215082"/>
              <a:gd name="connsiteY0" fmla="*/ 4533558 h 6643730"/>
              <a:gd name="connsiteX1" fmla="*/ 3455170 w 6215082"/>
              <a:gd name="connsiteY1" fmla="*/ 0 h 6643730"/>
              <a:gd name="connsiteX2" fmla="*/ 6215082 w 6215082"/>
              <a:gd name="connsiteY2" fmla="*/ 28 h 6643730"/>
              <a:gd name="connsiteX3" fmla="*/ 0 w 6215082"/>
              <a:gd name="connsiteY3" fmla="*/ 6643730 h 6643730"/>
              <a:gd name="connsiteX4" fmla="*/ 0 w 6215082"/>
              <a:gd name="connsiteY4" fmla="*/ 4533558 h 6643730"/>
              <a:gd name="connsiteX0" fmla="*/ 0 w 5000590"/>
              <a:gd name="connsiteY0" fmla="*/ 4533558 h 6643730"/>
              <a:gd name="connsiteX1" fmla="*/ 3455170 w 5000590"/>
              <a:gd name="connsiteY1" fmla="*/ 0 h 6643730"/>
              <a:gd name="connsiteX2" fmla="*/ 5000590 w 5000590"/>
              <a:gd name="connsiteY2" fmla="*/ 14 h 6643730"/>
              <a:gd name="connsiteX3" fmla="*/ 0 w 5000590"/>
              <a:gd name="connsiteY3" fmla="*/ 6643730 h 6643730"/>
              <a:gd name="connsiteX4" fmla="*/ 0 w 5000590"/>
              <a:gd name="connsiteY4" fmla="*/ 4533558 h 6643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0590" h="6643730">
                <a:moveTo>
                  <a:pt x="0" y="4533558"/>
                </a:moveTo>
                <a:lnTo>
                  <a:pt x="3455170" y="0"/>
                </a:lnTo>
                <a:lnTo>
                  <a:pt x="5000590" y="14"/>
                </a:lnTo>
                <a:lnTo>
                  <a:pt x="0" y="6643730"/>
                </a:lnTo>
                <a:lnTo>
                  <a:pt x="0" y="453355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9" name="8 Forma libre"/>
          <p:cNvSpPr/>
          <p:nvPr/>
        </p:nvSpPr>
        <p:spPr>
          <a:xfrm rot="16200000">
            <a:off x="1179000" y="-1179000"/>
            <a:ext cx="6858000" cy="9216000"/>
          </a:xfrm>
          <a:custGeom>
            <a:avLst/>
            <a:gdLst>
              <a:gd name="connsiteX0" fmla="*/ 0 w 6215082"/>
              <a:gd name="connsiteY0" fmla="*/ 4533530 h 6643702"/>
              <a:gd name="connsiteX1" fmla="*/ 4241048 w 6215082"/>
              <a:gd name="connsiteY1" fmla="*/ 0 h 6643702"/>
              <a:gd name="connsiteX2" fmla="*/ 6215082 w 6215082"/>
              <a:gd name="connsiteY2" fmla="*/ 0 h 6643702"/>
              <a:gd name="connsiteX3" fmla="*/ 0 w 6215082"/>
              <a:gd name="connsiteY3" fmla="*/ 6643702 h 6643702"/>
              <a:gd name="connsiteX4" fmla="*/ 0 w 6215082"/>
              <a:gd name="connsiteY4" fmla="*/ 4533530 h 6643702"/>
              <a:gd name="connsiteX0" fmla="*/ 0 w 6215082"/>
              <a:gd name="connsiteY0" fmla="*/ 4533558 h 6643730"/>
              <a:gd name="connsiteX1" fmla="*/ 3455170 w 6215082"/>
              <a:gd name="connsiteY1" fmla="*/ 0 h 6643730"/>
              <a:gd name="connsiteX2" fmla="*/ 6215082 w 6215082"/>
              <a:gd name="connsiteY2" fmla="*/ 28 h 6643730"/>
              <a:gd name="connsiteX3" fmla="*/ 0 w 6215082"/>
              <a:gd name="connsiteY3" fmla="*/ 6643730 h 6643730"/>
              <a:gd name="connsiteX4" fmla="*/ 0 w 6215082"/>
              <a:gd name="connsiteY4" fmla="*/ 4533558 h 6643730"/>
              <a:gd name="connsiteX0" fmla="*/ 0 w 5000590"/>
              <a:gd name="connsiteY0" fmla="*/ 4533558 h 6643730"/>
              <a:gd name="connsiteX1" fmla="*/ 3455170 w 5000590"/>
              <a:gd name="connsiteY1" fmla="*/ 0 h 6643730"/>
              <a:gd name="connsiteX2" fmla="*/ 5000590 w 5000590"/>
              <a:gd name="connsiteY2" fmla="*/ 14 h 6643730"/>
              <a:gd name="connsiteX3" fmla="*/ 0 w 5000590"/>
              <a:gd name="connsiteY3" fmla="*/ 6643730 h 6643730"/>
              <a:gd name="connsiteX4" fmla="*/ 0 w 5000590"/>
              <a:gd name="connsiteY4" fmla="*/ 4533558 h 6643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0590" h="6643730">
                <a:moveTo>
                  <a:pt x="0" y="4533558"/>
                </a:moveTo>
                <a:lnTo>
                  <a:pt x="3455170" y="0"/>
                </a:lnTo>
                <a:lnTo>
                  <a:pt x="5000590" y="14"/>
                </a:lnTo>
                <a:lnTo>
                  <a:pt x="0" y="6643730"/>
                </a:lnTo>
                <a:lnTo>
                  <a:pt x="0" y="453355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Forma libre"/>
          <p:cNvSpPr/>
          <p:nvPr/>
        </p:nvSpPr>
        <p:spPr>
          <a:xfrm rot="5400000">
            <a:off x="3321868" y="-821570"/>
            <a:ext cx="5000590" cy="6643730"/>
          </a:xfrm>
          <a:custGeom>
            <a:avLst/>
            <a:gdLst>
              <a:gd name="connsiteX0" fmla="*/ 0 w 6215082"/>
              <a:gd name="connsiteY0" fmla="*/ 4533530 h 6643702"/>
              <a:gd name="connsiteX1" fmla="*/ 4241048 w 6215082"/>
              <a:gd name="connsiteY1" fmla="*/ 0 h 6643702"/>
              <a:gd name="connsiteX2" fmla="*/ 6215082 w 6215082"/>
              <a:gd name="connsiteY2" fmla="*/ 0 h 6643702"/>
              <a:gd name="connsiteX3" fmla="*/ 0 w 6215082"/>
              <a:gd name="connsiteY3" fmla="*/ 6643702 h 6643702"/>
              <a:gd name="connsiteX4" fmla="*/ 0 w 6215082"/>
              <a:gd name="connsiteY4" fmla="*/ 4533530 h 6643702"/>
              <a:gd name="connsiteX0" fmla="*/ 0 w 6215082"/>
              <a:gd name="connsiteY0" fmla="*/ 4533558 h 6643730"/>
              <a:gd name="connsiteX1" fmla="*/ 3455170 w 6215082"/>
              <a:gd name="connsiteY1" fmla="*/ 0 h 6643730"/>
              <a:gd name="connsiteX2" fmla="*/ 6215082 w 6215082"/>
              <a:gd name="connsiteY2" fmla="*/ 28 h 6643730"/>
              <a:gd name="connsiteX3" fmla="*/ 0 w 6215082"/>
              <a:gd name="connsiteY3" fmla="*/ 6643730 h 6643730"/>
              <a:gd name="connsiteX4" fmla="*/ 0 w 6215082"/>
              <a:gd name="connsiteY4" fmla="*/ 4533558 h 6643730"/>
              <a:gd name="connsiteX0" fmla="*/ 0 w 5000590"/>
              <a:gd name="connsiteY0" fmla="*/ 4533558 h 6643730"/>
              <a:gd name="connsiteX1" fmla="*/ 3455170 w 5000590"/>
              <a:gd name="connsiteY1" fmla="*/ 0 h 6643730"/>
              <a:gd name="connsiteX2" fmla="*/ 5000590 w 5000590"/>
              <a:gd name="connsiteY2" fmla="*/ 14 h 6643730"/>
              <a:gd name="connsiteX3" fmla="*/ 0 w 5000590"/>
              <a:gd name="connsiteY3" fmla="*/ 6643730 h 6643730"/>
              <a:gd name="connsiteX4" fmla="*/ 0 w 5000590"/>
              <a:gd name="connsiteY4" fmla="*/ 4533558 h 6643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0590" h="6643730">
                <a:moveTo>
                  <a:pt x="0" y="4533558"/>
                </a:moveTo>
                <a:lnTo>
                  <a:pt x="3455170" y="0"/>
                </a:lnTo>
                <a:lnTo>
                  <a:pt x="5000590" y="14"/>
                </a:lnTo>
                <a:lnTo>
                  <a:pt x="0" y="6643730"/>
                </a:lnTo>
                <a:lnTo>
                  <a:pt x="0" y="453355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0" name="9 Forma libre"/>
          <p:cNvSpPr/>
          <p:nvPr/>
        </p:nvSpPr>
        <p:spPr>
          <a:xfrm rot="16200000">
            <a:off x="750095" y="1321583"/>
            <a:ext cx="4786322" cy="6286512"/>
          </a:xfrm>
          <a:custGeom>
            <a:avLst/>
            <a:gdLst>
              <a:gd name="connsiteX0" fmla="*/ 0 w 6215082"/>
              <a:gd name="connsiteY0" fmla="*/ 4533530 h 6643702"/>
              <a:gd name="connsiteX1" fmla="*/ 4241048 w 6215082"/>
              <a:gd name="connsiteY1" fmla="*/ 0 h 6643702"/>
              <a:gd name="connsiteX2" fmla="*/ 6215082 w 6215082"/>
              <a:gd name="connsiteY2" fmla="*/ 0 h 6643702"/>
              <a:gd name="connsiteX3" fmla="*/ 0 w 6215082"/>
              <a:gd name="connsiteY3" fmla="*/ 6643702 h 6643702"/>
              <a:gd name="connsiteX4" fmla="*/ 0 w 6215082"/>
              <a:gd name="connsiteY4" fmla="*/ 4533530 h 6643702"/>
              <a:gd name="connsiteX0" fmla="*/ 0 w 6215082"/>
              <a:gd name="connsiteY0" fmla="*/ 4533558 h 6643730"/>
              <a:gd name="connsiteX1" fmla="*/ 3455170 w 6215082"/>
              <a:gd name="connsiteY1" fmla="*/ 0 h 6643730"/>
              <a:gd name="connsiteX2" fmla="*/ 6215082 w 6215082"/>
              <a:gd name="connsiteY2" fmla="*/ 28 h 6643730"/>
              <a:gd name="connsiteX3" fmla="*/ 0 w 6215082"/>
              <a:gd name="connsiteY3" fmla="*/ 6643730 h 6643730"/>
              <a:gd name="connsiteX4" fmla="*/ 0 w 6215082"/>
              <a:gd name="connsiteY4" fmla="*/ 4533558 h 6643730"/>
              <a:gd name="connsiteX0" fmla="*/ 0 w 5000590"/>
              <a:gd name="connsiteY0" fmla="*/ 4533558 h 6643730"/>
              <a:gd name="connsiteX1" fmla="*/ 3455170 w 5000590"/>
              <a:gd name="connsiteY1" fmla="*/ 0 h 6643730"/>
              <a:gd name="connsiteX2" fmla="*/ 5000590 w 5000590"/>
              <a:gd name="connsiteY2" fmla="*/ 14 h 6643730"/>
              <a:gd name="connsiteX3" fmla="*/ 0 w 5000590"/>
              <a:gd name="connsiteY3" fmla="*/ 6643730 h 6643730"/>
              <a:gd name="connsiteX4" fmla="*/ 0 w 5000590"/>
              <a:gd name="connsiteY4" fmla="*/ 4533558 h 6643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0590" h="6643730">
                <a:moveTo>
                  <a:pt x="0" y="4533558"/>
                </a:moveTo>
                <a:lnTo>
                  <a:pt x="3455170" y="0"/>
                </a:lnTo>
                <a:lnTo>
                  <a:pt x="5000590" y="14"/>
                </a:lnTo>
                <a:lnTo>
                  <a:pt x="0" y="6643730"/>
                </a:lnTo>
                <a:lnTo>
                  <a:pt x="0" y="453355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3" name="12 Forma libre"/>
          <p:cNvSpPr/>
          <p:nvPr/>
        </p:nvSpPr>
        <p:spPr>
          <a:xfrm rot="2258930">
            <a:off x="4271620" y="252464"/>
            <a:ext cx="6305975" cy="1867924"/>
          </a:xfrm>
          <a:custGeom>
            <a:avLst/>
            <a:gdLst>
              <a:gd name="connsiteX0" fmla="*/ 0 w 5116441"/>
              <a:gd name="connsiteY0" fmla="*/ 2399526 h 2399526"/>
              <a:gd name="connsiteX1" fmla="*/ 0 w 5116441"/>
              <a:gd name="connsiteY1" fmla="*/ 0 h 2399526"/>
              <a:gd name="connsiteX2" fmla="*/ 5116441 w 5116441"/>
              <a:gd name="connsiteY2" fmla="*/ 2399526 h 2399526"/>
              <a:gd name="connsiteX3" fmla="*/ 0 w 5116441"/>
              <a:gd name="connsiteY3" fmla="*/ 2399526 h 2399526"/>
              <a:gd name="connsiteX0" fmla="*/ 0 w 5573104"/>
              <a:gd name="connsiteY0" fmla="*/ 2355969 h 2399526"/>
              <a:gd name="connsiteX1" fmla="*/ 456663 w 5573104"/>
              <a:gd name="connsiteY1" fmla="*/ 0 h 2399526"/>
              <a:gd name="connsiteX2" fmla="*/ 5573104 w 5573104"/>
              <a:gd name="connsiteY2" fmla="*/ 2399526 h 2399526"/>
              <a:gd name="connsiteX3" fmla="*/ 0 w 5573104"/>
              <a:gd name="connsiteY3" fmla="*/ 2355969 h 2399526"/>
              <a:gd name="connsiteX0" fmla="*/ 0 w 5663844"/>
              <a:gd name="connsiteY0" fmla="*/ 2468682 h 2468682"/>
              <a:gd name="connsiteX1" fmla="*/ 547403 w 5663844"/>
              <a:gd name="connsiteY1" fmla="*/ 0 h 2468682"/>
              <a:gd name="connsiteX2" fmla="*/ 5663844 w 5663844"/>
              <a:gd name="connsiteY2" fmla="*/ 2399526 h 2468682"/>
              <a:gd name="connsiteX3" fmla="*/ 0 w 5663844"/>
              <a:gd name="connsiteY3" fmla="*/ 2468682 h 2468682"/>
              <a:gd name="connsiteX0" fmla="*/ 0 w 5696769"/>
              <a:gd name="connsiteY0" fmla="*/ 2402648 h 2402648"/>
              <a:gd name="connsiteX1" fmla="*/ 580328 w 5696769"/>
              <a:gd name="connsiteY1" fmla="*/ 0 h 2402648"/>
              <a:gd name="connsiteX2" fmla="*/ 5696769 w 5696769"/>
              <a:gd name="connsiteY2" fmla="*/ 2399526 h 2402648"/>
              <a:gd name="connsiteX3" fmla="*/ 0 w 5696769"/>
              <a:gd name="connsiteY3" fmla="*/ 2402648 h 2402648"/>
              <a:gd name="connsiteX0" fmla="*/ 0 w 5696769"/>
              <a:gd name="connsiteY0" fmla="*/ 1707484 h 1707484"/>
              <a:gd name="connsiteX1" fmla="*/ 2153172 w 5696769"/>
              <a:gd name="connsiteY1" fmla="*/ 0 h 1707484"/>
              <a:gd name="connsiteX2" fmla="*/ 5696769 w 5696769"/>
              <a:gd name="connsiteY2" fmla="*/ 1704362 h 1707484"/>
              <a:gd name="connsiteX3" fmla="*/ 0 w 5696769"/>
              <a:gd name="connsiteY3" fmla="*/ 1707484 h 1707484"/>
              <a:gd name="connsiteX0" fmla="*/ 0 w 5774575"/>
              <a:gd name="connsiteY0" fmla="*/ 1635380 h 1704362"/>
              <a:gd name="connsiteX1" fmla="*/ 2230978 w 5774575"/>
              <a:gd name="connsiteY1" fmla="*/ 0 h 1704362"/>
              <a:gd name="connsiteX2" fmla="*/ 5774575 w 5774575"/>
              <a:gd name="connsiteY2" fmla="*/ 1704362 h 1704362"/>
              <a:gd name="connsiteX3" fmla="*/ 0 w 5774575"/>
              <a:gd name="connsiteY3" fmla="*/ 1635380 h 1704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4575" h="1704362">
                <a:moveTo>
                  <a:pt x="0" y="1635380"/>
                </a:moveTo>
                <a:lnTo>
                  <a:pt x="2230978" y="0"/>
                </a:lnTo>
                <a:lnTo>
                  <a:pt x="5774575" y="1704362"/>
                </a:lnTo>
                <a:lnTo>
                  <a:pt x="0" y="16353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Forma libre"/>
          <p:cNvSpPr/>
          <p:nvPr/>
        </p:nvSpPr>
        <p:spPr>
          <a:xfrm rot="13026836">
            <a:off x="-1109571" y="4950690"/>
            <a:ext cx="5758056" cy="1679470"/>
          </a:xfrm>
          <a:custGeom>
            <a:avLst/>
            <a:gdLst>
              <a:gd name="connsiteX0" fmla="*/ 0 w 5116441"/>
              <a:gd name="connsiteY0" fmla="*/ 2399526 h 2399526"/>
              <a:gd name="connsiteX1" fmla="*/ 0 w 5116441"/>
              <a:gd name="connsiteY1" fmla="*/ 0 h 2399526"/>
              <a:gd name="connsiteX2" fmla="*/ 5116441 w 5116441"/>
              <a:gd name="connsiteY2" fmla="*/ 2399526 h 2399526"/>
              <a:gd name="connsiteX3" fmla="*/ 0 w 5116441"/>
              <a:gd name="connsiteY3" fmla="*/ 2399526 h 2399526"/>
              <a:gd name="connsiteX0" fmla="*/ 0 w 5573104"/>
              <a:gd name="connsiteY0" fmla="*/ 2355969 h 2399526"/>
              <a:gd name="connsiteX1" fmla="*/ 456663 w 5573104"/>
              <a:gd name="connsiteY1" fmla="*/ 0 h 2399526"/>
              <a:gd name="connsiteX2" fmla="*/ 5573104 w 5573104"/>
              <a:gd name="connsiteY2" fmla="*/ 2399526 h 2399526"/>
              <a:gd name="connsiteX3" fmla="*/ 0 w 5573104"/>
              <a:gd name="connsiteY3" fmla="*/ 2355969 h 2399526"/>
              <a:gd name="connsiteX0" fmla="*/ 0 w 5663844"/>
              <a:gd name="connsiteY0" fmla="*/ 2468682 h 2468682"/>
              <a:gd name="connsiteX1" fmla="*/ 547403 w 5663844"/>
              <a:gd name="connsiteY1" fmla="*/ 0 h 2468682"/>
              <a:gd name="connsiteX2" fmla="*/ 5663844 w 5663844"/>
              <a:gd name="connsiteY2" fmla="*/ 2399526 h 2468682"/>
              <a:gd name="connsiteX3" fmla="*/ 0 w 5663844"/>
              <a:gd name="connsiteY3" fmla="*/ 2468682 h 2468682"/>
              <a:gd name="connsiteX0" fmla="*/ 0 w 5696769"/>
              <a:gd name="connsiteY0" fmla="*/ 2402648 h 2402648"/>
              <a:gd name="connsiteX1" fmla="*/ 580328 w 5696769"/>
              <a:gd name="connsiteY1" fmla="*/ 0 h 2402648"/>
              <a:gd name="connsiteX2" fmla="*/ 5696769 w 5696769"/>
              <a:gd name="connsiteY2" fmla="*/ 2399526 h 2402648"/>
              <a:gd name="connsiteX3" fmla="*/ 0 w 5696769"/>
              <a:gd name="connsiteY3" fmla="*/ 2402648 h 2402648"/>
              <a:gd name="connsiteX0" fmla="*/ 0 w 5696769"/>
              <a:gd name="connsiteY0" fmla="*/ 1707484 h 1707484"/>
              <a:gd name="connsiteX1" fmla="*/ 2153172 w 5696769"/>
              <a:gd name="connsiteY1" fmla="*/ 0 h 1707484"/>
              <a:gd name="connsiteX2" fmla="*/ 5696769 w 5696769"/>
              <a:gd name="connsiteY2" fmla="*/ 1704362 h 1707484"/>
              <a:gd name="connsiteX3" fmla="*/ 0 w 5696769"/>
              <a:gd name="connsiteY3" fmla="*/ 1707484 h 1707484"/>
              <a:gd name="connsiteX0" fmla="*/ 0 w 5774575"/>
              <a:gd name="connsiteY0" fmla="*/ 1635380 h 1704362"/>
              <a:gd name="connsiteX1" fmla="*/ 2230978 w 5774575"/>
              <a:gd name="connsiteY1" fmla="*/ 0 h 1704362"/>
              <a:gd name="connsiteX2" fmla="*/ 5774575 w 5774575"/>
              <a:gd name="connsiteY2" fmla="*/ 1704362 h 1704362"/>
              <a:gd name="connsiteX3" fmla="*/ 0 w 5774575"/>
              <a:gd name="connsiteY3" fmla="*/ 1635380 h 1704362"/>
              <a:gd name="connsiteX0" fmla="*/ 0 w 6002326"/>
              <a:gd name="connsiteY0" fmla="*/ 1677697 h 1704362"/>
              <a:gd name="connsiteX1" fmla="*/ 2458729 w 6002326"/>
              <a:gd name="connsiteY1" fmla="*/ 0 h 1704362"/>
              <a:gd name="connsiteX2" fmla="*/ 6002326 w 6002326"/>
              <a:gd name="connsiteY2" fmla="*/ 1704362 h 1704362"/>
              <a:gd name="connsiteX3" fmla="*/ 0 w 6002326"/>
              <a:gd name="connsiteY3" fmla="*/ 1677697 h 1704362"/>
              <a:gd name="connsiteX0" fmla="*/ 0 w 5644704"/>
              <a:gd name="connsiteY0" fmla="*/ 1683351 h 1704362"/>
              <a:gd name="connsiteX1" fmla="*/ 2101107 w 5644704"/>
              <a:gd name="connsiteY1" fmla="*/ 0 h 1704362"/>
              <a:gd name="connsiteX2" fmla="*/ 5644704 w 5644704"/>
              <a:gd name="connsiteY2" fmla="*/ 1704362 h 1704362"/>
              <a:gd name="connsiteX3" fmla="*/ 0 w 5644704"/>
              <a:gd name="connsiteY3" fmla="*/ 1683351 h 1704362"/>
              <a:gd name="connsiteX0" fmla="*/ 0 w 5644704"/>
              <a:gd name="connsiteY0" fmla="*/ 1683351 h 1704362"/>
              <a:gd name="connsiteX1" fmla="*/ 2101107 w 5644704"/>
              <a:gd name="connsiteY1" fmla="*/ 0 h 1704362"/>
              <a:gd name="connsiteX2" fmla="*/ 2160665 w 5644704"/>
              <a:gd name="connsiteY2" fmla="*/ 16008 h 1704362"/>
              <a:gd name="connsiteX3" fmla="*/ 5644704 w 5644704"/>
              <a:gd name="connsiteY3" fmla="*/ 1704362 h 1704362"/>
              <a:gd name="connsiteX4" fmla="*/ 0 w 5644704"/>
              <a:gd name="connsiteY4" fmla="*/ 1683351 h 1704362"/>
              <a:gd name="connsiteX0" fmla="*/ 0 w 5644704"/>
              <a:gd name="connsiteY0" fmla="*/ 1683351 h 1704362"/>
              <a:gd name="connsiteX1" fmla="*/ 2101107 w 5644704"/>
              <a:gd name="connsiteY1" fmla="*/ 0 h 1704362"/>
              <a:gd name="connsiteX2" fmla="*/ 2160665 w 5644704"/>
              <a:gd name="connsiteY2" fmla="*/ 16008 h 1704362"/>
              <a:gd name="connsiteX3" fmla="*/ 5644704 w 5644704"/>
              <a:gd name="connsiteY3" fmla="*/ 1704362 h 1704362"/>
              <a:gd name="connsiteX4" fmla="*/ 0 w 5644704"/>
              <a:gd name="connsiteY4" fmla="*/ 1683351 h 1704362"/>
              <a:gd name="connsiteX0" fmla="*/ 0 w 5680925"/>
              <a:gd name="connsiteY0" fmla="*/ 1683351 h 1683351"/>
              <a:gd name="connsiteX1" fmla="*/ 2101107 w 5680925"/>
              <a:gd name="connsiteY1" fmla="*/ 0 h 1683351"/>
              <a:gd name="connsiteX2" fmla="*/ 2160665 w 5680925"/>
              <a:gd name="connsiteY2" fmla="*/ 16008 h 1683351"/>
              <a:gd name="connsiteX3" fmla="*/ 5680925 w 5680925"/>
              <a:gd name="connsiteY3" fmla="*/ 1598692 h 1683351"/>
              <a:gd name="connsiteX4" fmla="*/ 0 w 5680925"/>
              <a:gd name="connsiteY4" fmla="*/ 1683351 h 1683351"/>
              <a:gd name="connsiteX0" fmla="*/ 0 w 5584303"/>
              <a:gd name="connsiteY0" fmla="*/ 1611383 h 1611383"/>
              <a:gd name="connsiteX1" fmla="*/ 2004485 w 5584303"/>
              <a:gd name="connsiteY1" fmla="*/ 0 h 1611383"/>
              <a:gd name="connsiteX2" fmla="*/ 2064043 w 5584303"/>
              <a:gd name="connsiteY2" fmla="*/ 16008 h 1611383"/>
              <a:gd name="connsiteX3" fmla="*/ 5584303 w 5584303"/>
              <a:gd name="connsiteY3" fmla="*/ 1598692 h 1611383"/>
              <a:gd name="connsiteX4" fmla="*/ 0 w 5584303"/>
              <a:gd name="connsiteY4" fmla="*/ 1611383 h 1611383"/>
              <a:gd name="connsiteX0" fmla="*/ 0 w 5440543"/>
              <a:gd name="connsiteY0" fmla="*/ 1546469 h 1598692"/>
              <a:gd name="connsiteX1" fmla="*/ 1860725 w 5440543"/>
              <a:gd name="connsiteY1" fmla="*/ 0 h 1598692"/>
              <a:gd name="connsiteX2" fmla="*/ 1920283 w 5440543"/>
              <a:gd name="connsiteY2" fmla="*/ 16008 h 1598692"/>
              <a:gd name="connsiteX3" fmla="*/ 5440543 w 5440543"/>
              <a:gd name="connsiteY3" fmla="*/ 1598692 h 1598692"/>
              <a:gd name="connsiteX4" fmla="*/ 0 w 5440543"/>
              <a:gd name="connsiteY4" fmla="*/ 1546469 h 1598692"/>
              <a:gd name="connsiteX0" fmla="*/ 0 w 5486401"/>
              <a:gd name="connsiteY0" fmla="*/ 1492386 h 1598692"/>
              <a:gd name="connsiteX1" fmla="*/ 1906583 w 5486401"/>
              <a:gd name="connsiteY1" fmla="*/ 0 h 1598692"/>
              <a:gd name="connsiteX2" fmla="*/ 1966141 w 5486401"/>
              <a:gd name="connsiteY2" fmla="*/ 16008 h 1598692"/>
              <a:gd name="connsiteX3" fmla="*/ 5486401 w 5486401"/>
              <a:gd name="connsiteY3" fmla="*/ 1598692 h 1598692"/>
              <a:gd name="connsiteX4" fmla="*/ 0 w 5486401"/>
              <a:gd name="connsiteY4" fmla="*/ 1492386 h 1598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6401" h="1598692">
                <a:moveTo>
                  <a:pt x="0" y="1492386"/>
                </a:moveTo>
                <a:lnTo>
                  <a:pt x="1906583" y="0"/>
                </a:lnTo>
                <a:cubicBezTo>
                  <a:pt x="1926436" y="5336"/>
                  <a:pt x="1841953" y="156011"/>
                  <a:pt x="1966141" y="16008"/>
                </a:cubicBezTo>
                <a:lnTo>
                  <a:pt x="5486401" y="1598692"/>
                </a:lnTo>
                <a:lnTo>
                  <a:pt x="0" y="149238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ttt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85728"/>
            <a:ext cx="6461125" cy="1347787"/>
          </a:xfrm>
          <a:prstGeom prst="rect">
            <a:avLst/>
          </a:prstGeom>
          <a:noFill/>
        </p:spPr>
      </p:pic>
      <p:pic>
        <p:nvPicPr>
          <p:cNvPr id="2052" name="Picture 4" descr="C:\Users\Ana María\Desktop\Nueva carpeta (2)\Ermini 686 Seiottosei.jpg"/>
          <p:cNvPicPr>
            <a:picLocks noChangeAspect="1" noChangeArrowheads="1"/>
          </p:cNvPicPr>
          <p:nvPr/>
        </p:nvPicPr>
        <p:blipFill>
          <a:blip r:embed="rId4" cstate="print"/>
          <a:srcRect l="53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4" descr="C:\Users\Ana María\Desktop\Nueva carpeta (2)\Ermini 686 Seiottosei.jpg"/>
          <p:cNvPicPr>
            <a:picLocks noChangeAspect="1" noChangeArrowheads="1"/>
          </p:cNvPicPr>
          <p:nvPr/>
        </p:nvPicPr>
        <p:blipFill>
          <a:blip r:embed="rId4" cstate="print"/>
          <a:srcRect l="5394"/>
          <a:stretch>
            <a:fillRect/>
          </a:stretch>
        </p:blipFill>
        <p:spPr bwMode="auto">
          <a:xfrm>
            <a:off x="0" y="0"/>
            <a:ext cx="9144000" cy="6858000"/>
          </a:xfrm>
          <a:prstGeom prst="star4">
            <a:avLst/>
          </a:prstGeom>
          <a:noFill/>
        </p:spPr>
      </p:pic>
      <p:pic>
        <p:nvPicPr>
          <p:cNvPr id="2053" name="Picture 5" descr="C:\Users\Ana María\Desktop\gg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6016625" cy="1139825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6" presetClass="entr" presetSubtype="4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9" grpId="0" animBg="1"/>
      <p:bldP spid="6" grpId="0" animBg="1"/>
      <p:bldP spid="10" grpId="0" animBg="1"/>
      <p:bldP spid="13" grpId="0" animBg="1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4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Decisión"/>
          <p:cNvSpPr/>
          <p:nvPr/>
        </p:nvSpPr>
        <p:spPr>
          <a:xfrm>
            <a:off x="0" y="0"/>
            <a:ext cx="2357422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Decisión"/>
          <p:cNvSpPr/>
          <p:nvPr/>
        </p:nvSpPr>
        <p:spPr>
          <a:xfrm>
            <a:off x="2285984" y="0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Decisión"/>
          <p:cNvSpPr/>
          <p:nvPr/>
        </p:nvSpPr>
        <p:spPr>
          <a:xfrm>
            <a:off x="4572000" y="0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Decisión"/>
          <p:cNvSpPr/>
          <p:nvPr/>
        </p:nvSpPr>
        <p:spPr>
          <a:xfrm>
            <a:off x="6786546" y="0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Decisión"/>
          <p:cNvSpPr/>
          <p:nvPr/>
        </p:nvSpPr>
        <p:spPr>
          <a:xfrm>
            <a:off x="0" y="1714488"/>
            <a:ext cx="2357422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Decisión"/>
          <p:cNvSpPr/>
          <p:nvPr/>
        </p:nvSpPr>
        <p:spPr>
          <a:xfrm>
            <a:off x="2285984" y="1714488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Decisión"/>
          <p:cNvSpPr/>
          <p:nvPr/>
        </p:nvSpPr>
        <p:spPr>
          <a:xfrm>
            <a:off x="4572000" y="1714488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Decisión"/>
          <p:cNvSpPr/>
          <p:nvPr/>
        </p:nvSpPr>
        <p:spPr>
          <a:xfrm>
            <a:off x="6786546" y="1714488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Decisión"/>
          <p:cNvSpPr/>
          <p:nvPr/>
        </p:nvSpPr>
        <p:spPr>
          <a:xfrm>
            <a:off x="0" y="3357562"/>
            <a:ext cx="2357422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Decisión"/>
          <p:cNvSpPr/>
          <p:nvPr/>
        </p:nvSpPr>
        <p:spPr>
          <a:xfrm>
            <a:off x="2214546" y="3429000"/>
            <a:ext cx="2428892" cy="178595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Decisión"/>
          <p:cNvSpPr/>
          <p:nvPr/>
        </p:nvSpPr>
        <p:spPr>
          <a:xfrm>
            <a:off x="4572000" y="3357562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Decisión"/>
          <p:cNvSpPr/>
          <p:nvPr/>
        </p:nvSpPr>
        <p:spPr>
          <a:xfrm>
            <a:off x="6786546" y="3429000"/>
            <a:ext cx="2357454" cy="17144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Decisión"/>
          <p:cNvSpPr/>
          <p:nvPr/>
        </p:nvSpPr>
        <p:spPr>
          <a:xfrm>
            <a:off x="0" y="5072074"/>
            <a:ext cx="2357422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Decisión"/>
          <p:cNvSpPr/>
          <p:nvPr/>
        </p:nvSpPr>
        <p:spPr>
          <a:xfrm>
            <a:off x="2285984" y="5072074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Decisión"/>
          <p:cNvSpPr/>
          <p:nvPr/>
        </p:nvSpPr>
        <p:spPr>
          <a:xfrm>
            <a:off x="4572000" y="5072074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Decisión"/>
          <p:cNvSpPr/>
          <p:nvPr/>
        </p:nvSpPr>
        <p:spPr>
          <a:xfrm>
            <a:off x="6858016" y="5072074"/>
            <a:ext cx="228598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Decisión"/>
          <p:cNvSpPr/>
          <p:nvPr/>
        </p:nvSpPr>
        <p:spPr>
          <a:xfrm>
            <a:off x="1142976" y="857232"/>
            <a:ext cx="2428892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Decisión"/>
          <p:cNvSpPr/>
          <p:nvPr/>
        </p:nvSpPr>
        <p:spPr>
          <a:xfrm>
            <a:off x="3428992" y="857232"/>
            <a:ext cx="228598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Decisión"/>
          <p:cNvSpPr/>
          <p:nvPr/>
        </p:nvSpPr>
        <p:spPr>
          <a:xfrm>
            <a:off x="5643538" y="857232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Decisión"/>
          <p:cNvSpPr/>
          <p:nvPr/>
        </p:nvSpPr>
        <p:spPr>
          <a:xfrm>
            <a:off x="1071538" y="2571744"/>
            <a:ext cx="2357422" cy="17144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Decisión"/>
          <p:cNvSpPr/>
          <p:nvPr/>
        </p:nvSpPr>
        <p:spPr>
          <a:xfrm>
            <a:off x="3357522" y="2571744"/>
            <a:ext cx="2357454" cy="17144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Decisión"/>
          <p:cNvSpPr/>
          <p:nvPr/>
        </p:nvSpPr>
        <p:spPr>
          <a:xfrm>
            <a:off x="5643538" y="2571744"/>
            <a:ext cx="2357454" cy="17144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Decisión"/>
          <p:cNvSpPr/>
          <p:nvPr/>
        </p:nvSpPr>
        <p:spPr>
          <a:xfrm>
            <a:off x="1143008" y="4214818"/>
            <a:ext cx="2357422" cy="18573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Decisión"/>
          <p:cNvSpPr/>
          <p:nvPr/>
        </p:nvSpPr>
        <p:spPr>
          <a:xfrm>
            <a:off x="3428992" y="4214818"/>
            <a:ext cx="2357454" cy="18573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Decisión"/>
          <p:cNvSpPr/>
          <p:nvPr/>
        </p:nvSpPr>
        <p:spPr>
          <a:xfrm>
            <a:off x="5715008" y="4214818"/>
            <a:ext cx="2357454" cy="178595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Triángulo isósceles"/>
          <p:cNvSpPr/>
          <p:nvPr/>
        </p:nvSpPr>
        <p:spPr>
          <a:xfrm rot="16200000">
            <a:off x="7643818" y="1143000"/>
            <a:ext cx="1785950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Triángulo isósceles"/>
          <p:cNvSpPr/>
          <p:nvPr/>
        </p:nvSpPr>
        <p:spPr>
          <a:xfrm rot="16200000">
            <a:off x="7608099" y="2821793"/>
            <a:ext cx="1857388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Triángulo isósceles"/>
          <p:cNvSpPr/>
          <p:nvPr/>
        </p:nvSpPr>
        <p:spPr>
          <a:xfrm rot="16200000">
            <a:off x="7643818" y="4500586"/>
            <a:ext cx="1857388" cy="11429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Triángulo isósceles"/>
          <p:cNvSpPr/>
          <p:nvPr/>
        </p:nvSpPr>
        <p:spPr>
          <a:xfrm rot="5400000">
            <a:off x="-321487" y="1178719"/>
            <a:ext cx="1857388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Triángulo isósceles"/>
          <p:cNvSpPr/>
          <p:nvPr/>
        </p:nvSpPr>
        <p:spPr>
          <a:xfrm rot="5400000">
            <a:off x="-285768" y="2786074"/>
            <a:ext cx="1785950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Triángulo isósceles"/>
          <p:cNvSpPr/>
          <p:nvPr/>
        </p:nvSpPr>
        <p:spPr>
          <a:xfrm rot="5400000">
            <a:off x="-285768" y="4500586"/>
            <a:ext cx="1785950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Triángulo isósceles"/>
          <p:cNvSpPr/>
          <p:nvPr/>
        </p:nvSpPr>
        <p:spPr>
          <a:xfrm>
            <a:off x="3428992" y="5857892"/>
            <a:ext cx="2357454" cy="100010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Triángulo isósceles"/>
          <p:cNvSpPr/>
          <p:nvPr/>
        </p:nvSpPr>
        <p:spPr>
          <a:xfrm>
            <a:off x="1142976" y="5929330"/>
            <a:ext cx="2357454" cy="9286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Triángulo isósceles"/>
          <p:cNvSpPr/>
          <p:nvPr/>
        </p:nvSpPr>
        <p:spPr>
          <a:xfrm>
            <a:off x="5715008" y="5857892"/>
            <a:ext cx="2286016" cy="100010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Triángulo isósceles"/>
          <p:cNvSpPr/>
          <p:nvPr/>
        </p:nvSpPr>
        <p:spPr>
          <a:xfrm rot="10800000">
            <a:off x="1142976" y="0"/>
            <a:ext cx="2357454" cy="100010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Triángulo isósceles"/>
          <p:cNvSpPr/>
          <p:nvPr/>
        </p:nvSpPr>
        <p:spPr>
          <a:xfrm rot="10800000">
            <a:off x="3428992" y="0"/>
            <a:ext cx="2357454" cy="100010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Triángulo isósceles"/>
          <p:cNvSpPr/>
          <p:nvPr/>
        </p:nvSpPr>
        <p:spPr>
          <a:xfrm rot="10800000">
            <a:off x="5715008" y="0"/>
            <a:ext cx="2286016" cy="100010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Triángulo rectángulo"/>
          <p:cNvSpPr/>
          <p:nvPr/>
        </p:nvSpPr>
        <p:spPr>
          <a:xfrm rot="5400000">
            <a:off x="178592" y="-178590"/>
            <a:ext cx="1000108" cy="1357291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3" name="42 Triángulo rectángulo"/>
          <p:cNvSpPr/>
          <p:nvPr/>
        </p:nvSpPr>
        <p:spPr>
          <a:xfrm rot="10800000">
            <a:off x="7858148" y="0"/>
            <a:ext cx="1285852" cy="9144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4" name="43 Triángulo rectángulo"/>
          <p:cNvSpPr/>
          <p:nvPr/>
        </p:nvSpPr>
        <p:spPr>
          <a:xfrm>
            <a:off x="0" y="5857892"/>
            <a:ext cx="1285852" cy="100010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5" name="44 Triángulo rectángulo"/>
          <p:cNvSpPr/>
          <p:nvPr/>
        </p:nvSpPr>
        <p:spPr>
          <a:xfrm rot="16200000">
            <a:off x="8001021" y="5715022"/>
            <a:ext cx="1000108" cy="12858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Ana María\Desktop\ww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5072063" cy="1219200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3" name="Picture 5" descr="C:\Users\Ana María\Desktop\GHTYU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0"/>
            <a:ext cx="7929618" cy="1347787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0"/>
                            </p:stCondLst>
                            <p:childTnLst>
                              <p:par>
                                <p:cTn id="1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000"/>
                            </p:stCondLst>
                            <p:childTnLst>
                              <p:par>
                                <p:cTn id="135" presetID="4" presetClass="entr" presetSubtype="1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8" grpId="0" animBg="1"/>
      <p:bldP spid="5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4500562" y="0"/>
            <a:ext cx="4643438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4500562" y="0"/>
            <a:ext cx="4643438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0" y="0"/>
            <a:ext cx="4643438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0" y="3429000"/>
            <a:ext cx="4643438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Ana María\Desktop\RR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21300" cy="1285860"/>
          </a:xfrm>
          <a:prstGeom prst="rect">
            <a:avLst/>
          </a:prstGeom>
          <a:noFill/>
        </p:spPr>
      </p:pic>
      <p:pic>
        <p:nvPicPr>
          <p:cNvPr id="9218" name="Picture 2" descr="C:\Users\Ana María\Desktop\Sin título-1.jpg"/>
          <p:cNvPicPr>
            <a:picLocks noChangeAspect="1" noChangeArrowheads="1"/>
          </p:cNvPicPr>
          <p:nvPr/>
        </p:nvPicPr>
        <p:blipFill>
          <a:blip r:embed="rId4" cstate="print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pic>
        <p:nvPicPr>
          <p:cNvPr id="18" name="Picture 2" descr="C:\Users\Ana María\Desktop\Sin título-1.jpg"/>
          <p:cNvPicPr>
            <a:picLocks noChangeAspect="1" noChangeArrowheads="1"/>
          </p:cNvPicPr>
          <p:nvPr/>
        </p:nvPicPr>
        <p:blipFill>
          <a:blip r:embed="rId4" cstate="print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pic>
        <p:nvPicPr>
          <p:cNvPr id="9219" name="Picture 3" descr="C:\Users\Ana María\Desktop\DD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285728"/>
            <a:ext cx="6521450" cy="1139825"/>
          </a:xfrm>
          <a:prstGeom prst="rect">
            <a:avLst/>
          </a:prstGeom>
          <a:noFill/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8" presetClass="entr" presetSubtype="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000"/>
                            </p:stCondLst>
                            <p:childTnLst>
                              <p:par>
                                <p:cTn id="6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Rectángulo"/>
          <p:cNvSpPr/>
          <p:nvPr/>
        </p:nvSpPr>
        <p:spPr>
          <a:xfrm>
            <a:off x="0" y="0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2285984" y="0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4572000" y="0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6858016" y="0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0" y="1714488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2285984" y="1714488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4572000" y="1714488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6858016" y="1714488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0" y="3357562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2285984" y="3357562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4572000" y="3357562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6858016" y="3357562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0" y="5072074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2285984" y="5072074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4572000" y="5072074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6858016" y="5072074"/>
            <a:ext cx="2285984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00034" y="357166"/>
            <a:ext cx="676819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spc="150" dirty="0" smtClean="0">
                <a:ln w="11430"/>
                <a:solidFill>
                  <a:schemeClr val="bg1"/>
                </a:solidFill>
                <a:latin typeface="Edwardian Script ITC" pitchFamily="66" charset="0"/>
              </a:rPr>
              <a:t>Bmw-i8-concept- </a:t>
            </a:r>
            <a:r>
              <a:rPr lang="es-ES" sz="6600" b="1" spc="150" dirty="0" err="1" smtClean="0">
                <a:ln w="11430"/>
                <a:solidFill>
                  <a:schemeClr val="bg1"/>
                </a:solidFill>
                <a:latin typeface="Edwardian Script ITC" pitchFamily="66" charset="0"/>
              </a:rPr>
              <a:t>spyder</a:t>
            </a:r>
            <a:endParaRPr lang="es-ES" sz="6600" b="1" cap="none" spc="150" dirty="0">
              <a:ln w="11430"/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10242" name="Picture 2" descr="C:\Users\Ana María\Desktop\transtar racing dagger g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C:\Users\Ana María\Desktop\HH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0"/>
            <a:ext cx="7315200" cy="1139825"/>
          </a:xfrm>
          <a:prstGeom prst="rect">
            <a:avLst/>
          </a:prstGeom>
          <a:noFill/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14" presetClass="entr" presetSubtype="1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Triángulo rectángulo"/>
          <p:cNvSpPr/>
          <p:nvPr/>
        </p:nvSpPr>
        <p:spPr>
          <a:xfrm>
            <a:off x="0" y="0"/>
            <a:ext cx="2000232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Triángulo rectángulo"/>
          <p:cNvSpPr/>
          <p:nvPr/>
        </p:nvSpPr>
        <p:spPr>
          <a:xfrm>
            <a:off x="0" y="2285992"/>
            <a:ext cx="1928794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Triángulo rectángulo"/>
          <p:cNvSpPr/>
          <p:nvPr/>
        </p:nvSpPr>
        <p:spPr>
          <a:xfrm rot="10800000">
            <a:off x="0" y="2285992"/>
            <a:ext cx="1928794" cy="235743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Triángulo rectángulo"/>
          <p:cNvSpPr/>
          <p:nvPr/>
        </p:nvSpPr>
        <p:spPr>
          <a:xfrm rot="5400000" flipV="1">
            <a:off x="-178599" y="4750607"/>
            <a:ext cx="2285992" cy="192879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rectángulo"/>
          <p:cNvSpPr/>
          <p:nvPr/>
        </p:nvSpPr>
        <p:spPr>
          <a:xfrm rot="10800000">
            <a:off x="0" y="0"/>
            <a:ext cx="1928794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 rot="16200000" flipV="1">
            <a:off x="-178599" y="4679169"/>
            <a:ext cx="2357430" cy="200023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>
            <a:off x="1928794" y="0"/>
            <a:ext cx="1857388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>
            <a:off x="1928794" y="2285992"/>
            <a:ext cx="1857388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 rot="10800000">
            <a:off x="1785918" y="2285992"/>
            <a:ext cx="1928826" cy="235743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 rot="10800000">
            <a:off x="1857356" y="0"/>
            <a:ext cx="1857388" cy="221455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rectángulo"/>
          <p:cNvSpPr/>
          <p:nvPr/>
        </p:nvSpPr>
        <p:spPr>
          <a:xfrm>
            <a:off x="3714744" y="0"/>
            <a:ext cx="1928826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rectángulo"/>
          <p:cNvSpPr/>
          <p:nvPr/>
        </p:nvSpPr>
        <p:spPr>
          <a:xfrm>
            <a:off x="3714744" y="2285992"/>
            <a:ext cx="1857388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Triángulo rectángulo"/>
          <p:cNvSpPr/>
          <p:nvPr/>
        </p:nvSpPr>
        <p:spPr>
          <a:xfrm rot="10800000">
            <a:off x="3714744" y="2285992"/>
            <a:ext cx="1785950" cy="235743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Triángulo rectángulo"/>
          <p:cNvSpPr/>
          <p:nvPr/>
        </p:nvSpPr>
        <p:spPr>
          <a:xfrm rot="10800000">
            <a:off x="3643306" y="0"/>
            <a:ext cx="1928826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Triángulo rectángulo"/>
          <p:cNvSpPr/>
          <p:nvPr/>
        </p:nvSpPr>
        <p:spPr>
          <a:xfrm>
            <a:off x="5500694" y="0"/>
            <a:ext cx="1857388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Triángulo rectángulo"/>
          <p:cNvSpPr/>
          <p:nvPr/>
        </p:nvSpPr>
        <p:spPr>
          <a:xfrm>
            <a:off x="5500694" y="2285992"/>
            <a:ext cx="1857388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rectángulo"/>
          <p:cNvSpPr/>
          <p:nvPr/>
        </p:nvSpPr>
        <p:spPr>
          <a:xfrm rot="10800000">
            <a:off x="5500694" y="2285992"/>
            <a:ext cx="1785950" cy="228601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Triángulo rectángulo"/>
          <p:cNvSpPr/>
          <p:nvPr/>
        </p:nvSpPr>
        <p:spPr>
          <a:xfrm rot="10800000">
            <a:off x="5500694" y="0"/>
            <a:ext cx="1785950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Triángulo rectángulo"/>
          <p:cNvSpPr/>
          <p:nvPr/>
        </p:nvSpPr>
        <p:spPr>
          <a:xfrm>
            <a:off x="7286644" y="0"/>
            <a:ext cx="1857356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Triángulo rectángulo"/>
          <p:cNvSpPr/>
          <p:nvPr/>
        </p:nvSpPr>
        <p:spPr>
          <a:xfrm>
            <a:off x="7286644" y="2285992"/>
            <a:ext cx="1857356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Triángulo rectángulo"/>
          <p:cNvSpPr/>
          <p:nvPr/>
        </p:nvSpPr>
        <p:spPr>
          <a:xfrm rot="10800000">
            <a:off x="7286644" y="2285992"/>
            <a:ext cx="1857356" cy="235743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Triángulo rectángulo"/>
          <p:cNvSpPr/>
          <p:nvPr/>
        </p:nvSpPr>
        <p:spPr>
          <a:xfrm rot="10800000">
            <a:off x="7286644" y="0"/>
            <a:ext cx="1857356" cy="235743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Triángulo rectángulo"/>
          <p:cNvSpPr/>
          <p:nvPr/>
        </p:nvSpPr>
        <p:spPr>
          <a:xfrm rot="5400000" flipV="1">
            <a:off x="1678773" y="4822029"/>
            <a:ext cx="2285992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Triángulo rectángulo"/>
          <p:cNvSpPr/>
          <p:nvPr/>
        </p:nvSpPr>
        <p:spPr>
          <a:xfrm rot="16200000" flipV="1">
            <a:off x="1714476" y="4786326"/>
            <a:ext cx="2285992" cy="185735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Triángulo rectángulo"/>
          <p:cNvSpPr/>
          <p:nvPr/>
        </p:nvSpPr>
        <p:spPr>
          <a:xfrm rot="5400000" flipV="1">
            <a:off x="3464723" y="4822029"/>
            <a:ext cx="2285992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Triángulo rectángulo"/>
          <p:cNvSpPr/>
          <p:nvPr/>
        </p:nvSpPr>
        <p:spPr>
          <a:xfrm rot="16200000" flipV="1">
            <a:off x="3500442" y="4786310"/>
            <a:ext cx="2285992" cy="18573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Triángulo rectángulo"/>
          <p:cNvSpPr/>
          <p:nvPr/>
        </p:nvSpPr>
        <p:spPr>
          <a:xfrm rot="5400000" flipV="1">
            <a:off x="5214954" y="4786310"/>
            <a:ext cx="2285992" cy="18573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Triángulo rectángulo"/>
          <p:cNvSpPr/>
          <p:nvPr/>
        </p:nvSpPr>
        <p:spPr>
          <a:xfrm rot="16200000" flipV="1">
            <a:off x="5250673" y="4822029"/>
            <a:ext cx="2285992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Triángulo rectángulo"/>
          <p:cNvSpPr/>
          <p:nvPr/>
        </p:nvSpPr>
        <p:spPr>
          <a:xfrm rot="5400000" flipV="1">
            <a:off x="7000888" y="4714888"/>
            <a:ext cx="2285992" cy="200023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Triángulo rectángulo"/>
          <p:cNvSpPr/>
          <p:nvPr/>
        </p:nvSpPr>
        <p:spPr>
          <a:xfrm rot="16200000" flipV="1">
            <a:off x="7072326" y="4786326"/>
            <a:ext cx="2285992" cy="185735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3" name="Picture 3" descr="C:\Users\Ana María\Desktop\q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1"/>
            <a:ext cx="5643602" cy="1214422"/>
          </a:xfrm>
          <a:prstGeom prst="rect">
            <a:avLst/>
          </a:prstGeom>
          <a:noFill/>
        </p:spPr>
      </p:pic>
      <p:pic>
        <p:nvPicPr>
          <p:cNvPr id="45" name="Picture 4" descr="C:\Users\Ana María\Desktop\Sin título-1.jpg"/>
          <p:cNvPicPr>
            <a:picLocks noChangeAspect="1" noChangeArrowheads="1"/>
          </p:cNvPicPr>
          <p:nvPr/>
        </p:nvPicPr>
        <p:blipFill>
          <a:blip r:embed="rId4" cstate="print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2" name="Picture 4" descr="C:\Users\Ana María\Desktop\Sin título-1.jpg"/>
          <p:cNvPicPr>
            <a:picLocks noChangeAspect="1" noChangeArrowheads="1"/>
          </p:cNvPicPr>
          <p:nvPr/>
        </p:nvPicPr>
        <p:blipFill>
          <a:blip r:embed="rId4" cstate="print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</p:spPr>
      </p:pic>
      <p:pic>
        <p:nvPicPr>
          <p:cNvPr id="1026" name="Picture 2" descr="C:\Users\Ana María\Desktop\yym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0"/>
            <a:ext cx="7704137" cy="12192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300"/>
                            </p:stCondLst>
                            <p:childTnLst>
                              <p:par>
                                <p:cTn id="1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600"/>
                            </p:stCondLst>
                            <p:childTnLst>
                              <p:par>
                                <p:cTn id="134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900"/>
                            </p:stCondLst>
                            <p:childTnLst>
                              <p:par>
                                <p:cTn id="141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200"/>
                            </p:stCondLst>
                            <p:childTnLst>
                              <p:par>
                                <p:cTn id="14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3800"/>
                            </p:stCondLst>
                            <p:childTnLst>
                              <p:par>
                                <p:cTn id="16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4100"/>
                            </p:stCondLst>
                            <p:childTnLst>
                              <p:par>
                                <p:cTn id="16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400"/>
                            </p:stCondLst>
                            <p:childTnLst>
                              <p:par>
                                <p:cTn id="17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4700"/>
                            </p:stCondLst>
                            <p:childTnLst>
                              <p:par>
                                <p:cTn id="18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0"/>
                            </p:stCondLst>
                            <p:childTnLst>
                              <p:par>
                                <p:cTn id="190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5300"/>
                            </p:stCondLst>
                            <p:childTnLst>
                              <p:par>
                                <p:cTn id="19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9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7300"/>
                            </p:stCondLst>
                            <p:childTnLst>
                              <p:par>
                                <p:cTn id="201" presetID="16" presetClass="entr" presetSubtype="2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6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7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16300"/>
                            </p:stCondLst>
                            <p:childTnLst>
                              <p:par>
                                <p:cTn id="2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1" grpId="0" animBg="1"/>
      <p:bldP spid="22" grpId="0" animBg="1"/>
      <p:bldP spid="23" grpId="0" animBg="1"/>
      <p:bldP spid="25" grpId="0" animBg="1"/>
      <p:bldP spid="27" grpId="0" animBg="1"/>
      <p:bldP spid="28" grpId="0" animBg="1"/>
      <p:bldP spid="29" grpId="0" animBg="1"/>
      <p:bldP spid="31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Pentágono"/>
          <p:cNvSpPr/>
          <p:nvPr/>
        </p:nvSpPr>
        <p:spPr>
          <a:xfrm>
            <a:off x="0" y="0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Pentágono"/>
          <p:cNvSpPr/>
          <p:nvPr/>
        </p:nvSpPr>
        <p:spPr>
          <a:xfrm>
            <a:off x="0" y="857244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Pentágono"/>
          <p:cNvSpPr/>
          <p:nvPr/>
        </p:nvSpPr>
        <p:spPr>
          <a:xfrm>
            <a:off x="0" y="1714500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Pentágono"/>
          <p:cNvSpPr/>
          <p:nvPr/>
        </p:nvSpPr>
        <p:spPr>
          <a:xfrm>
            <a:off x="0" y="2571756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Pentágono"/>
          <p:cNvSpPr/>
          <p:nvPr/>
        </p:nvSpPr>
        <p:spPr>
          <a:xfrm flipH="1">
            <a:off x="4572000" y="0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Pentágono"/>
          <p:cNvSpPr/>
          <p:nvPr/>
        </p:nvSpPr>
        <p:spPr>
          <a:xfrm flipH="1">
            <a:off x="4572000" y="857244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Pentágono"/>
          <p:cNvSpPr/>
          <p:nvPr/>
        </p:nvSpPr>
        <p:spPr>
          <a:xfrm flipH="1">
            <a:off x="4572000" y="1714500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Pentágono"/>
          <p:cNvSpPr/>
          <p:nvPr/>
        </p:nvSpPr>
        <p:spPr>
          <a:xfrm flipH="1">
            <a:off x="4572000" y="2571756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ombo"/>
          <p:cNvSpPr/>
          <p:nvPr/>
        </p:nvSpPr>
        <p:spPr>
          <a:xfrm>
            <a:off x="4071934" y="428616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ombo"/>
          <p:cNvSpPr/>
          <p:nvPr/>
        </p:nvSpPr>
        <p:spPr>
          <a:xfrm>
            <a:off x="4071934" y="1285872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ombo"/>
          <p:cNvSpPr/>
          <p:nvPr/>
        </p:nvSpPr>
        <p:spPr>
          <a:xfrm>
            <a:off x="4071934" y="2143128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Pentágono"/>
          <p:cNvSpPr/>
          <p:nvPr/>
        </p:nvSpPr>
        <p:spPr>
          <a:xfrm>
            <a:off x="0" y="3429000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Pentágono"/>
          <p:cNvSpPr/>
          <p:nvPr/>
        </p:nvSpPr>
        <p:spPr>
          <a:xfrm>
            <a:off x="0" y="4286244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Pentágono"/>
          <p:cNvSpPr/>
          <p:nvPr/>
        </p:nvSpPr>
        <p:spPr>
          <a:xfrm>
            <a:off x="0" y="5143500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Pentágono"/>
          <p:cNvSpPr/>
          <p:nvPr/>
        </p:nvSpPr>
        <p:spPr>
          <a:xfrm>
            <a:off x="0" y="6000756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Pentágono"/>
          <p:cNvSpPr/>
          <p:nvPr/>
        </p:nvSpPr>
        <p:spPr>
          <a:xfrm flipH="1">
            <a:off x="4572000" y="3429000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Pentágono"/>
          <p:cNvSpPr/>
          <p:nvPr/>
        </p:nvSpPr>
        <p:spPr>
          <a:xfrm flipH="1">
            <a:off x="4572000" y="4286244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Pentágono"/>
          <p:cNvSpPr/>
          <p:nvPr/>
        </p:nvSpPr>
        <p:spPr>
          <a:xfrm flipH="1">
            <a:off x="4572000" y="5143500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Pentágono"/>
          <p:cNvSpPr/>
          <p:nvPr/>
        </p:nvSpPr>
        <p:spPr>
          <a:xfrm flipH="1">
            <a:off x="4572000" y="6000756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Rombo"/>
          <p:cNvSpPr/>
          <p:nvPr/>
        </p:nvSpPr>
        <p:spPr>
          <a:xfrm>
            <a:off x="4071934" y="3857616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Rombo"/>
          <p:cNvSpPr/>
          <p:nvPr/>
        </p:nvSpPr>
        <p:spPr>
          <a:xfrm>
            <a:off x="4071934" y="4714872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Rombo"/>
          <p:cNvSpPr/>
          <p:nvPr/>
        </p:nvSpPr>
        <p:spPr>
          <a:xfrm>
            <a:off x="4071934" y="5572128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Rombo"/>
          <p:cNvSpPr/>
          <p:nvPr/>
        </p:nvSpPr>
        <p:spPr>
          <a:xfrm>
            <a:off x="4071934" y="3000372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Triángulo isósceles"/>
          <p:cNvSpPr/>
          <p:nvPr/>
        </p:nvSpPr>
        <p:spPr>
          <a:xfrm>
            <a:off x="4143372" y="6429396"/>
            <a:ext cx="857256" cy="42860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Triángulo isósceles"/>
          <p:cNvSpPr/>
          <p:nvPr/>
        </p:nvSpPr>
        <p:spPr>
          <a:xfrm rot="10800000">
            <a:off x="4143372" y="0"/>
            <a:ext cx="857256" cy="42860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rrr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14346" y="214290"/>
            <a:ext cx="5632450" cy="1219200"/>
          </a:xfrm>
          <a:prstGeom prst="rect">
            <a:avLst/>
          </a:prstGeom>
          <a:noFill/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4000"/>
                            </p:stCondLst>
                            <p:childTnLst>
                              <p:par>
                                <p:cTn id="183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8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9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5500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20500"/>
                            </p:stCondLst>
                            <p:childTnLst>
                              <p:par>
                                <p:cTn id="19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5500"/>
                            </p:stCondLst>
                            <p:childTnLst>
                              <p:par>
                                <p:cTn id="202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7500"/>
                            </p:stCondLst>
                            <p:childTnLst>
                              <p:par>
                                <p:cTn id="206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2" grpId="0" animBg="1"/>
      <p:bldP spid="13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2" animBg="1"/>
      <p:bldP spid="36" grpId="0" animBg="1"/>
      <p:bldP spid="36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0" y="428604"/>
            <a:ext cx="8715404" cy="64293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0" y="857232"/>
            <a:ext cx="8215338" cy="600076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0" y="1285860"/>
            <a:ext cx="7715272" cy="55721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0" y="1785926"/>
            <a:ext cx="7215206" cy="50720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0" y="2285992"/>
            <a:ext cx="6715140" cy="45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0" y="2786058"/>
            <a:ext cx="6215074" cy="407194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0" y="3214686"/>
            <a:ext cx="5786446" cy="36433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0" y="3714752"/>
            <a:ext cx="5286380" cy="3143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0" y="4214818"/>
            <a:ext cx="4786314" cy="26431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0" y="4714884"/>
            <a:ext cx="4286248" cy="21431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0" y="5214950"/>
            <a:ext cx="3786182" cy="16430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0" y="5715016"/>
            <a:ext cx="3286116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aaq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728"/>
            <a:ext cx="5565775" cy="1219200"/>
          </a:xfrm>
          <a:prstGeom prst="rect">
            <a:avLst/>
          </a:prstGeom>
          <a:noFill/>
        </p:spPr>
      </p:pic>
      <p:pic>
        <p:nvPicPr>
          <p:cNvPr id="11267" name="Picture 3" descr="C:\Users\Ana María\Desktop\Sin título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8" name="Picture 4" descr="C:\Users\Ana María\Desktop\JJB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62337" y="-214338"/>
            <a:ext cx="5681663" cy="142876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1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7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7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7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7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900"/>
                            </p:stCondLst>
                            <p:childTnLst>
                              <p:par>
                                <p:cTn id="8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900"/>
                            </p:stCondLst>
                            <p:childTnLst>
                              <p:par>
                                <p:cTn id="91" presetID="50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4900"/>
                            </p:stCondLst>
                            <p:childTnLst>
                              <p:par>
                                <p:cTn id="9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Pentágono"/>
          <p:cNvSpPr/>
          <p:nvPr/>
        </p:nvSpPr>
        <p:spPr>
          <a:xfrm>
            <a:off x="0" y="0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Pentágono"/>
          <p:cNvSpPr/>
          <p:nvPr/>
        </p:nvSpPr>
        <p:spPr>
          <a:xfrm>
            <a:off x="0" y="857244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Pentágono"/>
          <p:cNvSpPr/>
          <p:nvPr/>
        </p:nvSpPr>
        <p:spPr>
          <a:xfrm>
            <a:off x="0" y="1714500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Pentágono"/>
          <p:cNvSpPr/>
          <p:nvPr/>
        </p:nvSpPr>
        <p:spPr>
          <a:xfrm>
            <a:off x="0" y="2571756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Pentágono"/>
          <p:cNvSpPr/>
          <p:nvPr/>
        </p:nvSpPr>
        <p:spPr>
          <a:xfrm flipH="1">
            <a:off x="4572000" y="0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Pentágono"/>
          <p:cNvSpPr/>
          <p:nvPr/>
        </p:nvSpPr>
        <p:spPr>
          <a:xfrm flipH="1">
            <a:off x="4572000" y="857244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Pentágono"/>
          <p:cNvSpPr/>
          <p:nvPr/>
        </p:nvSpPr>
        <p:spPr>
          <a:xfrm flipH="1">
            <a:off x="4572000" y="1714500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Pentágono"/>
          <p:cNvSpPr/>
          <p:nvPr/>
        </p:nvSpPr>
        <p:spPr>
          <a:xfrm flipH="1">
            <a:off x="4572000" y="2571756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ombo"/>
          <p:cNvSpPr/>
          <p:nvPr/>
        </p:nvSpPr>
        <p:spPr>
          <a:xfrm>
            <a:off x="4071934" y="428616"/>
            <a:ext cx="1000132" cy="92868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ombo"/>
          <p:cNvSpPr/>
          <p:nvPr/>
        </p:nvSpPr>
        <p:spPr>
          <a:xfrm>
            <a:off x="4071934" y="1285872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ombo"/>
          <p:cNvSpPr/>
          <p:nvPr/>
        </p:nvSpPr>
        <p:spPr>
          <a:xfrm>
            <a:off x="4071934" y="2143128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Pentágono"/>
          <p:cNvSpPr/>
          <p:nvPr/>
        </p:nvSpPr>
        <p:spPr>
          <a:xfrm>
            <a:off x="0" y="3429000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Pentágono"/>
          <p:cNvSpPr/>
          <p:nvPr/>
        </p:nvSpPr>
        <p:spPr>
          <a:xfrm>
            <a:off x="0" y="4286244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Pentágono"/>
          <p:cNvSpPr/>
          <p:nvPr/>
        </p:nvSpPr>
        <p:spPr>
          <a:xfrm>
            <a:off x="0" y="5143500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Pentágono"/>
          <p:cNvSpPr/>
          <p:nvPr/>
        </p:nvSpPr>
        <p:spPr>
          <a:xfrm>
            <a:off x="0" y="6000756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Pentágono"/>
          <p:cNvSpPr/>
          <p:nvPr/>
        </p:nvSpPr>
        <p:spPr>
          <a:xfrm flipH="1">
            <a:off x="4572000" y="3429000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Pentágono"/>
          <p:cNvSpPr/>
          <p:nvPr/>
        </p:nvSpPr>
        <p:spPr>
          <a:xfrm flipH="1">
            <a:off x="4572000" y="4286244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Pentágono"/>
          <p:cNvSpPr/>
          <p:nvPr/>
        </p:nvSpPr>
        <p:spPr>
          <a:xfrm flipH="1">
            <a:off x="4572000" y="5143500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Pentágono"/>
          <p:cNvSpPr/>
          <p:nvPr/>
        </p:nvSpPr>
        <p:spPr>
          <a:xfrm flipH="1">
            <a:off x="4572000" y="6000756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Rombo"/>
          <p:cNvSpPr/>
          <p:nvPr/>
        </p:nvSpPr>
        <p:spPr>
          <a:xfrm>
            <a:off x="4071934" y="3857616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Rombo"/>
          <p:cNvSpPr/>
          <p:nvPr/>
        </p:nvSpPr>
        <p:spPr>
          <a:xfrm>
            <a:off x="4071934" y="4714872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Rombo"/>
          <p:cNvSpPr/>
          <p:nvPr/>
        </p:nvSpPr>
        <p:spPr>
          <a:xfrm>
            <a:off x="4071934" y="5572128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Rombo"/>
          <p:cNvSpPr/>
          <p:nvPr/>
        </p:nvSpPr>
        <p:spPr>
          <a:xfrm>
            <a:off x="4071934" y="3000372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Triángulo isósceles"/>
          <p:cNvSpPr/>
          <p:nvPr/>
        </p:nvSpPr>
        <p:spPr>
          <a:xfrm>
            <a:off x="4071934" y="6357958"/>
            <a:ext cx="1000132" cy="50004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Triángulo isósceles"/>
          <p:cNvSpPr/>
          <p:nvPr/>
        </p:nvSpPr>
        <p:spPr>
          <a:xfrm rot="10800000">
            <a:off x="4143372" y="0"/>
            <a:ext cx="857256" cy="57148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C:\Users\Ana María\Desktop\tttt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0"/>
            <a:ext cx="4730750" cy="1347787"/>
          </a:xfrm>
          <a:prstGeom prst="rect">
            <a:avLst/>
          </a:prstGeom>
          <a:noFill/>
        </p:spPr>
      </p:pic>
      <p:pic>
        <p:nvPicPr>
          <p:cNvPr id="2050" name="Picture 2" descr="C:\Users\Ana María\Desktop\Nueva carpeta (2)\Koenigsegg-CCX-Orange-1280x800.jpg"/>
          <p:cNvPicPr>
            <a:picLocks noChangeAspect="1" noChangeArrowheads="1"/>
          </p:cNvPicPr>
          <p:nvPr/>
        </p:nvPicPr>
        <p:blipFill>
          <a:blip r:embed="rId4" cstate="print"/>
          <a:srcRect l="3125" r="63641" b="50000"/>
          <a:stretch>
            <a:fillRect/>
          </a:stretch>
        </p:blipFill>
        <p:spPr bwMode="auto">
          <a:xfrm>
            <a:off x="0" y="0"/>
            <a:ext cx="3214678" cy="3429000"/>
          </a:xfrm>
          <a:prstGeom prst="rect">
            <a:avLst/>
          </a:prstGeom>
          <a:noFill/>
        </p:spPr>
      </p:pic>
      <p:pic>
        <p:nvPicPr>
          <p:cNvPr id="32" name="Picture 2" descr="C:\Users\Ana María\Desktop\Nueva carpeta (2)\Koenigsegg-CCX-Orange-1280x800.jpg"/>
          <p:cNvPicPr>
            <a:picLocks noChangeAspect="1" noChangeArrowheads="1"/>
          </p:cNvPicPr>
          <p:nvPr/>
        </p:nvPicPr>
        <p:blipFill>
          <a:blip r:embed="rId4" cstate="print"/>
          <a:srcRect l="36359" r="32623" b="50000"/>
          <a:stretch>
            <a:fillRect/>
          </a:stretch>
        </p:blipFill>
        <p:spPr bwMode="auto">
          <a:xfrm>
            <a:off x="3214678" y="0"/>
            <a:ext cx="3000396" cy="3429000"/>
          </a:xfrm>
          <a:prstGeom prst="rect">
            <a:avLst/>
          </a:prstGeom>
          <a:noFill/>
        </p:spPr>
      </p:pic>
      <p:pic>
        <p:nvPicPr>
          <p:cNvPr id="33" name="Picture 2" descr="C:\Users\Ana María\Desktop\Nueva carpeta (2)\Koenigsegg-CCX-Orange-1280x800.jpg"/>
          <p:cNvPicPr>
            <a:picLocks noChangeAspect="1" noChangeArrowheads="1"/>
          </p:cNvPicPr>
          <p:nvPr/>
        </p:nvPicPr>
        <p:blipFill>
          <a:blip r:embed="rId4" cstate="print"/>
          <a:srcRect l="67377" r="2343" b="50000"/>
          <a:stretch>
            <a:fillRect/>
          </a:stretch>
        </p:blipFill>
        <p:spPr bwMode="auto">
          <a:xfrm>
            <a:off x="6215074" y="0"/>
            <a:ext cx="2928926" cy="3429000"/>
          </a:xfrm>
          <a:prstGeom prst="rect">
            <a:avLst/>
          </a:prstGeom>
          <a:noFill/>
        </p:spPr>
      </p:pic>
      <p:pic>
        <p:nvPicPr>
          <p:cNvPr id="34" name="Picture 2" descr="C:\Users\Ana María\Desktop\Nueva carpeta (2)\Koenigsegg-CCX-Orange-1280x800.jpg"/>
          <p:cNvPicPr>
            <a:picLocks noChangeAspect="1" noChangeArrowheads="1"/>
          </p:cNvPicPr>
          <p:nvPr/>
        </p:nvPicPr>
        <p:blipFill>
          <a:blip r:embed="rId4" cstate="print"/>
          <a:srcRect l="3125" t="50000" r="62903"/>
          <a:stretch>
            <a:fillRect/>
          </a:stretch>
        </p:blipFill>
        <p:spPr bwMode="auto">
          <a:xfrm>
            <a:off x="0" y="3429000"/>
            <a:ext cx="3286116" cy="3429000"/>
          </a:xfrm>
          <a:prstGeom prst="rect">
            <a:avLst/>
          </a:prstGeom>
          <a:noFill/>
        </p:spPr>
      </p:pic>
      <p:pic>
        <p:nvPicPr>
          <p:cNvPr id="35" name="Picture 2" descr="C:\Users\Ana María\Desktop\Nueva carpeta (2)\Koenigsegg-CCX-Orange-1280x800.jpg"/>
          <p:cNvPicPr>
            <a:picLocks noChangeAspect="1" noChangeArrowheads="1"/>
          </p:cNvPicPr>
          <p:nvPr/>
        </p:nvPicPr>
        <p:blipFill>
          <a:blip r:embed="rId4" cstate="print"/>
          <a:srcRect l="36359" t="50000" r="33361"/>
          <a:stretch>
            <a:fillRect/>
          </a:stretch>
        </p:blipFill>
        <p:spPr bwMode="auto">
          <a:xfrm>
            <a:off x="3214678" y="3429000"/>
            <a:ext cx="2928958" cy="3429000"/>
          </a:xfrm>
          <a:prstGeom prst="rect">
            <a:avLst/>
          </a:prstGeom>
          <a:noFill/>
        </p:spPr>
      </p:pic>
      <p:pic>
        <p:nvPicPr>
          <p:cNvPr id="36" name="Picture 2" descr="C:\Users\Ana María\Desktop\Nueva carpeta (2)\Koenigsegg-CCX-Orange-1280x800.jpg"/>
          <p:cNvPicPr>
            <a:picLocks noChangeAspect="1" noChangeArrowheads="1"/>
          </p:cNvPicPr>
          <p:nvPr/>
        </p:nvPicPr>
        <p:blipFill>
          <a:blip r:embed="rId4" cstate="print"/>
          <a:srcRect l="66639" t="50000" r="2343"/>
          <a:stretch>
            <a:fillRect/>
          </a:stretch>
        </p:blipFill>
        <p:spPr bwMode="auto">
          <a:xfrm>
            <a:off x="6143636" y="3429000"/>
            <a:ext cx="3000364" cy="3429000"/>
          </a:xfrm>
          <a:prstGeom prst="rect">
            <a:avLst/>
          </a:prstGeom>
          <a:noFill/>
        </p:spPr>
      </p:pic>
      <p:pic>
        <p:nvPicPr>
          <p:cNvPr id="2051" name="Picture 3" descr="C:\Users\Ana María\Desktop\dd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214290"/>
            <a:ext cx="7315201" cy="1457325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0"/>
                            </p:stCondLst>
                            <p:childTnLst>
                              <p:par>
                                <p:cTn id="98" presetID="8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4" grpId="1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7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6" name="75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7" name="76 Rectángulo"/>
          <p:cNvSpPr/>
          <p:nvPr/>
        </p:nvSpPr>
        <p:spPr>
          <a:xfrm rot="5400000">
            <a:off x="-3214702" y="3214702"/>
            <a:ext cx="6858000" cy="4285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8" name="77 Rectángulo"/>
          <p:cNvSpPr/>
          <p:nvPr/>
        </p:nvSpPr>
        <p:spPr>
          <a:xfrm rot="16200000">
            <a:off x="5500702" y="3214702"/>
            <a:ext cx="6858000" cy="4285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5" name="74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 redondeado"/>
          <p:cNvSpPr/>
          <p:nvPr/>
        </p:nvSpPr>
        <p:spPr>
          <a:xfrm>
            <a:off x="0" y="5072074"/>
            <a:ext cx="1214414" cy="1785926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 redondeado"/>
          <p:cNvSpPr/>
          <p:nvPr/>
        </p:nvSpPr>
        <p:spPr>
          <a:xfrm>
            <a:off x="0" y="3429000"/>
            <a:ext cx="1214414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 redondeado"/>
          <p:cNvSpPr/>
          <p:nvPr/>
        </p:nvSpPr>
        <p:spPr>
          <a:xfrm>
            <a:off x="0" y="1714512"/>
            <a:ext cx="1214414" cy="1785926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 redondeado"/>
          <p:cNvSpPr/>
          <p:nvPr/>
        </p:nvSpPr>
        <p:spPr>
          <a:xfrm>
            <a:off x="0" y="0"/>
            <a:ext cx="1214414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 redondeado"/>
          <p:cNvSpPr/>
          <p:nvPr/>
        </p:nvSpPr>
        <p:spPr>
          <a:xfrm>
            <a:off x="1214414" y="5143512"/>
            <a:ext cx="1143008" cy="1714488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 redondeado"/>
          <p:cNvSpPr/>
          <p:nvPr/>
        </p:nvSpPr>
        <p:spPr>
          <a:xfrm>
            <a:off x="1214414" y="3429000"/>
            <a:ext cx="1143008" cy="1785950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 redondeado"/>
          <p:cNvSpPr/>
          <p:nvPr/>
        </p:nvSpPr>
        <p:spPr>
          <a:xfrm>
            <a:off x="1214414" y="1714512"/>
            <a:ext cx="1143008" cy="1785926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 redondeado"/>
          <p:cNvSpPr/>
          <p:nvPr/>
        </p:nvSpPr>
        <p:spPr>
          <a:xfrm>
            <a:off x="1214414" y="0"/>
            <a:ext cx="1143008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 redondeado"/>
          <p:cNvSpPr/>
          <p:nvPr/>
        </p:nvSpPr>
        <p:spPr>
          <a:xfrm>
            <a:off x="3500430" y="5143512"/>
            <a:ext cx="1143008" cy="1714488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 redondeado"/>
          <p:cNvSpPr/>
          <p:nvPr/>
        </p:nvSpPr>
        <p:spPr>
          <a:xfrm>
            <a:off x="3500430" y="3429000"/>
            <a:ext cx="1143008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ectángulo redondeado"/>
          <p:cNvSpPr/>
          <p:nvPr/>
        </p:nvSpPr>
        <p:spPr>
          <a:xfrm>
            <a:off x="3500430" y="1714512"/>
            <a:ext cx="1143008" cy="1714488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 redondeado"/>
          <p:cNvSpPr/>
          <p:nvPr/>
        </p:nvSpPr>
        <p:spPr>
          <a:xfrm>
            <a:off x="3500430" y="0"/>
            <a:ext cx="1143008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ectángulo redondeado"/>
          <p:cNvSpPr/>
          <p:nvPr/>
        </p:nvSpPr>
        <p:spPr>
          <a:xfrm>
            <a:off x="2357422" y="5143512"/>
            <a:ext cx="1142976" cy="1714488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ectángulo redondeado"/>
          <p:cNvSpPr/>
          <p:nvPr/>
        </p:nvSpPr>
        <p:spPr>
          <a:xfrm>
            <a:off x="2357422" y="3429000"/>
            <a:ext cx="1142976" cy="1785950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Rectángulo redondeado"/>
          <p:cNvSpPr/>
          <p:nvPr/>
        </p:nvSpPr>
        <p:spPr>
          <a:xfrm>
            <a:off x="2357422" y="1714512"/>
            <a:ext cx="1142976" cy="1785926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Rectángulo redondeado"/>
          <p:cNvSpPr/>
          <p:nvPr/>
        </p:nvSpPr>
        <p:spPr>
          <a:xfrm>
            <a:off x="2357422" y="0"/>
            <a:ext cx="1142976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Rectángulo redondeado"/>
          <p:cNvSpPr/>
          <p:nvPr/>
        </p:nvSpPr>
        <p:spPr>
          <a:xfrm>
            <a:off x="4643438" y="5143512"/>
            <a:ext cx="1177047" cy="1714488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Rectángulo redondeado"/>
          <p:cNvSpPr/>
          <p:nvPr/>
        </p:nvSpPr>
        <p:spPr>
          <a:xfrm>
            <a:off x="4643438" y="3429000"/>
            <a:ext cx="1177047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Rectángulo redondeado"/>
          <p:cNvSpPr/>
          <p:nvPr/>
        </p:nvSpPr>
        <p:spPr>
          <a:xfrm>
            <a:off x="4643438" y="1714512"/>
            <a:ext cx="1177047" cy="1785926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Rectángulo redondeado"/>
          <p:cNvSpPr/>
          <p:nvPr/>
        </p:nvSpPr>
        <p:spPr>
          <a:xfrm>
            <a:off x="4643438" y="0"/>
            <a:ext cx="1177047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Rectángulo redondeado"/>
          <p:cNvSpPr/>
          <p:nvPr/>
        </p:nvSpPr>
        <p:spPr>
          <a:xfrm>
            <a:off x="5820485" y="5143512"/>
            <a:ext cx="1107838" cy="1714488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3" name="42 Rectángulo redondeado"/>
          <p:cNvSpPr/>
          <p:nvPr/>
        </p:nvSpPr>
        <p:spPr>
          <a:xfrm>
            <a:off x="5820485" y="3429000"/>
            <a:ext cx="1107838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4" name="43 Rectángulo redondeado"/>
          <p:cNvSpPr/>
          <p:nvPr/>
        </p:nvSpPr>
        <p:spPr>
          <a:xfrm>
            <a:off x="5820485" y="1714512"/>
            <a:ext cx="1107838" cy="1785926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5" name="44 Rectángulo redondeado"/>
          <p:cNvSpPr/>
          <p:nvPr/>
        </p:nvSpPr>
        <p:spPr>
          <a:xfrm>
            <a:off x="5820485" y="0"/>
            <a:ext cx="1107838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6" name="45 Rectángulo redondeado"/>
          <p:cNvSpPr/>
          <p:nvPr/>
        </p:nvSpPr>
        <p:spPr>
          <a:xfrm>
            <a:off x="8036162" y="5143512"/>
            <a:ext cx="1107838" cy="1714488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7" name="46 Rectángulo redondeado"/>
          <p:cNvSpPr/>
          <p:nvPr/>
        </p:nvSpPr>
        <p:spPr>
          <a:xfrm>
            <a:off x="8036162" y="3429000"/>
            <a:ext cx="1107838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8" name="47 Rectángulo redondeado"/>
          <p:cNvSpPr/>
          <p:nvPr/>
        </p:nvSpPr>
        <p:spPr>
          <a:xfrm>
            <a:off x="8036162" y="1714512"/>
            <a:ext cx="1107838" cy="1714488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9" name="48 Rectángulo redondeado"/>
          <p:cNvSpPr/>
          <p:nvPr/>
        </p:nvSpPr>
        <p:spPr>
          <a:xfrm>
            <a:off x="8036162" y="0"/>
            <a:ext cx="1107838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0" name="49 Rectángulo redondeado"/>
          <p:cNvSpPr/>
          <p:nvPr/>
        </p:nvSpPr>
        <p:spPr>
          <a:xfrm>
            <a:off x="6928323" y="5143512"/>
            <a:ext cx="1107807" cy="1714488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1" name="50 Rectángulo redondeado"/>
          <p:cNvSpPr/>
          <p:nvPr/>
        </p:nvSpPr>
        <p:spPr>
          <a:xfrm>
            <a:off x="6928323" y="3429000"/>
            <a:ext cx="1107807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2" name="51 Rectángulo redondeado"/>
          <p:cNvSpPr/>
          <p:nvPr/>
        </p:nvSpPr>
        <p:spPr>
          <a:xfrm>
            <a:off x="6928323" y="1714512"/>
            <a:ext cx="1107807" cy="1785926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3" name="52 Rectángulo redondeado"/>
          <p:cNvSpPr/>
          <p:nvPr/>
        </p:nvSpPr>
        <p:spPr>
          <a:xfrm>
            <a:off x="6928323" y="0"/>
            <a:ext cx="1107807" cy="1714512"/>
          </a:xfrm>
          <a:prstGeom prst="roundRect">
            <a:avLst>
              <a:gd name="adj" fmla="val 4149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4" name="53 Decisión"/>
          <p:cNvSpPr/>
          <p:nvPr/>
        </p:nvSpPr>
        <p:spPr>
          <a:xfrm>
            <a:off x="785786" y="1214422"/>
            <a:ext cx="914400" cy="96983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5" name="54 Decisión"/>
          <p:cNvSpPr/>
          <p:nvPr/>
        </p:nvSpPr>
        <p:spPr>
          <a:xfrm>
            <a:off x="1928794" y="1214422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6" name="55 Decisión"/>
          <p:cNvSpPr/>
          <p:nvPr/>
        </p:nvSpPr>
        <p:spPr>
          <a:xfrm>
            <a:off x="3071802" y="1214422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7" name="56 Decisión"/>
          <p:cNvSpPr/>
          <p:nvPr/>
        </p:nvSpPr>
        <p:spPr>
          <a:xfrm>
            <a:off x="4214810" y="1214422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8" name="57 Decisión"/>
          <p:cNvSpPr/>
          <p:nvPr/>
        </p:nvSpPr>
        <p:spPr>
          <a:xfrm>
            <a:off x="5357818" y="1214422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9" name="58 Decisión"/>
          <p:cNvSpPr/>
          <p:nvPr/>
        </p:nvSpPr>
        <p:spPr>
          <a:xfrm>
            <a:off x="6500826" y="1214422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0" name="59 Decisión"/>
          <p:cNvSpPr/>
          <p:nvPr/>
        </p:nvSpPr>
        <p:spPr>
          <a:xfrm>
            <a:off x="7572396" y="1214422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1" name="60 Decisión"/>
          <p:cNvSpPr/>
          <p:nvPr/>
        </p:nvSpPr>
        <p:spPr>
          <a:xfrm>
            <a:off x="785786" y="2928934"/>
            <a:ext cx="914400" cy="107157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2" name="61 Decisión"/>
          <p:cNvSpPr/>
          <p:nvPr/>
        </p:nvSpPr>
        <p:spPr>
          <a:xfrm>
            <a:off x="1928794" y="2928934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3" name="62 Decisión"/>
          <p:cNvSpPr/>
          <p:nvPr/>
        </p:nvSpPr>
        <p:spPr>
          <a:xfrm>
            <a:off x="3071802" y="2928934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4" name="63 Decisión"/>
          <p:cNvSpPr/>
          <p:nvPr/>
        </p:nvSpPr>
        <p:spPr>
          <a:xfrm>
            <a:off x="4214810" y="2928934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5" name="64 Decisión"/>
          <p:cNvSpPr/>
          <p:nvPr/>
        </p:nvSpPr>
        <p:spPr>
          <a:xfrm>
            <a:off x="5357818" y="2928934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6" name="65 Decisión"/>
          <p:cNvSpPr/>
          <p:nvPr/>
        </p:nvSpPr>
        <p:spPr>
          <a:xfrm>
            <a:off x="6500826" y="2928934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7" name="66 Decisión"/>
          <p:cNvSpPr/>
          <p:nvPr/>
        </p:nvSpPr>
        <p:spPr>
          <a:xfrm>
            <a:off x="7572396" y="2928934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8" name="67 Decisión"/>
          <p:cNvSpPr/>
          <p:nvPr/>
        </p:nvSpPr>
        <p:spPr>
          <a:xfrm>
            <a:off x="785786" y="4643446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9" name="68 Decisión"/>
          <p:cNvSpPr/>
          <p:nvPr/>
        </p:nvSpPr>
        <p:spPr>
          <a:xfrm>
            <a:off x="1928794" y="4643446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0" name="69 Decisión"/>
          <p:cNvSpPr/>
          <p:nvPr/>
        </p:nvSpPr>
        <p:spPr>
          <a:xfrm>
            <a:off x="3071802" y="4643446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1" name="70 Decisión"/>
          <p:cNvSpPr/>
          <p:nvPr/>
        </p:nvSpPr>
        <p:spPr>
          <a:xfrm>
            <a:off x="4214810" y="4643446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2" name="71 Decisión"/>
          <p:cNvSpPr/>
          <p:nvPr/>
        </p:nvSpPr>
        <p:spPr>
          <a:xfrm>
            <a:off x="5357818" y="4643446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3" name="72 Decisión"/>
          <p:cNvSpPr/>
          <p:nvPr/>
        </p:nvSpPr>
        <p:spPr>
          <a:xfrm>
            <a:off x="6500826" y="4643446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4" name="73 Decisión"/>
          <p:cNvSpPr/>
          <p:nvPr/>
        </p:nvSpPr>
        <p:spPr>
          <a:xfrm>
            <a:off x="7572396" y="4643446"/>
            <a:ext cx="914400" cy="9684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Ana María\Desktop\RR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5229225" cy="1219200"/>
          </a:xfrm>
          <a:prstGeom prst="rect">
            <a:avLst/>
          </a:prstGeom>
          <a:noFill/>
        </p:spPr>
      </p:pic>
      <p:pic>
        <p:nvPicPr>
          <p:cNvPr id="3076" name="Picture 4" descr="C:\Users\Ana María\Desktop\Ronn Scorpion.jpg"/>
          <p:cNvPicPr>
            <a:picLocks noChangeAspect="1" noChangeArrowheads="1"/>
          </p:cNvPicPr>
          <p:nvPr/>
        </p:nvPicPr>
        <p:blipFill>
          <a:blip r:embed="rId4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80" name="Picture 4" descr="C:\Users\Ana María\Desktop\Ronn Scorpion.jpg"/>
          <p:cNvPicPr>
            <a:picLocks noChangeAspect="1" noChangeArrowheads="1"/>
          </p:cNvPicPr>
          <p:nvPr/>
        </p:nvPicPr>
        <p:blipFill>
          <a:blip r:embed="rId4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81" name="Picture 4" descr="C:\Users\Ana María\Desktop\Ronn Scorpion.jpg"/>
          <p:cNvPicPr>
            <a:picLocks noChangeAspect="1" noChangeArrowheads="1"/>
          </p:cNvPicPr>
          <p:nvPr/>
        </p:nvPicPr>
        <p:blipFill>
          <a:blip r:embed="rId4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82" name="Picture 4" descr="C:\Users\Ana María\Desktop\Ronn Scorpion.jpg"/>
          <p:cNvPicPr>
            <a:picLocks noChangeAspect="1" noChangeArrowheads="1"/>
          </p:cNvPicPr>
          <p:nvPr/>
        </p:nvPicPr>
        <p:blipFill>
          <a:blip r:embed="rId4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3077" name="Picture 5" descr="C:\Users\Ana María\Desktop\dd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0"/>
            <a:ext cx="4857784" cy="1142984"/>
          </a:xfrm>
          <a:prstGeom prst="rect">
            <a:avLst/>
          </a:prstGeom>
          <a:noFill/>
        </p:spPr>
      </p:pic>
    </p:spTree>
  </p:cSld>
  <p:clrMapOvr>
    <a:masterClrMapping/>
  </p:clrMapOvr>
  <p:transition advTm="239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6000"/>
                            </p:stCondLst>
                            <p:childTnLst>
                              <p:par>
                                <p:cTn id="24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8000"/>
                            </p:stCondLst>
                            <p:childTnLst>
                              <p:par>
                                <p:cTn id="252" presetID="17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5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5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8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7" grpId="0" animBg="1"/>
      <p:bldP spid="78" grpId="0" animBg="1"/>
      <p:bldP spid="75" grpId="0" animBg="1"/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Elipse"/>
          <p:cNvSpPr/>
          <p:nvPr/>
        </p:nvSpPr>
        <p:spPr>
          <a:xfrm>
            <a:off x="785786" y="785794"/>
            <a:ext cx="3000396" cy="18573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Elipse"/>
          <p:cNvSpPr/>
          <p:nvPr/>
        </p:nvSpPr>
        <p:spPr>
          <a:xfrm>
            <a:off x="5357818" y="857232"/>
            <a:ext cx="3000396" cy="17859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Elipse"/>
          <p:cNvSpPr/>
          <p:nvPr/>
        </p:nvSpPr>
        <p:spPr>
          <a:xfrm>
            <a:off x="5357818" y="4214818"/>
            <a:ext cx="3000396" cy="18573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Elipse"/>
          <p:cNvSpPr/>
          <p:nvPr/>
        </p:nvSpPr>
        <p:spPr>
          <a:xfrm>
            <a:off x="785786" y="4214818"/>
            <a:ext cx="3000396" cy="17859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Triángulo rectángulo"/>
          <p:cNvSpPr/>
          <p:nvPr/>
        </p:nvSpPr>
        <p:spPr>
          <a:xfrm rot="10800000">
            <a:off x="6643702" y="0"/>
            <a:ext cx="2500298" cy="15001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Triángulo rectángulo"/>
          <p:cNvSpPr/>
          <p:nvPr/>
        </p:nvSpPr>
        <p:spPr>
          <a:xfrm>
            <a:off x="0" y="5357826"/>
            <a:ext cx="2000232" cy="15001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Triángulo rectángulo"/>
          <p:cNvSpPr/>
          <p:nvPr/>
        </p:nvSpPr>
        <p:spPr>
          <a:xfrm rot="5400000">
            <a:off x="321467" y="-321467"/>
            <a:ext cx="1500174" cy="214310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Triángulo rectángulo"/>
          <p:cNvSpPr/>
          <p:nvPr/>
        </p:nvSpPr>
        <p:spPr>
          <a:xfrm rot="16200000">
            <a:off x="7393797" y="5107797"/>
            <a:ext cx="1500174" cy="200023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Anillo"/>
          <p:cNvSpPr/>
          <p:nvPr/>
        </p:nvSpPr>
        <p:spPr>
          <a:xfrm>
            <a:off x="0" y="0"/>
            <a:ext cx="4572000" cy="3429000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Anillo"/>
          <p:cNvSpPr/>
          <p:nvPr/>
        </p:nvSpPr>
        <p:spPr>
          <a:xfrm>
            <a:off x="4572000" y="0"/>
            <a:ext cx="4572000" cy="350043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Anillo"/>
          <p:cNvSpPr/>
          <p:nvPr/>
        </p:nvSpPr>
        <p:spPr>
          <a:xfrm>
            <a:off x="4572000" y="3429000"/>
            <a:ext cx="4572000" cy="3429000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Anillo"/>
          <p:cNvSpPr/>
          <p:nvPr/>
        </p:nvSpPr>
        <p:spPr>
          <a:xfrm>
            <a:off x="0" y="3357562"/>
            <a:ext cx="4572000" cy="3500438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Triángulo isósceles"/>
          <p:cNvSpPr/>
          <p:nvPr/>
        </p:nvSpPr>
        <p:spPr>
          <a:xfrm rot="5400000">
            <a:off x="-1071586" y="2500322"/>
            <a:ext cx="4000528" cy="185735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Triángulo isósceles"/>
          <p:cNvSpPr/>
          <p:nvPr/>
        </p:nvSpPr>
        <p:spPr>
          <a:xfrm rot="10800000">
            <a:off x="2357422" y="0"/>
            <a:ext cx="4500594" cy="17144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Triángulo isósceles"/>
          <p:cNvSpPr/>
          <p:nvPr/>
        </p:nvSpPr>
        <p:spPr>
          <a:xfrm rot="16200000">
            <a:off x="6215058" y="2500322"/>
            <a:ext cx="4000528" cy="185735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isósceles"/>
          <p:cNvSpPr/>
          <p:nvPr/>
        </p:nvSpPr>
        <p:spPr>
          <a:xfrm>
            <a:off x="2571736" y="5143512"/>
            <a:ext cx="4071966" cy="17144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Rombo"/>
          <p:cNvSpPr/>
          <p:nvPr/>
        </p:nvSpPr>
        <p:spPr>
          <a:xfrm>
            <a:off x="2714612" y="1714488"/>
            <a:ext cx="3714776" cy="3429024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C:\Users\Ana María\Desktop\GYHJ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290"/>
            <a:ext cx="5286380" cy="1256674"/>
          </a:xfrm>
          <a:prstGeom prst="rect">
            <a:avLst/>
          </a:prstGeom>
          <a:noFill/>
        </p:spPr>
      </p:pic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3" name="Picture 5" descr="C:\Users\Ana María\Desktop\GUIO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0"/>
            <a:ext cx="6858048" cy="1219200"/>
          </a:xfrm>
          <a:prstGeom prst="rect">
            <a:avLst/>
          </a:prstGeom>
          <a:noFill/>
        </p:spPr>
      </p:pic>
      <p:pic>
        <p:nvPicPr>
          <p:cNvPr id="41" name="Picture 2" descr="C:\Users\Ana María\Desktop\Sin título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" name="Picture 2" descr="C:\Users\Ana María\Desktop\Nueva carpeta (2)\stefan_schulze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2" name="Picture 3" descr="C:\Users\Ana María\Desktop\VVVVVV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0"/>
            <a:ext cx="5762625" cy="1116013"/>
          </a:xfrm>
          <a:prstGeom prst="rect">
            <a:avLst/>
          </a:prstGeom>
          <a:noFill/>
        </p:spPr>
      </p:pic>
    </p:spTree>
  </p:cSld>
  <p:clrMapOvr>
    <a:masterClrMapping/>
  </p:clrMapOvr>
  <p:transition advTm="4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5" presetClass="entr" presetSubtype="5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9000"/>
                            </p:stCondLst>
                            <p:childTnLst>
                              <p:par>
                                <p:cTn id="8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2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28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4" presetClass="entr" presetSubtype="5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7" grpId="0" animBg="1"/>
      <p:bldP spid="28" grpId="0" animBg="1"/>
      <p:bldP spid="29" grpId="0" animBg="1"/>
      <p:bldP spid="30" grpId="0" animBg="1"/>
      <p:bldP spid="14" grpId="0" animBg="1"/>
      <p:bldP spid="15" grpId="0" animBg="1"/>
      <p:bldP spid="17" grpId="0" animBg="1"/>
      <p:bldP spid="16" grpId="0" animBg="1"/>
      <p:bldP spid="26" grpId="0" animBg="1"/>
      <p:bldP spid="26" grpId="1" animBg="1"/>
      <p:bldP spid="24" grpId="0" animBg="1"/>
      <p:bldP spid="24" grpId="1" animBg="1"/>
      <p:bldP spid="25" grpId="0" animBg="1"/>
      <p:bldP spid="25" grpId="1" animBg="1"/>
      <p:bldP spid="23" grpId="0" animBg="1"/>
      <p:bldP spid="23" grpId="1" animBg="1"/>
      <p:bldP spid="22" grpId="0" animBg="1"/>
      <p:bldP spid="37" grpId="0" animBg="1"/>
      <p:bldP spid="3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4357686" y="0"/>
            <a:ext cx="4286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 rot="16200000">
            <a:off x="4357686" y="-1143000"/>
            <a:ext cx="428628" cy="9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Marco"/>
          <p:cNvSpPr/>
          <p:nvPr/>
        </p:nvSpPr>
        <p:spPr>
          <a:xfrm>
            <a:off x="0" y="0"/>
            <a:ext cx="4357686" cy="3214686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9" name="8 Marco"/>
          <p:cNvSpPr/>
          <p:nvPr/>
        </p:nvSpPr>
        <p:spPr>
          <a:xfrm>
            <a:off x="4786314" y="0"/>
            <a:ext cx="4357686" cy="3214686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0" name="9 Marco"/>
          <p:cNvSpPr/>
          <p:nvPr/>
        </p:nvSpPr>
        <p:spPr>
          <a:xfrm>
            <a:off x="4786314" y="3643314"/>
            <a:ext cx="4357686" cy="3214686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1" name="10 Marco"/>
          <p:cNvSpPr/>
          <p:nvPr/>
        </p:nvSpPr>
        <p:spPr>
          <a:xfrm>
            <a:off x="0" y="3643314"/>
            <a:ext cx="4357686" cy="3214686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2" name="11 Marco"/>
          <p:cNvSpPr/>
          <p:nvPr/>
        </p:nvSpPr>
        <p:spPr>
          <a:xfrm>
            <a:off x="357158" y="357166"/>
            <a:ext cx="3643338" cy="2500330"/>
          </a:xfrm>
          <a:prstGeom prst="frame">
            <a:avLst>
              <a:gd name="adj1" fmla="val 1554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3" name="12 Marco"/>
          <p:cNvSpPr/>
          <p:nvPr/>
        </p:nvSpPr>
        <p:spPr>
          <a:xfrm>
            <a:off x="5143504" y="357166"/>
            <a:ext cx="3643338" cy="2500330"/>
          </a:xfrm>
          <a:prstGeom prst="frame">
            <a:avLst>
              <a:gd name="adj1" fmla="val 1554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4" name="13 Marco"/>
          <p:cNvSpPr/>
          <p:nvPr/>
        </p:nvSpPr>
        <p:spPr>
          <a:xfrm>
            <a:off x="5143504" y="4000504"/>
            <a:ext cx="3643338" cy="2500330"/>
          </a:xfrm>
          <a:prstGeom prst="frame">
            <a:avLst>
              <a:gd name="adj1" fmla="val 1554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5" name="14 Marco"/>
          <p:cNvSpPr/>
          <p:nvPr/>
        </p:nvSpPr>
        <p:spPr>
          <a:xfrm>
            <a:off x="357158" y="4000504"/>
            <a:ext cx="3643338" cy="2500330"/>
          </a:xfrm>
          <a:prstGeom prst="frame">
            <a:avLst>
              <a:gd name="adj1" fmla="val 1554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6" name="15 Marco"/>
          <p:cNvSpPr/>
          <p:nvPr/>
        </p:nvSpPr>
        <p:spPr>
          <a:xfrm>
            <a:off x="714348" y="714356"/>
            <a:ext cx="2928958" cy="1795474"/>
          </a:xfrm>
          <a:prstGeom prst="frame">
            <a:avLst>
              <a:gd name="adj1" fmla="val 2191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7" name="16 Marco"/>
          <p:cNvSpPr/>
          <p:nvPr/>
        </p:nvSpPr>
        <p:spPr>
          <a:xfrm>
            <a:off x="5500694" y="714356"/>
            <a:ext cx="2928958" cy="1795474"/>
          </a:xfrm>
          <a:prstGeom prst="frame">
            <a:avLst>
              <a:gd name="adj1" fmla="val 2191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8" name="17 Marco"/>
          <p:cNvSpPr/>
          <p:nvPr/>
        </p:nvSpPr>
        <p:spPr>
          <a:xfrm>
            <a:off x="5500694" y="4357694"/>
            <a:ext cx="2928958" cy="1795474"/>
          </a:xfrm>
          <a:prstGeom prst="frame">
            <a:avLst>
              <a:gd name="adj1" fmla="val 2191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9" name="18 Marco"/>
          <p:cNvSpPr/>
          <p:nvPr/>
        </p:nvSpPr>
        <p:spPr>
          <a:xfrm>
            <a:off x="714348" y="4357694"/>
            <a:ext cx="2928958" cy="1795474"/>
          </a:xfrm>
          <a:prstGeom prst="frame">
            <a:avLst>
              <a:gd name="adj1" fmla="val 2191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0" name="19 Marco"/>
          <p:cNvSpPr/>
          <p:nvPr/>
        </p:nvSpPr>
        <p:spPr>
          <a:xfrm>
            <a:off x="1071538" y="1071546"/>
            <a:ext cx="2214578" cy="1143008"/>
          </a:xfrm>
          <a:prstGeom prst="frame">
            <a:avLst>
              <a:gd name="adj1" fmla="val 3024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1" name="20 Marco"/>
          <p:cNvSpPr/>
          <p:nvPr/>
        </p:nvSpPr>
        <p:spPr>
          <a:xfrm>
            <a:off x="5857884" y="1071546"/>
            <a:ext cx="2214578" cy="1143008"/>
          </a:xfrm>
          <a:prstGeom prst="frame">
            <a:avLst>
              <a:gd name="adj1" fmla="val 3024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2" name="21 Marco"/>
          <p:cNvSpPr/>
          <p:nvPr/>
        </p:nvSpPr>
        <p:spPr>
          <a:xfrm>
            <a:off x="5857884" y="4714884"/>
            <a:ext cx="2214578" cy="1143008"/>
          </a:xfrm>
          <a:prstGeom prst="frame">
            <a:avLst>
              <a:gd name="adj1" fmla="val 3024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3" name="22 Marco"/>
          <p:cNvSpPr/>
          <p:nvPr/>
        </p:nvSpPr>
        <p:spPr>
          <a:xfrm>
            <a:off x="1071538" y="4714884"/>
            <a:ext cx="2214578" cy="1143008"/>
          </a:xfrm>
          <a:prstGeom prst="frame">
            <a:avLst>
              <a:gd name="adj1" fmla="val 3024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4" name="23 Rectángulo"/>
          <p:cNvSpPr/>
          <p:nvPr/>
        </p:nvSpPr>
        <p:spPr>
          <a:xfrm>
            <a:off x="1357290" y="1357298"/>
            <a:ext cx="1643074" cy="5715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6143636" y="1357298"/>
            <a:ext cx="1643074" cy="5715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6143636" y="5000636"/>
            <a:ext cx="1643074" cy="5715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1357290" y="5000636"/>
            <a:ext cx="1643074" cy="5715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jj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0"/>
            <a:ext cx="5866776" cy="1214422"/>
          </a:xfrm>
          <a:prstGeom prst="rect">
            <a:avLst/>
          </a:prstGeom>
          <a:noFill/>
        </p:spPr>
      </p:pic>
      <p:pic>
        <p:nvPicPr>
          <p:cNvPr id="1027" name="Picture 3" descr="C:\Users\Ana María\Desktop\Ferrari Dino 246 GTS.jpg"/>
          <p:cNvPicPr>
            <a:picLocks noChangeAspect="1" noChangeArrowheads="1"/>
          </p:cNvPicPr>
          <p:nvPr/>
        </p:nvPicPr>
        <p:blipFill>
          <a:blip r:embed="rId4" cstate="print"/>
          <a:srcRect t="3155" r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" name="Picture 3" descr="C:\Users\Ana María\Desktop\Ferrari Dino 246 GTS.jpg"/>
          <p:cNvPicPr>
            <a:picLocks noChangeAspect="1" noChangeArrowheads="1"/>
          </p:cNvPicPr>
          <p:nvPr/>
        </p:nvPicPr>
        <p:blipFill>
          <a:blip r:embed="rId4" cstate="print"/>
          <a:srcRect t="3155" r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Ana María\Desktop\uuuuu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0"/>
            <a:ext cx="6357982" cy="1341437"/>
          </a:xfrm>
          <a:prstGeom prst="rect">
            <a:avLst/>
          </a:prstGeom>
          <a:noFill/>
        </p:spPr>
      </p:pic>
      <p:pic>
        <p:nvPicPr>
          <p:cNvPr id="1030" name="Picture 6" descr="C:\Users\Ana María\Desktop\ferrari 246 gts.jpg"/>
          <p:cNvPicPr>
            <a:picLocks noChangeAspect="1" noChangeArrowheads="1"/>
          </p:cNvPicPr>
          <p:nvPr/>
        </p:nvPicPr>
        <p:blipFill>
          <a:blip r:embed="rId6" cstate="print"/>
          <a:srcRect l="2343" r="39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" name="Picture 6" descr="C:\Users\Ana María\Desktop\ferrari 246 gts.jpg"/>
          <p:cNvPicPr>
            <a:picLocks noChangeAspect="1" noChangeArrowheads="1"/>
          </p:cNvPicPr>
          <p:nvPr/>
        </p:nvPicPr>
        <p:blipFill>
          <a:blip r:embed="rId6" cstate="print"/>
          <a:srcRect l="2343" r="39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1" name="Picture 7" descr="C:\Users\Ana María\Desktop\ooooo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43398" y="4500570"/>
            <a:ext cx="4600602" cy="1341437"/>
          </a:xfrm>
          <a:prstGeom prst="rect">
            <a:avLst/>
          </a:prstGeom>
          <a:noFill/>
        </p:spPr>
      </p:pic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6" presetClass="emph" presetSubtype="0" repeatCount="3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8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4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6" presetClass="emph" presetSubtype="0" repeatCount="3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8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4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6" presetClass="emph" presetSubtype="0" repeatCount="3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8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4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6" presetClass="emph" presetSubtype="0" repeatCount="3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8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4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900"/>
                            </p:stCondLst>
                            <p:childTnLst>
                              <p:par>
                                <p:cTn id="10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900"/>
                            </p:stCondLst>
                            <p:childTnLst>
                              <p:par>
                                <p:cTn id="115" presetID="14" presetClass="entr" presetSubtype="5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3" presetClass="entr" presetSubtype="28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5" presetClass="entr" presetSubtype="5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3" presetClass="entr" presetSubtype="28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400"/>
                            </p:stCondLst>
                            <p:childTnLst>
                              <p:par>
                                <p:cTn id="1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0400"/>
                            </p:stCondLst>
                            <p:childTnLst>
                              <p:par>
                                <p:cTn id="151" presetID="23" presetClass="entr" presetSubtype="28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3" presetClass="entr" presetSubtype="28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7900"/>
                            </p:stCondLst>
                            <p:childTnLst>
                              <p:par>
                                <p:cTn id="166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5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25 Grupo"/>
          <p:cNvGrpSpPr/>
          <p:nvPr/>
        </p:nvGrpSpPr>
        <p:grpSpPr>
          <a:xfrm>
            <a:off x="0" y="-642966"/>
            <a:ext cx="9144000" cy="4286280"/>
            <a:chOff x="0" y="4572008"/>
            <a:chExt cx="9144000" cy="4286280"/>
          </a:xfrm>
        </p:grpSpPr>
        <p:sp useBgFill="1">
          <p:nvSpPr>
            <p:cNvPr id="30" name="29 Forma libre"/>
            <p:cNvSpPr/>
            <p:nvPr/>
          </p:nvSpPr>
          <p:spPr>
            <a:xfrm>
              <a:off x="0" y="4572008"/>
              <a:ext cx="3143240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 useBgFill="1">
          <p:nvSpPr>
            <p:cNvPr id="34" name="33 Forma libre"/>
            <p:cNvSpPr/>
            <p:nvPr/>
          </p:nvSpPr>
          <p:spPr>
            <a:xfrm>
              <a:off x="3071802" y="4699642"/>
              <a:ext cx="3071834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 useBgFill="1">
          <p:nvSpPr>
            <p:cNvPr id="38" name="37 Forma libre"/>
            <p:cNvSpPr/>
            <p:nvPr/>
          </p:nvSpPr>
          <p:spPr>
            <a:xfrm>
              <a:off x="6072198" y="4827275"/>
              <a:ext cx="3071802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3" name="47 Grupo"/>
          <p:cNvGrpSpPr/>
          <p:nvPr/>
        </p:nvGrpSpPr>
        <p:grpSpPr>
          <a:xfrm>
            <a:off x="0" y="-2143140"/>
            <a:ext cx="9144000" cy="4143380"/>
            <a:chOff x="0" y="4572008"/>
            <a:chExt cx="9144000" cy="4286280"/>
          </a:xfrm>
        </p:grpSpPr>
        <p:sp useBgFill="1">
          <p:nvSpPr>
            <p:cNvPr id="49" name="48 Forma libre"/>
            <p:cNvSpPr/>
            <p:nvPr/>
          </p:nvSpPr>
          <p:spPr>
            <a:xfrm>
              <a:off x="0" y="4572008"/>
              <a:ext cx="3143240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 useBgFill="1">
          <p:nvSpPr>
            <p:cNvPr id="50" name="49 Forma libre"/>
            <p:cNvSpPr/>
            <p:nvPr/>
          </p:nvSpPr>
          <p:spPr>
            <a:xfrm>
              <a:off x="3071802" y="4699642"/>
              <a:ext cx="3071834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 useBgFill="1">
          <p:nvSpPr>
            <p:cNvPr id="51" name="50 Forma libre"/>
            <p:cNvSpPr/>
            <p:nvPr/>
          </p:nvSpPr>
          <p:spPr>
            <a:xfrm>
              <a:off x="6072198" y="4827275"/>
              <a:ext cx="3071802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4" name="51 Grupo"/>
          <p:cNvGrpSpPr/>
          <p:nvPr/>
        </p:nvGrpSpPr>
        <p:grpSpPr>
          <a:xfrm>
            <a:off x="0" y="857232"/>
            <a:ext cx="9144000" cy="3786214"/>
            <a:chOff x="0" y="4572008"/>
            <a:chExt cx="9144000" cy="4286280"/>
          </a:xfrm>
        </p:grpSpPr>
        <p:sp useBgFill="1">
          <p:nvSpPr>
            <p:cNvPr id="53" name="52 Forma libre"/>
            <p:cNvSpPr/>
            <p:nvPr/>
          </p:nvSpPr>
          <p:spPr>
            <a:xfrm>
              <a:off x="0" y="4572008"/>
              <a:ext cx="3143240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 useBgFill="1">
          <p:nvSpPr>
            <p:cNvPr id="54" name="53 Forma libre"/>
            <p:cNvSpPr/>
            <p:nvPr/>
          </p:nvSpPr>
          <p:spPr>
            <a:xfrm>
              <a:off x="3071802" y="4699642"/>
              <a:ext cx="3071834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 useBgFill="1">
          <p:nvSpPr>
            <p:cNvPr id="55" name="54 Forma libre"/>
            <p:cNvSpPr/>
            <p:nvPr/>
          </p:nvSpPr>
          <p:spPr>
            <a:xfrm>
              <a:off x="6072198" y="4827275"/>
              <a:ext cx="3071802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5" name="56 Grupo"/>
          <p:cNvGrpSpPr/>
          <p:nvPr/>
        </p:nvGrpSpPr>
        <p:grpSpPr>
          <a:xfrm>
            <a:off x="0" y="2143116"/>
            <a:ext cx="9144000" cy="3786214"/>
            <a:chOff x="0" y="4572008"/>
            <a:chExt cx="9144000" cy="4286280"/>
          </a:xfrm>
        </p:grpSpPr>
        <p:sp useBgFill="1">
          <p:nvSpPr>
            <p:cNvPr id="58" name="57 Forma libre"/>
            <p:cNvSpPr/>
            <p:nvPr/>
          </p:nvSpPr>
          <p:spPr>
            <a:xfrm>
              <a:off x="0" y="4572008"/>
              <a:ext cx="3143240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 useBgFill="1">
          <p:nvSpPr>
            <p:cNvPr id="59" name="58 Forma libre"/>
            <p:cNvSpPr/>
            <p:nvPr/>
          </p:nvSpPr>
          <p:spPr>
            <a:xfrm>
              <a:off x="3071802" y="4699642"/>
              <a:ext cx="3071834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 useBgFill="1">
          <p:nvSpPr>
            <p:cNvPr id="60" name="59 Forma libre"/>
            <p:cNvSpPr/>
            <p:nvPr/>
          </p:nvSpPr>
          <p:spPr>
            <a:xfrm>
              <a:off x="6072198" y="4827275"/>
              <a:ext cx="3071802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" name="60 Grupo"/>
          <p:cNvGrpSpPr/>
          <p:nvPr/>
        </p:nvGrpSpPr>
        <p:grpSpPr>
          <a:xfrm>
            <a:off x="0" y="3571876"/>
            <a:ext cx="9144000" cy="3786214"/>
            <a:chOff x="0" y="4572008"/>
            <a:chExt cx="9144000" cy="4286280"/>
          </a:xfrm>
        </p:grpSpPr>
        <p:sp useBgFill="1">
          <p:nvSpPr>
            <p:cNvPr id="62" name="61 Forma libre"/>
            <p:cNvSpPr/>
            <p:nvPr/>
          </p:nvSpPr>
          <p:spPr>
            <a:xfrm>
              <a:off x="0" y="4572008"/>
              <a:ext cx="3143240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 useBgFill="1">
          <p:nvSpPr>
            <p:cNvPr id="63" name="62 Forma libre"/>
            <p:cNvSpPr/>
            <p:nvPr/>
          </p:nvSpPr>
          <p:spPr>
            <a:xfrm>
              <a:off x="3071802" y="4699642"/>
              <a:ext cx="3071834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 useBgFill="1">
          <p:nvSpPr>
            <p:cNvPr id="64" name="63 Forma libre"/>
            <p:cNvSpPr/>
            <p:nvPr/>
          </p:nvSpPr>
          <p:spPr>
            <a:xfrm>
              <a:off x="6072198" y="4827275"/>
              <a:ext cx="3071802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7" name="64 Grupo"/>
          <p:cNvGrpSpPr/>
          <p:nvPr/>
        </p:nvGrpSpPr>
        <p:grpSpPr>
          <a:xfrm>
            <a:off x="0" y="4964893"/>
            <a:ext cx="9144000" cy="3786214"/>
            <a:chOff x="0" y="4572008"/>
            <a:chExt cx="9144000" cy="4286280"/>
          </a:xfrm>
        </p:grpSpPr>
        <p:sp useBgFill="1">
          <p:nvSpPr>
            <p:cNvPr id="66" name="65 Forma libre"/>
            <p:cNvSpPr/>
            <p:nvPr/>
          </p:nvSpPr>
          <p:spPr>
            <a:xfrm>
              <a:off x="0" y="4572008"/>
              <a:ext cx="3143240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 useBgFill="1">
          <p:nvSpPr>
            <p:cNvPr id="67" name="66 Forma libre"/>
            <p:cNvSpPr/>
            <p:nvPr/>
          </p:nvSpPr>
          <p:spPr>
            <a:xfrm>
              <a:off x="3071802" y="4699642"/>
              <a:ext cx="3071834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 useBgFill="1">
          <p:nvSpPr>
            <p:cNvPr id="68" name="67 Forma libre"/>
            <p:cNvSpPr/>
            <p:nvPr/>
          </p:nvSpPr>
          <p:spPr>
            <a:xfrm>
              <a:off x="6072198" y="4827275"/>
              <a:ext cx="3071802" cy="4031013"/>
            </a:xfrm>
            <a:custGeom>
              <a:avLst/>
              <a:gdLst>
                <a:gd name="connsiteX0" fmla="*/ 0 w 9144000"/>
                <a:gd name="connsiteY0" fmla="*/ 232174 h 1857388"/>
                <a:gd name="connsiteX1" fmla="*/ 4571998 w 9144000"/>
                <a:gd name="connsiteY1" fmla="*/ 232174 h 1857388"/>
                <a:gd name="connsiteX2" fmla="*/ 9144000 w 9144000"/>
                <a:gd name="connsiteY2" fmla="*/ 232174 h 1857388"/>
                <a:gd name="connsiteX3" fmla="*/ 9144000 w 9144000"/>
                <a:gd name="connsiteY3" fmla="*/ 1625215 h 1857388"/>
                <a:gd name="connsiteX4" fmla="*/ 4571998 w 9144000"/>
                <a:gd name="connsiteY4" fmla="*/ 1625215 h 1857388"/>
                <a:gd name="connsiteX5" fmla="*/ 0 w 9144000"/>
                <a:gd name="connsiteY5" fmla="*/ 1625215 h 1857388"/>
                <a:gd name="connsiteX6" fmla="*/ 0 w 9144000"/>
                <a:gd name="connsiteY6" fmla="*/ 232174 h 1857388"/>
                <a:gd name="connsiteX0" fmla="*/ 0 w 9144000"/>
                <a:gd name="connsiteY0" fmla="*/ 773912 h 2940864"/>
                <a:gd name="connsiteX1" fmla="*/ 4571998 w 9144000"/>
                <a:gd name="connsiteY1" fmla="*/ 773912 h 2940864"/>
                <a:gd name="connsiteX2" fmla="*/ 9144000 w 9144000"/>
                <a:gd name="connsiteY2" fmla="*/ 773912 h 2940864"/>
                <a:gd name="connsiteX3" fmla="*/ 9144000 w 9144000"/>
                <a:gd name="connsiteY3" fmla="*/ 2166953 h 2940864"/>
                <a:gd name="connsiteX4" fmla="*/ 4571998 w 9144000"/>
                <a:gd name="connsiteY4" fmla="*/ 2166953 h 2940864"/>
                <a:gd name="connsiteX5" fmla="*/ 0 w 9144000"/>
                <a:gd name="connsiteY5" fmla="*/ 2166953 h 2940864"/>
                <a:gd name="connsiteX6" fmla="*/ 0 w 9144000"/>
                <a:gd name="connsiteY6" fmla="*/ 773912 h 2940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2940864">
                  <a:moveTo>
                    <a:pt x="0" y="773912"/>
                  </a:moveTo>
                  <a:cubicBezTo>
                    <a:pt x="1524000" y="0"/>
                    <a:pt x="3047999" y="1547823"/>
                    <a:pt x="4571998" y="773912"/>
                  </a:cubicBezTo>
                  <a:cubicBezTo>
                    <a:pt x="6095997" y="0"/>
                    <a:pt x="7619995" y="1547823"/>
                    <a:pt x="9144000" y="773912"/>
                  </a:cubicBezTo>
                  <a:lnTo>
                    <a:pt x="9144000" y="2166953"/>
                  </a:lnTo>
                  <a:cubicBezTo>
                    <a:pt x="7619995" y="2940864"/>
                    <a:pt x="5911727" y="898416"/>
                    <a:pt x="4571998" y="2166953"/>
                  </a:cubicBezTo>
                  <a:cubicBezTo>
                    <a:pt x="3047999" y="2940864"/>
                    <a:pt x="1524000" y="1393041"/>
                    <a:pt x="0" y="2166953"/>
                  </a:cubicBezTo>
                  <a:lnTo>
                    <a:pt x="0" y="773912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5122" name="Picture 2" descr="C:\Users\Ana María\Desktop\rru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8923337" cy="1219200"/>
          </a:xfrm>
          <a:prstGeom prst="rect">
            <a:avLst/>
          </a:prstGeom>
          <a:noFill/>
        </p:spPr>
      </p:pic>
      <p:pic>
        <p:nvPicPr>
          <p:cNvPr id="1026" name="Picture 2" descr="C:\Users\Ana María\Desktop\FFF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6484937" cy="1219200"/>
          </a:xfrm>
          <a:prstGeom prst="rect">
            <a:avLst/>
          </a:prstGeom>
          <a:noFill/>
        </p:spPr>
      </p:pic>
      <p:pic>
        <p:nvPicPr>
          <p:cNvPr id="35" name="Picture 2" descr="C:\Users\Ana María\Desktop\lamborghini_gallardo-coches-chicas.jpg"/>
          <p:cNvPicPr>
            <a:picLocks noChangeAspect="1" noChangeArrowheads="1"/>
          </p:cNvPicPr>
          <p:nvPr/>
        </p:nvPicPr>
        <p:blipFill>
          <a:blip r:embed="rId6" cstate="print">
            <a:lum/>
          </a:blip>
          <a:srcRect t="3125" r="64063" b="48438"/>
          <a:stretch>
            <a:fillRect/>
          </a:stretch>
        </p:blipFill>
        <p:spPr bwMode="auto">
          <a:xfrm>
            <a:off x="0" y="0"/>
            <a:ext cx="3286116" cy="3429000"/>
          </a:xfrm>
          <a:prstGeom prst="rect">
            <a:avLst/>
          </a:prstGeom>
          <a:noFill/>
        </p:spPr>
      </p:pic>
      <p:pic>
        <p:nvPicPr>
          <p:cNvPr id="36" name="Picture 2" descr="C:\Users\Ana María\Desktop\lamborghini_gallardo-coches-chicas.jpg"/>
          <p:cNvPicPr>
            <a:picLocks noChangeAspect="1" noChangeArrowheads="1"/>
          </p:cNvPicPr>
          <p:nvPr/>
        </p:nvPicPr>
        <p:blipFill>
          <a:blip r:embed="rId6" cstate="print"/>
          <a:srcRect t="51563" r="64063"/>
          <a:stretch>
            <a:fillRect/>
          </a:stretch>
        </p:blipFill>
        <p:spPr bwMode="auto">
          <a:xfrm>
            <a:off x="0" y="3429000"/>
            <a:ext cx="3286116" cy="3429000"/>
          </a:xfrm>
          <a:prstGeom prst="rect">
            <a:avLst/>
          </a:prstGeom>
          <a:noFill/>
        </p:spPr>
      </p:pic>
      <p:pic>
        <p:nvPicPr>
          <p:cNvPr id="37" name="Picture 2" descr="C:\Users\Ana María\Desktop\lamborghini_gallardo-coches-chicas.jpg"/>
          <p:cNvPicPr>
            <a:picLocks noChangeAspect="1" noChangeArrowheads="1"/>
          </p:cNvPicPr>
          <p:nvPr/>
        </p:nvPicPr>
        <p:blipFill>
          <a:blip r:embed="rId6" cstate="print">
            <a:lum/>
          </a:blip>
          <a:srcRect l="35937" t="3125" r="32812" b="48438"/>
          <a:stretch>
            <a:fillRect/>
          </a:stretch>
        </p:blipFill>
        <p:spPr bwMode="auto">
          <a:xfrm>
            <a:off x="3286116" y="0"/>
            <a:ext cx="2857520" cy="3429000"/>
          </a:xfrm>
          <a:prstGeom prst="rect">
            <a:avLst/>
          </a:prstGeom>
          <a:noFill/>
        </p:spPr>
      </p:pic>
      <p:pic>
        <p:nvPicPr>
          <p:cNvPr id="39" name="Picture 2" descr="C:\Users\Ana María\Desktop\lamborghini_gallardo-coches-chicas.jpg"/>
          <p:cNvPicPr>
            <a:picLocks noChangeAspect="1" noChangeArrowheads="1"/>
          </p:cNvPicPr>
          <p:nvPr/>
        </p:nvPicPr>
        <p:blipFill>
          <a:blip r:embed="rId6" cstate="print">
            <a:lum/>
          </a:blip>
          <a:srcRect l="67188" t="3125" b="48438"/>
          <a:stretch>
            <a:fillRect/>
          </a:stretch>
        </p:blipFill>
        <p:spPr bwMode="auto">
          <a:xfrm>
            <a:off x="6143636" y="0"/>
            <a:ext cx="3000364" cy="3429000"/>
          </a:xfrm>
          <a:prstGeom prst="rect">
            <a:avLst/>
          </a:prstGeom>
          <a:noFill/>
        </p:spPr>
      </p:pic>
      <p:pic>
        <p:nvPicPr>
          <p:cNvPr id="40" name="Picture 2" descr="C:\Users\Ana María\Desktop\lamborghini_gallardo-coches-chicas.jpg"/>
          <p:cNvPicPr>
            <a:picLocks noChangeAspect="1" noChangeArrowheads="1"/>
          </p:cNvPicPr>
          <p:nvPr/>
        </p:nvPicPr>
        <p:blipFill>
          <a:blip r:embed="rId6" cstate="print"/>
          <a:srcRect l="35937" t="51563" r="32813"/>
          <a:stretch>
            <a:fillRect/>
          </a:stretch>
        </p:blipFill>
        <p:spPr bwMode="auto">
          <a:xfrm>
            <a:off x="3286116" y="3429000"/>
            <a:ext cx="2857520" cy="3429000"/>
          </a:xfrm>
          <a:prstGeom prst="rect">
            <a:avLst/>
          </a:prstGeom>
          <a:noFill/>
        </p:spPr>
      </p:pic>
      <p:pic>
        <p:nvPicPr>
          <p:cNvPr id="41" name="Picture 2" descr="C:\Users\Ana María\Desktop\lamborghini_gallardo-coches-chicas.jpg"/>
          <p:cNvPicPr>
            <a:picLocks noChangeAspect="1" noChangeArrowheads="1"/>
          </p:cNvPicPr>
          <p:nvPr/>
        </p:nvPicPr>
        <p:blipFill>
          <a:blip r:embed="rId6" cstate="print"/>
          <a:srcRect l="67187" t="51563"/>
          <a:stretch>
            <a:fillRect/>
          </a:stretch>
        </p:blipFill>
        <p:spPr bwMode="auto">
          <a:xfrm>
            <a:off x="6143636" y="3429000"/>
            <a:ext cx="3000364" cy="3429000"/>
          </a:xfrm>
          <a:prstGeom prst="rect">
            <a:avLst/>
          </a:prstGeom>
          <a:noFill/>
        </p:spPr>
      </p:pic>
      <p:pic>
        <p:nvPicPr>
          <p:cNvPr id="42" name="Picture 3" descr="E:\MIS COSAS\DOCUMENTOS ANA\IMAGENES  VARIADAS\NICK ANA\NOMBRES\cooltext1466849488.png"/>
          <p:cNvPicPr>
            <a:picLocks noChangeAspect="1" noChangeArrowheads="1"/>
          </p:cNvPicPr>
          <p:nvPr/>
        </p:nvPicPr>
        <p:blipFill>
          <a:blip r:embed="rId7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643042" y="5500702"/>
            <a:ext cx="2009916" cy="428628"/>
          </a:xfrm>
          <a:prstGeom prst="rect">
            <a:avLst/>
          </a:prstGeom>
          <a:noFill/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95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5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3500"/>
                            </p:stCondLst>
                            <p:childTnLst>
                              <p:par>
                                <p:cTn id="57" presetID="8" presetClass="entr" presetSubtype="16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8" grpId="0" animBg="1"/>
      <p:bldP spid="28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 thruBlk="1"/>
    <p:sndAc>
      <p:endSnd/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OS DE LUJO -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AUTOS DE LUJO - (Sheyla)</Template>
  <TotalTime>128</TotalTime>
  <Words>19</Words>
  <Application>Microsoft Office PowerPoint</Application>
  <PresentationFormat>Presentación en pantalla (4:3)</PresentationFormat>
  <Paragraphs>4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AUTOS DE LUJO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2</cp:revision>
  <dcterms:created xsi:type="dcterms:W3CDTF">2015-05-01T19:33:44Z</dcterms:created>
  <dcterms:modified xsi:type="dcterms:W3CDTF">2015-05-01T21:42:02Z</dcterms:modified>
</cp:coreProperties>
</file>