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sldIdLst>
    <p:sldId id="256" r:id="rId3"/>
    <p:sldId id="257" r:id="rId4"/>
    <p:sldId id="258" r:id="rId5"/>
    <p:sldId id="333" r:id="rId6"/>
    <p:sldId id="285" r:id="rId7"/>
    <p:sldId id="305" r:id="rId8"/>
    <p:sldId id="293" r:id="rId9"/>
    <p:sldId id="317" r:id="rId10"/>
    <p:sldId id="320" r:id="rId11"/>
    <p:sldId id="326" r:id="rId12"/>
    <p:sldId id="329" r:id="rId13"/>
    <p:sldId id="299" r:id="rId14"/>
    <p:sldId id="277" r:id="rId15"/>
    <p:sldId id="310" r:id="rId16"/>
    <p:sldId id="268" r:id="rId17"/>
    <p:sldId id="264" r:id="rId18"/>
    <p:sldId id="323" r:id="rId19"/>
    <p:sldId id="274" r:id="rId20"/>
    <p:sldId id="290" r:id="rId21"/>
    <p:sldId id="289" r:id="rId22"/>
    <p:sldId id="302" r:id="rId23"/>
    <p:sldId id="298" r:id="rId24"/>
    <p:sldId id="304" r:id="rId25"/>
    <p:sldId id="307" r:id="rId26"/>
    <p:sldId id="306" r:id="rId27"/>
    <p:sldId id="263" r:id="rId28"/>
    <p:sldId id="295" r:id="rId29"/>
    <p:sldId id="334" r:id="rId30"/>
    <p:sldId id="332" r:id="rId31"/>
    <p:sldId id="265" r:id="rId32"/>
    <p:sldId id="270" r:id="rId33"/>
    <p:sldId id="319" r:id="rId34"/>
    <p:sldId id="297" r:id="rId35"/>
    <p:sldId id="318" r:id="rId36"/>
    <p:sldId id="296" r:id="rId37"/>
    <p:sldId id="262" r:id="rId38"/>
    <p:sldId id="335" r:id="rId39"/>
    <p:sldId id="261" r:id="rId40"/>
    <p:sldId id="336" r:id="rId41"/>
  </p:sldIdLst>
  <p:sldSz cx="12192000" cy="6858000"/>
  <p:notesSz cx="6858000" cy="9144000"/>
  <p:embeddedFontLst>
    <p:embeddedFont>
      <p:font typeface="Artistik" panose="04040505050F02020602" pitchFamily="82" charset="0"/>
      <p:regular r:id="rId42"/>
    </p:embeddedFont>
    <p:embeddedFont>
      <p:font typeface="BravoEngraved" panose="020B0604020202020204"/>
      <p:regular r:id="rId43"/>
    </p:embeddedFont>
    <p:embeddedFont>
      <p:font typeface="Brooklyn CE" panose="020B0604020202020204"/>
      <p:italic r:id="rId44"/>
    </p:embeddedFont>
    <p:embeddedFont>
      <p:font typeface="Casablanca" panose="020B0000000000000000" pitchFamily="34" charset="0"/>
      <p:regular r:id="rId45"/>
      <p:bold r:id="rId46"/>
      <p:italic r:id="rId47"/>
      <p:boldItalic r:id="rId48"/>
    </p:embeddedFont>
    <p:embeddedFont>
      <p:font typeface="EucrosiaUPC" panose="02020603050405020304" pitchFamily="18" charset="-34"/>
      <p:regular r:id="rId49"/>
      <p:bold r:id="rId50"/>
      <p:italic r:id="rId51"/>
      <p:boldItalic r:id="rId52"/>
    </p:embeddedFont>
    <p:embeddedFont>
      <p:font typeface="Kristen ITC" panose="03050502040202030202" pitchFamily="66" charset="0"/>
      <p:regular r:id="rId53"/>
    </p:embeddedFont>
    <p:embeddedFont>
      <p:font typeface="Merlin CE" panose="020B0604020202020204"/>
      <p:regular r:id="rId54"/>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YBXzhmSEiA+t1PsSAV8uQ==" hashData="8zlFr5GJTLUgt9SesHfXtPskcOXqeTrOgSjlvrkbBu8l67xhUUN07aS7Y8YfqHGfzP/9XjW4fALAHL7iNzr6K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AD7"/>
    <a:srgbClr val="D5A03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243" autoAdjust="0"/>
    <p:restoredTop sz="94660"/>
  </p:normalViewPr>
  <p:slideViewPr>
    <p:cSldViewPr>
      <p:cViewPr varScale="1">
        <p:scale>
          <a:sx n="112" d="100"/>
          <a:sy n="112" d="100"/>
        </p:scale>
        <p:origin x="882" y="96"/>
      </p:cViewPr>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font" Target="fonts/font9.fntdata"/><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4.fntdata"/><Relationship Id="rId53" Type="http://schemas.openxmlformats.org/officeDocument/2006/relationships/font" Target="fonts/font12.fntdata"/><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2.fntdata"/><Relationship Id="rId48" Type="http://schemas.openxmlformats.org/officeDocument/2006/relationships/font" Target="fonts/font7.fntdata"/><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font" Target="fonts/font10.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5.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8.fntdata"/><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font" Target="fonts/font3.fntdata"/><Relationship Id="rId52" Type="http://schemas.openxmlformats.org/officeDocument/2006/relationships/font" Target="fonts/font11.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50E11B8-B6C9-428B-912A-F5D54E1BE679}"/>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10093E7C-6466-4B3E-AC77-A67C6CFEEC8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FEE93C41-DC4D-4308-AF39-791F28E20367}"/>
              </a:ext>
            </a:extLst>
          </p:cNvPr>
          <p:cNvSpPr>
            <a:spLocks noGrp="1"/>
          </p:cNvSpPr>
          <p:nvPr>
            <p:ph type="dt" sz="half" idx="10"/>
          </p:nvPr>
        </p:nvSpPr>
        <p:spPr/>
        <p:txBody>
          <a:bodyPr/>
          <a:lstStyle/>
          <a:p>
            <a:fld id="{A711F387-780A-4D70-AB06-8D00BE35D435}" type="datetimeFigureOut">
              <a:rPr lang="sk-SK" smtClean="0"/>
              <a:t>8. 4. 2024</a:t>
            </a:fld>
            <a:endParaRPr lang="sk-SK"/>
          </a:p>
        </p:txBody>
      </p:sp>
      <p:sp>
        <p:nvSpPr>
          <p:cNvPr id="5" name="Zástupný objekt pre pätu 4">
            <a:extLst>
              <a:ext uri="{FF2B5EF4-FFF2-40B4-BE49-F238E27FC236}">
                <a16:creationId xmlns:a16="http://schemas.microsoft.com/office/drawing/2014/main" id="{B350B5CD-973B-4CA6-BE15-09EEB13565B1}"/>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7BBE57FA-BEF0-4BF2-91F7-6AE58AAA5F14}"/>
              </a:ext>
            </a:extLst>
          </p:cNvPr>
          <p:cNvSpPr>
            <a:spLocks noGrp="1"/>
          </p:cNvSpPr>
          <p:nvPr>
            <p:ph type="sldNum" sz="quarter" idx="12"/>
          </p:nvPr>
        </p:nvSpPr>
        <p:spPr/>
        <p:txBody>
          <a:bodyPr/>
          <a:lstStyle/>
          <a:p>
            <a:fld id="{3D96C02E-C186-4DD1-B8D4-5471DA590B2F}" type="slidenum">
              <a:rPr lang="sk-SK" smtClean="0"/>
              <a:t>‹#›</a:t>
            </a:fld>
            <a:endParaRPr lang="sk-SK"/>
          </a:p>
        </p:txBody>
      </p:sp>
    </p:spTree>
    <p:extLst>
      <p:ext uri="{BB962C8B-B14F-4D97-AF65-F5344CB8AC3E}">
        <p14:creationId xmlns:p14="http://schemas.microsoft.com/office/powerpoint/2010/main" val="2729542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E35AA9-C8D4-46AB-A592-B936C73EBD14}"/>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F919ACA7-7BFB-439C-AFE0-BAC39AD286AE}"/>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8A05E6A9-6462-4519-86A7-DBC254C12442}"/>
              </a:ext>
            </a:extLst>
          </p:cNvPr>
          <p:cNvSpPr>
            <a:spLocks noGrp="1"/>
          </p:cNvSpPr>
          <p:nvPr>
            <p:ph type="dt" sz="half" idx="10"/>
          </p:nvPr>
        </p:nvSpPr>
        <p:spPr/>
        <p:txBody>
          <a:bodyPr/>
          <a:lstStyle/>
          <a:p>
            <a:fld id="{A711F387-780A-4D70-AB06-8D00BE35D435}" type="datetimeFigureOut">
              <a:rPr lang="sk-SK" smtClean="0"/>
              <a:t>8. 4. 2024</a:t>
            </a:fld>
            <a:endParaRPr lang="sk-SK"/>
          </a:p>
        </p:txBody>
      </p:sp>
      <p:sp>
        <p:nvSpPr>
          <p:cNvPr id="5" name="Zástupný objekt pre pätu 4">
            <a:extLst>
              <a:ext uri="{FF2B5EF4-FFF2-40B4-BE49-F238E27FC236}">
                <a16:creationId xmlns:a16="http://schemas.microsoft.com/office/drawing/2014/main" id="{99294093-3621-44E8-9088-4846ECD8D88E}"/>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932DEE39-1509-40A8-BE39-F5F093694E9A}"/>
              </a:ext>
            </a:extLst>
          </p:cNvPr>
          <p:cNvSpPr>
            <a:spLocks noGrp="1"/>
          </p:cNvSpPr>
          <p:nvPr>
            <p:ph type="sldNum" sz="quarter" idx="12"/>
          </p:nvPr>
        </p:nvSpPr>
        <p:spPr/>
        <p:txBody>
          <a:bodyPr/>
          <a:lstStyle/>
          <a:p>
            <a:fld id="{3D96C02E-C186-4DD1-B8D4-5471DA590B2F}" type="slidenum">
              <a:rPr lang="sk-SK" smtClean="0"/>
              <a:t>‹#›</a:t>
            </a:fld>
            <a:endParaRPr lang="sk-SK"/>
          </a:p>
        </p:txBody>
      </p:sp>
    </p:spTree>
    <p:extLst>
      <p:ext uri="{BB962C8B-B14F-4D97-AF65-F5344CB8AC3E}">
        <p14:creationId xmlns:p14="http://schemas.microsoft.com/office/powerpoint/2010/main" val="1241948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12A2A8A-A91F-42CA-A116-CD809B196442}"/>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text 2">
            <a:extLst>
              <a:ext uri="{FF2B5EF4-FFF2-40B4-BE49-F238E27FC236}">
                <a16:creationId xmlns:a16="http://schemas.microsoft.com/office/drawing/2014/main" id="{42CD595E-81F9-48AF-8A5D-855A20E83D0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99062F04-7E39-41DC-B241-FDC585E0F8D2}"/>
              </a:ext>
            </a:extLst>
          </p:cNvPr>
          <p:cNvSpPr>
            <a:spLocks noGrp="1"/>
          </p:cNvSpPr>
          <p:nvPr>
            <p:ph type="dt" sz="half" idx="10"/>
          </p:nvPr>
        </p:nvSpPr>
        <p:spPr/>
        <p:txBody>
          <a:bodyPr/>
          <a:lstStyle/>
          <a:p>
            <a:fld id="{A711F387-780A-4D70-AB06-8D00BE35D435}" type="datetimeFigureOut">
              <a:rPr lang="sk-SK" smtClean="0"/>
              <a:t>8. 4. 2024</a:t>
            </a:fld>
            <a:endParaRPr lang="sk-SK"/>
          </a:p>
        </p:txBody>
      </p:sp>
      <p:sp>
        <p:nvSpPr>
          <p:cNvPr id="5" name="Zástupný objekt pre pätu 4">
            <a:extLst>
              <a:ext uri="{FF2B5EF4-FFF2-40B4-BE49-F238E27FC236}">
                <a16:creationId xmlns:a16="http://schemas.microsoft.com/office/drawing/2014/main" id="{023D5D4B-32FE-4C66-87E8-86B75F83EF6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AA9FAA7C-6F8F-4126-B3CB-4EAA4B2213D1}"/>
              </a:ext>
            </a:extLst>
          </p:cNvPr>
          <p:cNvSpPr>
            <a:spLocks noGrp="1"/>
          </p:cNvSpPr>
          <p:nvPr>
            <p:ph type="sldNum" sz="quarter" idx="12"/>
          </p:nvPr>
        </p:nvSpPr>
        <p:spPr/>
        <p:txBody>
          <a:bodyPr/>
          <a:lstStyle/>
          <a:p>
            <a:fld id="{3D96C02E-C186-4DD1-B8D4-5471DA590B2F}" type="slidenum">
              <a:rPr lang="sk-SK" smtClean="0"/>
              <a:t>‹#›</a:t>
            </a:fld>
            <a:endParaRPr lang="sk-SK"/>
          </a:p>
        </p:txBody>
      </p:sp>
    </p:spTree>
    <p:extLst>
      <p:ext uri="{BB962C8B-B14F-4D97-AF65-F5344CB8AC3E}">
        <p14:creationId xmlns:p14="http://schemas.microsoft.com/office/powerpoint/2010/main" val="15458211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EFE1ADC-334A-4488-9E30-1769BFD0DCFB}"/>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2CDB4252-5828-4CDA-A52B-DC0DDA618B75}"/>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996E9FD3-D433-47DD-BE95-C17D9F16C09C}"/>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5DB9A585-B18B-408C-A1C8-57CD3A83458E}"/>
              </a:ext>
            </a:extLst>
          </p:cNvPr>
          <p:cNvSpPr>
            <a:spLocks noGrp="1"/>
          </p:cNvSpPr>
          <p:nvPr>
            <p:ph type="dt" sz="half" idx="10"/>
          </p:nvPr>
        </p:nvSpPr>
        <p:spPr/>
        <p:txBody>
          <a:bodyPr/>
          <a:lstStyle/>
          <a:p>
            <a:fld id="{A711F387-780A-4D70-AB06-8D00BE35D435}" type="datetimeFigureOut">
              <a:rPr lang="sk-SK" smtClean="0"/>
              <a:t>8. 4. 2024</a:t>
            </a:fld>
            <a:endParaRPr lang="sk-SK"/>
          </a:p>
        </p:txBody>
      </p:sp>
      <p:sp>
        <p:nvSpPr>
          <p:cNvPr id="6" name="Zástupný objekt pre pätu 5">
            <a:extLst>
              <a:ext uri="{FF2B5EF4-FFF2-40B4-BE49-F238E27FC236}">
                <a16:creationId xmlns:a16="http://schemas.microsoft.com/office/drawing/2014/main" id="{73B9683B-8DD4-4F50-BE5B-97DF3A9513A1}"/>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A7664B78-1B55-40E1-8DF3-4A4436A5B8E8}"/>
              </a:ext>
            </a:extLst>
          </p:cNvPr>
          <p:cNvSpPr>
            <a:spLocks noGrp="1"/>
          </p:cNvSpPr>
          <p:nvPr>
            <p:ph type="sldNum" sz="quarter" idx="12"/>
          </p:nvPr>
        </p:nvSpPr>
        <p:spPr/>
        <p:txBody>
          <a:bodyPr/>
          <a:lstStyle/>
          <a:p>
            <a:fld id="{3D96C02E-C186-4DD1-B8D4-5471DA590B2F}" type="slidenum">
              <a:rPr lang="sk-SK" smtClean="0"/>
              <a:t>‹#›</a:t>
            </a:fld>
            <a:endParaRPr lang="sk-SK"/>
          </a:p>
        </p:txBody>
      </p:sp>
    </p:spTree>
    <p:extLst>
      <p:ext uri="{BB962C8B-B14F-4D97-AF65-F5344CB8AC3E}">
        <p14:creationId xmlns:p14="http://schemas.microsoft.com/office/powerpoint/2010/main" val="640792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5A13B1D-96D1-4B6F-87BF-B4B365CFCDB4}"/>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text 2">
            <a:extLst>
              <a:ext uri="{FF2B5EF4-FFF2-40B4-BE49-F238E27FC236}">
                <a16:creationId xmlns:a16="http://schemas.microsoft.com/office/drawing/2014/main" id="{A0EBB0F7-2108-458E-8C95-DEA0359096A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BBA6DB7D-2F9A-4BF7-9C7F-C822E270F28F}"/>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text 4">
            <a:extLst>
              <a:ext uri="{FF2B5EF4-FFF2-40B4-BE49-F238E27FC236}">
                <a16:creationId xmlns:a16="http://schemas.microsoft.com/office/drawing/2014/main" id="{81DF3368-A078-4F40-A4F6-9FD0C6C3E35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5FA3843E-ED13-43FD-B929-305190160C1A}"/>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3386AD15-4017-4F69-9452-63C80B10566A}"/>
              </a:ext>
            </a:extLst>
          </p:cNvPr>
          <p:cNvSpPr>
            <a:spLocks noGrp="1"/>
          </p:cNvSpPr>
          <p:nvPr>
            <p:ph type="dt" sz="half" idx="10"/>
          </p:nvPr>
        </p:nvSpPr>
        <p:spPr/>
        <p:txBody>
          <a:bodyPr/>
          <a:lstStyle/>
          <a:p>
            <a:fld id="{A711F387-780A-4D70-AB06-8D00BE35D435}" type="datetimeFigureOut">
              <a:rPr lang="sk-SK" smtClean="0"/>
              <a:t>8. 4. 2024</a:t>
            </a:fld>
            <a:endParaRPr lang="sk-SK"/>
          </a:p>
        </p:txBody>
      </p:sp>
      <p:sp>
        <p:nvSpPr>
          <p:cNvPr id="8" name="Zástupný objekt pre pätu 7">
            <a:extLst>
              <a:ext uri="{FF2B5EF4-FFF2-40B4-BE49-F238E27FC236}">
                <a16:creationId xmlns:a16="http://schemas.microsoft.com/office/drawing/2014/main" id="{C4F5B1C1-20C0-48A3-AB13-8BA2F2D67B4A}"/>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557C63B3-D463-4A12-8791-9260C5CAD0E9}"/>
              </a:ext>
            </a:extLst>
          </p:cNvPr>
          <p:cNvSpPr>
            <a:spLocks noGrp="1"/>
          </p:cNvSpPr>
          <p:nvPr>
            <p:ph type="sldNum" sz="quarter" idx="12"/>
          </p:nvPr>
        </p:nvSpPr>
        <p:spPr/>
        <p:txBody>
          <a:bodyPr/>
          <a:lstStyle/>
          <a:p>
            <a:fld id="{3D96C02E-C186-4DD1-B8D4-5471DA590B2F}" type="slidenum">
              <a:rPr lang="sk-SK" smtClean="0"/>
              <a:t>‹#›</a:t>
            </a:fld>
            <a:endParaRPr lang="sk-SK"/>
          </a:p>
        </p:txBody>
      </p:sp>
    </p:spTree>
    <p:extLst>
      <p:ext uri="{BB962C8B-B14F-4D97-AF65-F5344CB8AC3E}">
        <p14:creationId xmlns:p14="http://schemas.microsoft.com/office/powerpoint/2010/main" val="2484825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086FEAE-50A2-43BC-9D91-505D8C6BE6E8}"/>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06E16038-7E0F-48CE-BA79-63BDA81B813C}"/>
              </a:ext>
            </a:extLst>
          </p:cNvPr>
          <p:cNvSpPr>
            <a:spLocks noGrp="1"/>
          </p:cNvSpPr>
          <p:nvPr>
            <p:ph type="dt" sz="half" idx="10"/>
          </p:nvPr>
        </p:nvSpPr>
        <p:spPr/>
        <p:txBody>
          <a:bodyPr/>
          <a:lstStyle/>
          <a:p>
            <a:fld id="{A711F387-780A-4D70-AB06-8D00BE35D435}" type="datetimeFigureOut">
              <a:rPr lang="sk-SK" smtClean="0"/>
              <a:t>8. 4. 2024</a:t>
            </a:fld>
            <a:endParaRPr lang="sk-SK"/>
          </a:p>
        </p:txBody>
      </p:sp>
      <p:sp>
        <p:nvSpPr>
          <p:cNvPr id="4" name="Zástupný objekt pre pätu 3">
            <a:extLst>
              <a:ext uri="{FF2B5EF4-FFF2-40B4-BE49-F238E27FC236}">
                <a16:creationId xmlns:a16="http://schemas.microsoft.com/office/drawing/2014/main" id="{A50B88CC-BD71-4765-A2E0-02785F74FA63}"/>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321A888-F8A7-4CEE-AD00-E25F56B2AE3B}"/>
              </a:ext>
            </a:extLst>
          </p:cNvPr>
          <p:cNvSpPr>
            <a:spLocks noGrp="1"/>
          </p:cNvSpPr>
          <p:nvPr>
            <p:ph type="sldNum" sz="quarter" idx="12"/>
          </p:nvPr>
        </p:nvSpPr>
        <p:spPr/>
        <p:txBody>
          <a:bodyPr/>
          <a:lstStyle/>
          <a:p>
            <a:fld id="{3D96C02E-C186-4DD1-B8D4-5471DA590B2F}" type="slidenum">
              <a:rPr lang="sk-SK" smtClean="0"/>
              <a:t>‹#›</a:t>
            </a:fld>
            <a:endParaRPr lang="sk-SK"/>
          </a:p>
        </p:txBody>
      </p:sp>
    </p:spTree>
    <p:extLst>
      <p:ext uri="{BB962C8B-B14F-4D97-AF65-F5344CB8AC3E}">
        <p14:creationId xmlns:p14="http://schemas.microsoft.com/office/powerpoint/2010/main" val="3642791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5C19F3C6-5E7F-4C2B-8523-E1886DDFE646}"/>
              </a:ext>
            </a:extLst>
          </p:cNvPr>
          <p:cNvSpPr>
            <a:spLocks noGrp="1"/>
          </p:cNvSpPr>
          <p:nvPr>
            <p:ph type="dt" sz="half" idx="10"/>
          </p:nvPr>
        </p:nvSpPr>
        <p:spPr/>
        <p:txBody>
          <a:bodyPr/>
          <a:lstStyle/>
          <a:p>
            <a:fld id="{A711F387-780A-4D70-AB06-8D00BE35D435}" type="datetimeFigureOut">
              <a:rPr lang="sk-SK" smtClean="0"/>
              <a:t>8. 4. 2024</a:t>
            </a:fld>
            <a:endParaRPr lang="sk-SK"/>
          </a:p>
        </p:txBody>
      </p:sp>
      <p:sp>
        <p:nvSpPr>
          <p:cNvPr id="3" name="Zástupný objekt pre pätu 2">
            <a:extLst>
              <a:ext uri="{FF2B5EF4-FFF2-40B4-BE49-F238E27FC236}">
                <a16:creationId xmlns:a16="http://schemas.microsoft.com/office/drawing/2014/main" id="{B99AA4E4-4834-4DF9-92B8-14353E305B2C}"/>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F74AA4DC-0E1B-4F19-B229-6CB64B7A907E}"/>
              </a:ext>
            </a:extLst>
          </p:cNvPr>
          <p:cNvSpPr>
            <a:spLocks noGrp="1"/>
          </p:cNvSpPr>
          <p:nvPr>
            <p:ph type="sldNum" sz="quarter" idx="12"/>
          </p:nvPr>
        </p:nvSpPr>
        <p:spPr/>
        <p:txBody>
          <a:bodyPr/>
          <a:lstStyle/>
          <a:p>
            <a:fld id="{3D96C02E-C186-4DD1-B8D4-5471DA590B2F}" type="slidenum">
              <a:rPr lang="sk-SK" smtClean="0"/>
              <a:t>‹#›</a:t>
            </a:fld>
            <a:endParaRPr lang="sk-SK"/>
          </a:p>
        </p:txBody>
      </p:sp>
    </p:spTree>
    <p:extLst>
      <p:ext uri="{BB962C8B-B14F-4D97-AF65-F5344CB8AC3E}">
        <p14:creationId xmlns:p14="http://schemas.microsoft.com/office/powerpoint/2010/main" val="12686960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801E744-A682-4C79-9815-1C503B60D18E}"/>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D7E68C36-9129-452F-B7D8-55D4AFDED13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text 3">
            <a:extLst>
              <a:ext uri="{FF2B5EF4-FFF2-40B4-BE49-F238E27FC236}">
                <a16:creationId xmlns:a16="http://schemas.microsoft.com/office/drawing/2014/main" id="{FB4CFB8C-06FA-45CE-88A5-D494396775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BE4D4B4A-B473-41EF-B987-AE7F1D99E334}"/>
              </a:ext>
            </a:extLst>
          </p:cNvPr>
          <p:cNvSpPr>
            <a:spLocks noGrp="1"/>
          </p:cNvSpPr>
          <p:nvPr>
            <p:ph type="dt" sz="half" idx="10"/>
          </p:nvPr>
        </p:nvSpPr>
        <p:spPr/>
        <p:txBody>
          <a:bodyPr/>
          <a:lstStyle/>
          <a:p>
            <a:fld id="{A711F387-780A-4D70-AB06-8D00BE35D435}" type="datetimeFigureOut">
              <a:rPr lang="sk-SK" smtClean="0"/>
              <a:t>8. 4. 2024</a:t>
            </a:fld>
            <a:endParaRPr lang="sk-SK"/>
          </a:p>
        </p:txBody>
      </p:sp>
      <p:sp>
        <p:nvSpPr>
          <p:cNvPr id="6" name="Zástupný objekt pre pätu 5">
            <a:extLst>
              <a:ext uri="{FF2B5EF4-FFF2-40B4-BE49-F238E27FC236}">
                <a16:creationId xmlns:a16="http://schemas.microsoft.com/office/drawing/2014/main" id="{2926187A-FEDF-4140-86B9-C19F250701B1}"/>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A8130FD8-73C8-4472-80B1-1E96C8DFE507}"/>
              </a:ext>
            </a:extLst>
          </p:cNvPr>
          <p:cNvSpPr>
            <a:spLocks noGrp="1"/>
          </p:cNvSpPr>
          <p:nvPr>
            <p:ph type="sldNum" sz="quarter" idx="12"/>
          </p:nvPr>
        </p:nvSpPr>
        <p:spPr/>
        <p:txBody>
          <a:bodyPr/>
          <a:lstStyle/>
          <a:p>
            <a:fld id="{3D96C02E-C186-4DD1-B8D4-5471DA590B2F}" type="slidenum">
              <a:rPr lang="sk-SK" smtClean="0"/>
              <a:t>‹#›</a:t>
            </a:fld>
            <a:endParaRPr lang="sk-SK"/>
          </a:p>
        </p:txBody>
      </p:sp>
    </p:spTree>
    <p:extLst>
      <p:ext uri="{BB962C8B-B14F-4D97-AF65-F5344CB8AC3E}">
        <p14:creationId xmlns:p14="http://schemas.microsoft.com/office/powerpoint/2010/main" val="41280353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C2309A7-1444-43C8-A503-C546C9672D73}"/>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3AC18EFB-87F6-4B96-AED3-200AA0D3A33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text 3">
            <a:extLst>
              <a:ext uri="{FF2B5EF4-FFF2-40B4-BE49-F238E27FC236}">
                <a16:creationId xmlns:a16="http://schemas.microsoft.com/office/drawing/2014/main" id="{B0EB3EBF-B2CA-4685-AA0F-3EFEBF2994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E066F20D-4C59-4A34-A1F3-BF9007198C9E}"/>
              </a:ext>
            </a:extLst>
          </p:cNvPr>
          <p:cNvSpPr>
            <a:spLocks noGrp="1"/>
          </p:cNvSpPr>
          <p:nvPr>
            <p:ph type="dt" sz="half" idx="10"/>
          </p:nvPr>
        </p:nvSpPr>
        <p:spPr/>
        <p:txBody>
          <a:bodyPr/>
          <a:lstStyle/>
          <a:p>
            <a:fld id="{A711F387-780A-4D70-AB06-8D00BE35D435}" type="datetimeFigureOut">
              <a:rPr lang="sk-SK" smtClean="0"/>
              <a:t>8. 4. 2024</a:t>
            </a:fld>
            <a:endParaRPr lang="sk-SK"/>
          </a:p>
        </p:txBody>
      </p:sp>
      <p:sp>
        <p:nvSpPr>
          <p:cNvPr id="6" name="Zástupný objekt pre pätu 5">
            <a:extLst>
              <a:ext uri="{FF2B5EF4-FFF2-40B4-BE49-F238E27FC236}">
                <a16:creationId xmlns:a16="http://schemas.microsoft.com/office/drawing/2014/main" id="{5BFA7FB2-9523-4250-9928-AC61BF0162C4}"/>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D579D3A2-37B2-4E3F-AA39-EEDC175C69AC}"/>
              </a:ext>
            </a:extLst>
          </p:cNvPr>
          <p:cNvSpPr>
            <a:spLocks noGrp="1"/>
          </p:cNvSpPr>
          <p:nvPr>
            <p:ph type="sldNum" sz="quarter" idx="12"/>
          </p:nvPr>
        </p:nvSpPr>
        <p:spPr/>
        <p:txBody>
          <a:bodyPr/>
          <a:lstStyle/>
          <a:p>
            <a:fld id="{3D96C02E-C186-4DD1-B8D4-5471DA590B2F}" type="slidenum">
              <a:rPr lang="sk-SK" smtClean="0"/>
              <a:t>‹#›</a:t>
            </a:fld>
            <a:endParaRPr lang="sk-SK"/>
          </a:p>
        </p:txBody>
      </p:sp>
    </p:spTree>
    <p:extLst>
      <p:ext uri="{BB962C8B-B14F-4D97-AF65-F5344CB8AC3E}">
        <p14:creationId xmlns:p14="http://schemas.microsoft.com/office/powerpoint/2010/main" val="35605089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E307140-F1C1-495D-B310-E9C4F8030EBB}"/>
              </a:ext>
            </a:extLst>
          </p:cNvPr>
          <p:cNvSpPr>
            <a:spLocks noGrp="1"/>
          </p:cNvSpPr>
          <p:nvPr>
            <p:ph type="title"/>
          </p:nvPr>
        </p:nvSpPr>
        <p:spPr/>
        <p:txBody>
          <a:bodyPr/>
          <a:lstStyle/>
          <a:p>
            <a:r>
              <a:rPr lang="sk-SK"/>
              <a:t>Kliknutím upravte štýl predlohy nadpisu</a:t>
            </a:r>
          </a:p>
        </p:txBody>
      </p:sp>
      <p:sp>
        <p:nvSpPr>
          <p:cNvPr id="3" name="Zástupný zvislý text 2">
            <a:extLst>
              <a:ext uri="{FF2B5EF4-FFF2-40B4-BE49-F238E27FC236}">
                <a16:creationId xmlns:a16="http://schemas.microsoft.com/office/drawing/2014/main" id="{099A454C-28C2-465A-9FC4-6C1C99A2F88F}"/>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3580A73B-D4C4-4E1E-9EB7-F434381D4070}"/>
              </a:ext>
            </a:extLst>
          </p:cNvPr>
          <p:cNvSpPr>
            <a:spLocks noGrp="1"/>
          </p:cNvSpPr>
          <p:nvPr>
            <p:ph type="dt" sz="half" idx="10"/>
          </p:nvPr>
        </p:nvSpPr>
        <p:spPr/>
        <p:txBody>
          <a:bodyPr/>
          <a:lstStyle/>
          <a:p>
            <a:fld id="{A711F387-780A-4D70-AB06-8D00BE35D435}" type="datetimeFigureOut">
              <a:rPr lang="sk-SK" smtClean="0"/>
              <a:t>8. 4. 2024</a:t>
            </a:fld>
            <a:endParaRPr lang="sk-SK"/>
          </a:p>
        </p:txBody>
      </p:sp>
      <p:sp>
        <p:nvSpPr>
          <p:cNvPr id="5" name="Zástupný objekt pre pätu 4">
            <a:extLst>
              <a:ext uri="{FF2B5EF4-FFF2-40B4-BE49-F238E27FC236}">
                <a16:creationId xmlns:a16="http://schemas.microsoft.com/office/drawing/2014/main" id="{D6BDAAFC-46CF-4C0E-8033-9B0F4FD68AC8}"/>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6B34A35-FDD0-4E72-8233-62EEF92F4655}"/>
              </a:ext>
            </a:extLst>
          </p:cNvPr>
          <p:cNvSpPr>
            <a:spLocks noGrp="1"/>
          </p:cNvSpPr>
          <p:nvPr>
            <p:ph type="sldNum" sz="quarter" idx="12"/>
          </p:nvPr>
        </p:nvSpPr>
        <p:spPr/>
        <p:txBody>
          <a:bodyPr/>
          <a:lstStyle/>
          <a:p>
            <a:fld id="{3D96C02E-C186-4DD1-B8D4-5471DA590B2F}" type="slidenum">
              <a:rPr lang="sk-SK" smtClean="0"/>
              <a:t>‹#›</a:t>
            </a:fld>
            <a:endParaRPr lang="sk-SK"/>
          </a:p>
        </p:txBody>
      </p:sp>
    </p:spTree>
    <p:extLst>
      <p:ext uri="{BB962C8B-B14F-4D97-AF65-F5344CB8AC3E}">
        <p14:creationId xmlns:p14="http://schemas.microsoft.com/office/powerpoint/2010/main" val="3840727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85C81A87-2696-4157-A8C1-39CF33D57202}"/>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zvislý text 2">
            <a:extLst>
              <a:ext uri="{FF2B5EF4-FFF2-40B4-BE49-F238E27FC236}">
                <a16:creationId xmlns:a16="http://schemas.microsoft.com/office/drawing/2014/main" id="{E341EB01-84F0-4FD2-9E0D-EDD518A197DA}"/>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8F644A6A-BDE2-49FA-A640-215E0410421F}"/>
              </a:ext>
            </a:extLst>
          </p:cNvPr>
          <p:cNvSpPr>
            <a:spLocks noGrp="1"/>
          </p:cNvSpPr>
          <p:nvPr>
            <p:ph type="dt" sz="half" idx="10"/>
          </p:nvPr>
        </p:nvSpPr>
        <p:spPr/>
        <p:txBody>
          <a:bodyPr/>
          <a:lstStyle/>
          <a:p>
            <a:fld id="{A711F387-780A-4D70-AB06-8D00BE35D435}" type="datetimeFigureOut">
              <a:rPr lang="sk-SK" smtClean="0"/>
              <a:t>8. 4. 2024</a:t>
            </a:fld>
            <a:endParaRPr lang="sk-SK"/>
          </a:p>
        </p:txBody>
      </p:sp>
      <p:sp>
        <p:nvSpPr>
          <p:cNvPr id="5" name="Zástupný objekt pre pätu 4">
            <a:extLst>
              <a:ext uri="{FF2B5EF4-FFF2-40B4-BE49-F238E27FC236}">
                <a16:creationId xmlns:a16="http://schemas.microsoft.com/office/drawing/2014/main" id="{F86809C5-2018-4BFE-84FE-D511080F6974}"/>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F535784-922F-4548-8108-649AB237897D}"/>
              </a:ext>
            </a:extLst>
          </p:cNvPr>
          <p:cNvSpPr>
            <a:spLocks noGrp="1"/>
          </p:cNvSpPr>
          <p:nvPr>
            <p:ph type="sldNum" sz="quarter" idx="12"/>
          </p:nvPr>
        </p:nvSpPr>
        <p:spPr/>
        <p:txBody>
          <a:bodyPr/>
          <a:lstStyle/>
          <a:p>
            <a:fld id="{3D96C02E-C186-4DD1-B8D4-5471DA590B2F}" type="slidenum">
              <a:rPr lang="sk-SK" smtClean="0"/>
              <a:t>‹#›</a:t>
            </a:fld>
            <a:endParaRPr lang="sk-SK"/>
          </a:p>
        </p:txBody>
      </p:sp>
    </p:spTree>
    <p:extLst>
      <p:ext uri="{BB962C8B-B14F-4D97-AF65-F5344CB8AC3E}">
        <p14:creationId xmlns:p14="http://schemas.microsoft.com/office/powerpoint/2010/main" val="29201353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8. 4. 2024</a:t>
            </a:fld>
            <a:endParaRPr lang="es-ES" altLang="sk-SK"/>
          </a:p>
        </p:txBody>
      </p:sp>
    </p:spTree>
    <p:extLst>
      <p:ext uri="{BB962C8B-B14F-4D97-AF65-F5344CB8AC3E}">
        <p14:creationId xmlns:p14="http://schemas.microsoft.com/office/powerpoint/2010/main" val="9665487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8. 4. 2024</a:t>
            </a:fld>
            <a:endParaRPr lang="es-ES" altLang="sk-SK"/>
          </a:p>
        </p:txBody>
      </p:sp>
    </p:spTree>
    <p:extLst>
      <p:ext uri="{BB962C8B-B14F-4D97-AF65-F5344CB8AC3E}">
        <p14:creationId xmlns:p14="http://schemas.microsoft.com/office/powerpoint/2010/main" val="10525162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8. 4. 2024</a:t>
            </a:fld>
            <a:endParaRPr lang="es-ES" altLang="sk-SK"/>
          </a:p>
        </p:txBody>
      </p:sp>
    </p:spTree>
    <p:extLst>
      <p:ext uri="{BB962C8B-B14F-4D97-AF65-F5344CB8AC3E}">
        <p14:creationId xmlns:p14="http://schemas.microsoft.com/office/powerpoint/2010/main" val="27874176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8. 4. 2024</a:t>
            </a:fld>
            <a:endParaRPr lang="es-ES" altLang="sk-SK"/>
          </a:p>
        </p:txBody>
      </p:sp>
    </p:spTree>
    <p:extLst>
      <p:ext uri="{BB962C8B-B14F-4D97-AF65-F5344CB8AC3E}">
        <p14:creationId xmlns:p14="http://schemas.microsoft.com/office/powerpoint/2010/main" val="15709664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8. 4. 2024</a:t>
            </a:fld>
            <a:endParaRPr lang="es-ES" altLang="sk-SK"/>
          </a:p>
        </p:txBody>
      </p:sp>
    </p:spTree>
    <p:extLst>
      <p:ext uri="{BB962C8B-B14F-4D97-AF65-F5344CB8AC3E}">
        <p14:creationId xmlns:p14="http://schemas.microsoft.com/office/powerpoint/2010/main" val="6645970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8. 4. 2024</a:t>
            </a:fld>
            <a:endParaRPr lang="es-ES" altLang="sk-SK"/>
          </a:p>
        </p:txBody>
      </p:sp>
    </p:spTree>
    <p:extLst>
      <p:ext uri="{BB962C8B-B14F-4D97-AF65-F5344CB8AC3E}">
        <p14:creationId xmlns:p14="http://schemas.microsoft.com/office/powerpoint/2010/main" val="27943643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8. 4. 2024</a:t>
            </a:fld>
            <a:endParaRPr lang="es-ES" altLang="sk-SK"/>
          </a:p>
        </p:txBody>
      </p:sp>
    </p:spTree>
    <p:extLst>
      <p:ext uri="{BB962C8B-B14F-4D97-AF65-F5344CB8AC3E}">
        <p14:creationId xmlns:p14="http://schemas.microsoft.com/office/powerpoint/2010/main" val="2057752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8. 4. 2024</a:t>
            </a:fld>
            <a:endParaRPr lang="es-ES" altLang="sk-SK"/>
          </a:p>
        </p:txBody>
      </p:sp>
    </p:spTree>
    <p:extLst>
      <p:ext uri="{BB962C8B-B14F-4D97-AF65-F5344CB8AC3E}">
        <p14:creationId xmlns:p14="http://schemas.microsoft.com/office/powerpoint/2010/main" val="12891865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8. 4. 2024</a:t>
            </a:fld>
            <a:endParaRPr lang="es-ES" altLang="sk-SK"/>
          </a:p>
        </p:txBody>
      </p:sp>
    </p:spTree>
    <p:extLst>
      <p:ext uri="{BB962C8B-B14F-4D97-AF65-F5344CB8AC3E}">
        <p14:creationId xmlns:p14="http://schemas.microsoft.com/office/powerpoint/2010/main" val="12370273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8. 4. 2024</a:t>
            </a:fld>
            <a:endParaRPr lang="es-ES" altLang="sk-SK"/>
          </a:p>
        </p:txBody>
      </p:sp>
    </p:spTree>
    <p:extLst>
      <p:ext uri="{BB962C8B-B14F-4D97-AF65-F5344CB8AC3E}">
        <p14:creationId xmlns:p14="http://schemas.microsoft.com/office/powerpoint/2010/main" val="4457523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8. 4. 2024</a:t>
            </a:fld>
            <a:endParaRPr lang="es-ES" altLang="sk-SK"/>
          </a:p>
        </p:txBody>
      </p:sp>
    </p:spTree>
    <p:extLst>
      <p:ext uri="{BB962C8B-B14F-4D97-AF65-F5344CB8AC3E}">
        <p14:creationId xmlns:p14="http://schemas.microsoft.com/office/powerpoint/2010/main" val="41534089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B8010D5C-E2DF-47B1-B51A-86990671B6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text 2">
            <a:extLst>
              <a:ext uri="{FF2B5EF4-FFF2-40B4-BE49-F238E27FC236}">
                <a16:creationId xmlns:a16="http://schemas.microsoft.com/office/drawing/2014/main" id="{E2D52266-44EF-433C-92A3-4C665B3B96B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E694CF48-46AD-4A2E-9091-2F7C747F9A1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11F387-780A-4D70-AB06-8D00BE35D435}" type="datetimeFigureOut">
              <a:rPr lang="sk-SK" smtClean="0"/>
              <a:t>8. 4. 2024</a:t>
            </a:fld>
            <a:endParaRPr lang="sk-SK"/>
          </a:p>
        </p:txBody>
      </p:sp>
      <p:sp>
        <p:nvSpPr>
          <p:cNvPr id="5" name="Zástupný objekt pre pätu 4">
            <a:extLst>
              <a:ext uri="{FF2B5EF4-FFF2-40B4-BE49-F238E27FC236}">
                <a16:creationId xmlns:a16="http://schemas.microsoft.com/office/drawing/2014/main" id="{6BEEC9A7-2A03-48C2-B61F-529800E4B9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5735223B-10DF-4DDC-A118-96E322C781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96C02E-C186-4DD1-B8D4-5471DA590B2F}" type="slidenum">
              <a:rPr lang="sk-SK" smtClean="0"/>
              <a:t>‹#›</a:t>
            </a:fld>
            <a:endParaRPr lang="sk-SK"/>
          </a:p>
        </p:txBody>
      </p:sp>
    </p:spTree>
    <p:extLst>
      <p:ext uri="{BB962C8B-B14F-4D97-AF65-F5344CB8AC3E}">
        <p14:creationId xmlns:p14="http://schemas.microsoft.com/office/powerpoint/2010/main" val="18896007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8. 4. 2024</a:t>
            </a:fld>
            <a:endParaRPr lang="es-ES" altLang="sk-SK"/>
          </a:p>
        </p:txBody>
      </p:sp>
    </p:spTree>
    <p:extLst>
      <p:ext uri="{BB962C8B-B14F-4D97-AF65-F5344CB8AC3E}">
        <p14:creationId xmlns:p14="http://schemas.microsoft.com/office/powerpoint/2010/main" val="23493884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46.jpg"/></Relationships>
</file>

<file path=ppt/slides/_rels/slide38.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39.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hyperlink" Target="https://vk.com/mispps" TargetMode="External"/><Relationship Id="rId3" Type="http://schemas.openxmlformats.org/officeDocument/2006/relationships/image" Target="../media/image51.png"/><Relationship Id="rId7" Type="http://schemas.openxmlformats.org/officeDocument/2006/relationships/hyperlink" Target="https://www.facebook.com/mispps" TargetMode="External"/><Relationship Id="rId12" Type="http://schemas.openxmlformats.org/officeDocument/2006/relationships/image" Target="../media/image5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3.png"/><Relationship Id="rId11" Type="http://schemas.openxmlformats.org/officeDocument/2006/relationships/hyperlink" Target="https://plus.google.com/+Mispps/" TargetMode="External"/><Relationship Id="rId5" Type="http://schemas.openxmlformats.org/officeDocument/2006/relationships/image" Target="../media/image52.png"/><Relationship Id="rId10" Type="http://schemas.openxmlformats.org/officeDocument/2006/relationships/image" Target="../media/image5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9000"/>
            <a:lum/>
          </a:blip>
          <a:srcRect/>
          <a:stretch>
            <a:fillRect/>
          </a:stretch>
        </a:blipFill>
        <a:effectLst/>
      </p:bgPr>
    </p:bg>
    <p:spTree>
      <p:nvGrpSpPr>
        <p:cNvPr id="1" name=""/>
        <p:cNvGrpSpPr/>
        <p:nvPr/>
      </p:nvGrpSpPr>
      <p:grpSpPr>
        <a:xfrm>
          <a:off x="0" y="0"/>
          <a:ext cx="0" cy="0"/>
          <a:chOff x="0" y="0"/>
          <a:chExt cx="0" cy="0"/>
        </a:xfrm>
      </p:grpSpPr>
      <p:sp>
        <p:nvSpPr>
          <p:cNvPr id="4" name="Miesto">
            <a:extLst>
              <a:ext uri="{FF2B5EF4-FFF2-40B4-BE49-F238E27FC236}">
                <a16:creationId xmlns:a16="http://schemas.microsoft.com/office/drawing/2014/main" id="{AE5A1108-34BF-4CF6-8716-E8D576207D99}"/>
              </a:ext>
            </a:extLst>
          </p:cNvPr>
          <p:cNvSpPr txBox="1"/>
          <p:nvPr/>
        </p:nvSpPr>
        <p:spPr>
          <a:xfrm>
            <a:off x="1738214" y="1402395"/>
            <a:ext cx="8715571"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lang="sk-SK" sz="8578" b="1">
                <a:ln>
                  <a:solidFill>
                    <a:prstClr val="black">
                      <a:alpha val="55000"/>
                    </a:prstClr>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BravoEngraved" pitchFamily="2" charset="0"/>
              </a:rPr>
              <a:t>Sovereign</a:t>
            </a:r>
            <a:r>
              <a:rPr lang="sk-SK" sz="8577" b="1">
                <a:ln>
                  <a:solidFill>
                    <a:prstClr val="black">
                      <a:alpha val="55000"/>
                    </a:prstClr>
                  </a:solidFill>
                </a:ln>
                <a:gradFill>
                  <a:gsLst>
                    <a:gs pos="0">
                      <a:prstClr val="white">
                        <a:lumMod val="85000"/>
                      </a:prstClr>
                    </a:gs>
                    <a:gs pos="34000">
                      <a:prstClr val="white">
                        <a:lumMod val="65000"/>
                      </a:prstClr>
                    </a:gs>
                    <a:gs pos="71000">
                      <a:prstClr val="black">
                        <a:lumMod val="50000"/>
                        <a:lumOff val="50000"/>
                      </a:prstClr>
                    </a:gs>
                    <a:gs pos="100000">
                      <a:prstClr val="black">
                        <a:lumMod val="65000"/>
                        <a:lumOff val="35000"/>
                      </a:prstClr>
                    </a:gs>
                  </a:gsLst>
                  <a:lin ang="5400000" scaled="1"/>
                </a:gradFill>
                <a:effectLst>
                  <a:outerShdw blurRad="38100" dist="38100" dir="2700000" algn="tl">
                    <a:srgbClr val="000000">
                      <a:alpha val="43137"/>
                    </a:srgbClr>
                  </a:outerShdw>
                </a:effectLst>
                <a:latin typeface="BravoEngraved" pitchFamily="2" charset="0"/>
              </a:rPr>
              <a:t> </a:t>
            </a:r>
            <a:r>
              <a:rPr lang="sk-SK" sz="8578" b="1">
                <a:ln>
                  <a:solidFill>
                    <a:prstClr val="black">
                      <a:alpha val="55000"/>
                    </a:prstClr>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BravoEngraved" pitchFamily="2" charset="0"/>
              </a:rPr>
              <a:t>Hill</a:t>
            </a:r>
          </a:p>
        </p:txBody>
      </p:sp>
      <p:sp>
        <p:nvSpPr>
          <p:cNvPr id="5" name="Oblasť">
            <a:extLst>
              <a:ext uri="{FF2B5EF4-FFF2-40B4-BE49-F238E27FC236}">
                <a16:creationId xmlns:a16="http://schemas.microsoft.com/office/drawing/2014/main" id="{E4CCDF05-6325-4192-8ABA-132114E51676}"/>
              </a:ext>
            </a:extLst>
          </p:cNvPr>
          <p:cNvSpPr txBox="1"/>
          <p:nvPr/>
        </p:nvSpPr>
        <p:spPr>
          <a:xfrm>
            <a:off x="3683729" y="2137326"/>
            <a:ext cx="4824536" cy="769441"/>
          </a:xfrm>
          <a:prstGeom prst="rect">
            <a:avLst/>
          </a:prstGeom>
          <a:noFill/>
        </p:spPr>
        <p:txBody>
          <a:bodyPr wrap="square" rtlCol="0">
            <a:spAutoFit/>
          </a:bodyPr>
          <a:lstStyle/>
          <a:p>
            <a:pPr algn="ctr"/>
            <a:r>
              <a:rPr lang="sk-SK" sz="4400" b="1" spc="60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BravoEngraved" pitchFamily="2" charset="0"/>
              </a:rPr>
              <a:t>BALLARAT</a:t>
            </a:r>
          </a:p>
        </p:txBody>
      </p:sp>
      <p:sp>
        <p:nvSpPr>
          <p:cNvPr id="6" name="Krajina">
            <a:extLst>
              <a:ext uri="{FF2B5EF4-FFF2-40B4-BE49-F238E27FC236}">
                <a16:creationId xmlns:a16="http://schemas.microsoft.com/office/drawing/2014/main" id="{C24CF85D-C5A8-407B-B943-98DC5F890B05}"/>
              </a:ext>
            </a:extLst>
          </p:cNvPr>
          <p:cNvSpPr txBox="1"/>
          <p:nvPr/>
        </p:nvSpPr>
        <p:spPr>
          <a:xfrm>
            <a:off x="2801632" y="4207185"/>
            <a:ext cx="6588731" cy="1569660"/>
          </a:xfrm>
          <a:prstGeom prst="rect">
            <a:avLst/>
          </a:prstGeom>
          <a:noFill/>
        </p:spPr>
        <p:txBody>
          <a:bodyPr wrap="square" rtlCol="0">
            <a:prstTxWarp prst="textArchDown">
              <a:avLst/>
            </a:prstTxWarp>
            <a:spAutoFit/>
          </a:bodyPr>
          <a:lstStyle/>
          <a:p>
            <a:pPr algn="ctr"/>
            <a:r>
              <a:rPr lang="sk-SK" sz="12000"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BravoEngraved" pitchFamily="2" charset="0"/>
              </a:rPr>
              <a:t>Australia</a:t>
            </a:r>
          </a:p>
        </p:txBody>
      </p:sp>
      <p:pic>
        <p:nvPicPr>
          <p:cNvPr id="8" name="Znak">
            <a:extLst>
              <a:ext uri="{FF2B5EF4-FFF2-40B4-BE49-F238E27FC236}">
                <a16:creationId xmlns:a16="http://schemas.microsoft.com/office/drawing/2014/main" id="{814065CA-4662-4968-9516-ADDB48BBFB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0199" y="2577763"/>
            <a:ext cx="2298229" cy="1769636"/>
          </a:xfrm>
          <a:prstGeom prst="rect">
            <a:avLst/>
          </a:prstGeom>
        </p:spPr>
      </p:pic>
      <p:pic>
        <p:nvPicPr>
          <p:cNvPr id="10" name="Vlajka">
            <a:extLst>
              <a:ext uri="{FF2B5EF4-FFF2-40B4-BE49-F238E27FC236}">
                <a16:creationId xmlns:a16="http://schemas.microsoft.com/office/drawing/2014/main" id="{71EBCB59-C8A5-4795-B83A-8596C8AC98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90834" y="2753444"/>
            <a:ext cx="2100966" cy="1402395"/>
          </a:xfrm>
          <a:prstGeom prst="rect">
            <a:avLst/>
          </a:prstGeom>
        </p:spPr>
      </p:pic>
      <p:sp>
        <p:nvSpPr>
          <p:cNvPr id="11" name="HViezda">
            <a:extLst>
              <a:ext uri="{FF2B5EF4-FFF2-40B4-BE49-F238E27FC236}">
                <a16:creationId xmlns:a16="http://schemas.microsoft.com/office/drawing/2014/main" id="{56C4BFAD-B396-4209-B430-B699B9195670}"/>
              </a:ext>
            </a:extLst>
          </p:cNvPr>
          <p:cNvSpPr/>
          <p:nvPr/>
        </p:nvSpPr>
        <p:spPr>
          <a:xfrm>
            <a:off x="5699956" y="3875116"/>
            <a:ext cx="792088" cy="664138"/>
          </a:xfrm>
          <a:prstGeom prst="star4">
            <a:avLst/>
          </a:prstGeom>
          <a:solidFill>
            <a:srgbClr val="D5A03B"/>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70185473"/>
      </p:ext>
    </p:extLst>
  </p:cSld>
  <p:clrMapOvr>
    <a:masterClrMapping/>
  </p:clrMapOvr>
  <mc:AlternateContent xmlns:mc="http://schemas.openxmlformats.org/markup-compatibility/2006" xmlns:p14="http://schemas.microsoft.com/office/powerpoint/2010/main">
    <mc:Choice Requires="p14">
      <p:transition spd="slow" p14:dur="2000" advClick="0" advTm="12000">
        <p:fade/>
        <p:sndAc>
          <p:stSnd loop="1">
            <p:snd r:embed="rId2" name="B.Cherry, A.Doran, M.Pitkin - Mazurkas 2.wav"/>
          </p:stSnd>
        </p:sndAc>
      </p:transition>
    </mc:Choice>
    <mc:Fallback xmlns="">
      <p:transition spd="slow" advClick="0" advTm="12000">
        <p:fade/>
        <p:sndAc>
          <p:stSnd loop="1">
            <p:snd r:embed="rId7" name="B.Cherry, A.Doran, M.Pitkin - Mazurkas 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300"/>
                                  </p:iterate>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4101"/>
                            </p:stCondLst>
                            <p:childTnLst>
                              <p:par>
                                <p:cTn id="8" presetID="10" presetClass="entr" presetSubtype="0" fill="hold" grpId="0"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500"/>
                                        <p:tgtEl>
                                          <p:spTgt spid="5"/>
                                        </p:tgtEl>
                                      </p:cBhvr>
                                    </p:animEffect>
                                  </p:childTnLst>
                                </p:cTn>
                              </p:par>
                            </p:childTnLst>
                          </p:cTn>
                        </p:par>
                        <p:par>
                          <p:cTn id="11" fill="hold">
                            <p:stCondLst>
                              <p:cond delay="5601"/>
                            </p:stCondLst>
                            <p:childTnLst>
                              <p:par>
                                <p:cTn id="12" presetID="53" presetClass="entr" presetSubtype="16" fill="hold" grpId="0" nodeType="afterEffect">
                                  <p:stCondLst>
                                    <p:cond delay="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fltVal val="0"/>
                                          </p:val>
                                        </p:tav>
                                        <p:tav tm="100000">
                                          <p:val>
                                            <p:strVal val="#ppt_w"/>
                                          </p:val>
                                        </p:tav>
                                      </p:tavLst>
                                    </p:anim>
                                    <p:anim calcmode="lin" valueType="num">
                                      <p:cBhvr>
                                        <p:cTn id="15" dur="1000" fill="hold"/>
                                        <p:tgtEl>
                                          <p:spTgt spid="11"/>
                                        </p:tgtEl>
                                        <p:attrNameLst>
                                          <p:attrName>ppt_h</p:attrName>
                                        </p:attrNameLst>
                                      </p:cBhvr>
                                      <p:tavLst>
                                        <p:tav tm="0">
                                          <p:val>
                                            <p:fltVal val="0"/>
                                          </p:val>
                                        </p:tav>
                                        <p:tav tm="100000">
                                          <p:val>
                                            <p:strVal val="#ppt_h"/>
                                          </p:val>
                                        </p:tav>
                                      </p:tavLst>
                                    </p:anim>
                                    <p:animEffect transition="in" filter="fade">
                                      <p:cBhvr>
                                        <p:cTn id="16" dur="1000"/>
                                        <p:tgtEl>
                                          <p:spTgt spid="11"/>
                                        </p:tgtEl>
                                      </p:cBhvr>
                                    </p:animEffect>
                                  </p:childTnLst>
                                </p:cTn>
                              </p:par>
                              <p:par>
                                <p:cTn id="17" presetID="42"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500"/>
                                        <p:tgtEl>
                                          <p:spTgt spid="10"/>
                                        </p:tgtEl>
                                      </p:cBhvr>
                                    </p:animEffect>
                                    <p:anim calcmode="lin" valueType="num">
                                      <p:cBhvr>
                                        <p:cTn id="20" dur="1500" fill="hold"/>
                                        <p:tgtEl>
                                          <p:spTgt spid="10"/>
                                        </p:tgtEl>
                                        <p:attrNameLst>
                                          <p:attrName>ppt_x</p:attrName>
                                        </p:attrNameLst>
                                      </p:cBhvr>
                                      <p:tavLst>
                                        <p:tav tm="0">
                                          <p:val>
                                            <p:strVal val="#ppt_x"/>
                                          </p:val>
                                        </p:tav>
                                        <p:tav tm="100000">
                                          <p:val>
                                            <p:strVal val="#ppt_x"/>
                                          </p:val>
                                        </p:tav>
                                      </p:tavLst>
                                    </p:anim>
                                    <p:anim calcmode="lin" valueType="num">
                                      <p:cBhvr>
                                        <p:cTn id="21" dur="1500" fill="hold"/>
                                        <p:tgtEl>
                                          <p:spTgt spid="10"/>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500"/>
                                        <p:tgtEl>
                                          <p:spTgt spid="8"/>
                                        </p:tgtEl>
                                      </p:cBhvr>
                                    </p:animEffect>
                                    <p:anim calcmode="lin" valueType="num">
                                      <p:cBhvr>
                                        <p:cTn id="25" dur="1500" fill="hold"/>
                                        <p:tgtEl>
                                          <p:spTgt spid="8"/>
                                        </p:tgtEl>
                                        <p:attrNameLst>
                                          <p:attrName>ppt_x</p:attrName>
                                        </p:attrNameLst>
                                      </p:cBhvr>
                                      <p:tavLst>
                                        <p:tav tm="0">
                                          <p:val>
                                            <p:strVal val="#ppt_x"/>
                                          </p:val>
                                        </p:tav>
                                        <p:tav tm="100000">
                                          <p:val>
                                            <p:strVal val="#ppt_x"/>
                                          </p:val>
                                        </p:tav>
                                      </p:tavLst>
                                    </p:anim>
                                    <p:anim calcmode="lin" valueType="num">
                                      <p:cBhvr>
                                        <p:cTn id="26" dur="1500" fill="hold"/>
                                        <p:tgtEl>
                                          <p:spTgt spid="8"/>
                                        </p:tgtEl>
                                        <p:attrNameLst>
                                          <p:attrName>ppt_y</p:attrName>
                                        </p:attrNameLst>
                                      </p:cBhvr>
                                      <p:tavLst>
                                        <p:tav tm="0">
                                          <p:val>
                                            <p:strVal val="#ppt_y+.1"/>
                                          </p:val>
                                        </p:tav>
                                        <p:tav tm="100000">
                                          <p:val>
                                            <p:strVal val="#ppt_y"/>
                                          </p:val>
                                        </p:tav>
                                      </p:tavLst>
                                    </p:anim>
                                  </p:childTnLst>
                                </p:cTn>
                              </p:par>
                            </p:childTnLst>
                          </p:cTn>
                        </p:par>
                        <p:par>
                          <p:cTn id="27" fill="hold">
                            <p:stCondLst>
                              <p:cond delay="7101"/>
                            </p:stCondLst>
                            <p:childTnLst>
                              <p:par>
                                <p:cTn id="28" presetID="1" presetClass="entr" presetSubtype="0" fill="hold" grpId="0" nodeType="afterEffect">
                                  <p:stCondLst>
                                    <p:cond delay="1000"/>
                                  </p:stCondLst>
                                  <p:iterate type="lt">
                                    <p:tmAbs val="400"/>
                                  </p:iterate>
                                  <p:childTnLst>
                                    <p:set>
                                      <p:cBhvr>
                                        <p:cTn id="29"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Mapa">
            <a:extLst>
              <a:ext uri="{FF2B5EF4-FFF2-40B4-BE49-F238E27FC236}">
                <a16:creationId xmlns:a16="http://schemas.microsoft.com/office/drawing/2014/main" id="{280E4607-4144-42C9-BEA7-75F914884C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55840" y="0"/>
            <a:ext cx="7128792" cy="6611955"/>
          </a:xfrm>
          <a:prstGeom prst="rect">
            <a:avLst/>
          </a:prstGeom>
        </p:spPr>
      </p:pic>
      <p:sp>
        <p:nvSpPr>
          <p:cNvPr id="6" name="Krajina">
            <a:extLst>
              <a:ext uri="{FF2B5EF4-FFF2-40B4-BE49-F238E27FC236}">
                <a16:creationId xmlns:a16="http://schemas.microsoft.com/office/drawing/2014/main" id="{590E37B2-3FBF-4506-B615-1EDA0FAB2267}"/>
              </a:ext>
            </a:extLst>
          </p:cNvPr>
          <p:cNvSpPr txBox="1"/>
          <p:nvPr/>
        </p:nvSpPr>
        <p:spPr>
          <a:xfrm>
            <a:off x="551384" y="476672"/>
            <a:ext cx="4950552" cy="1107996"/>
          </a:xfrm>
          <a:prstGeom prst="rect">
            <a:avLst/>
          </a:prstGeom>
          <a:noFill/>
        </p:spPr>
        <p:txBody>
          <a:bodyPr wrap="square" rtlCol="0">
            <a:spAutoFit/>
          </a:bodyPr>
          <a:lstStyle/>
          <a:p>
            <a:pPr algn="ctr"/>
            <a:r>
              <a:rPr lang="sk-SK" sz="6600"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BravoEngraved" pitchFamily="2" charset="0"/>
              </a:rPr>
              <a:t>Australia</a:t>
            </a:r>
          </a:p>
        </p:txBody>
      </p:sp>
      <p:sp>
        <p:nvSpPr>
          <p:cNvPr id="7" name="Miesto">
            <a:extLst>
              <a:ext uri="{FF2B5EF4-FFF2-40B4-BE49-F238E27FC236}">
                <a16:creationId xmlns:a16="http://schemas.microsoft.com/office/drawing/2014/main" id="{8A777502-6D62-4A03-9677-0FE68ABB77D0}"/>
              </a:ext>
            </a:extLst>
          </p:cNvPr>
          <p:cNvSpPr txBox="1"/>
          <p:nvPr/>
        </p:nvSpPr>
        <p:spPr>
          <a:xfrm>
            <a:off x="3366297" y="5282158"/>
            <a:ext cx="4950552" cy="769441"/>
          </a:xfrm>
          <a:prstGeom prst="rect">
            <a:avLst/>
          </a:prstGeom>
          <a:noFill/>
        </p:spPr>
        <p:txBody>
          <a:bodyPr wrap="square" rtlCol="0">
            <a:spAutoFit/>
          </a:bodyPr>
          <a:lstStyle/>
          <a:p>
            <a:pPr algn="ctr"/>
            <a:r>
              <a:rPr lang="sk-SK" sz="4400" b="1">
                <a:ln>
                  <a:solidFill>
                    <a:prstClr val="black">
                      <a:alpha val="67000"/>
                    </a:prstClr>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BravoEngraved" pitchFamily="2" charset="0"/>
              </a:rPr>
              <a:t>Sovereign Hill</a:t>
            </a:r>
          </a:p>
        </p:txBody>
      </p:sp>
      <p:sp>
        <p:nvSpPr>
          <p:cNvPr id="8" name="Miesto (popis)">
            <a:extLst>
              <a:ext uri="{FF2B5EF4-FFF2-40B4-BE49-F238E27FC236}">
                <a16:creationId xmlns:a16="http://schemas.microsoft.com/office/drawing/2014/main" id="{3E7A5E4F-82FD-43DD-8CF0-943ACF6186E4}"/>
              </a:ext>
            </a:extLst>
          </p:cNvPr>
          <p:cNvSpPr/>
          <p:nvPr/>
        </p:nvSpPr>
        <p:spPr>
          <a:xfrm>
            <a:off x="9877425" y="4997518"/>
            <a:ext cx="646061" cy="144000"/>
          </a:xfrm>
          <a:prstGeom prst="rect">
            <a:avLst/>
          </a:prstGeom>
          <a:solidFill>
            <a:srgbClr val="FBFAD7"/>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54000" tIns="0" rIns="54000" bIns="0" numCol="1" spcCol="0" rtlCol="0" fromWordArt="0" anchor="ctr" anchorCtr="0" forceAA="0" compatLnSpc="1">
            <a:prstTxWarp prst="textNoShape">
              <a:avLst/>
            </a:prstTxWarp>
            <a:spAutoFit/>
          </a:bodyPr>
          <a:lstStyle/>
          <a:p>
            <a:pPr algn="ctr"/>
            <a:r>
              <a:rPr lang="sk-SK" sz="1050" b="1" i="1">
                <a:solidFill>
                  <a:schemeClr val="tx1"/>
                </a:solidFill>
                <a:latin typeface="EucrosiaUPC" panose="02020603050405020304" pitchFamily="18" charset="-34"/>
                <a:cs typeface="EucrosiaUPC" panose="02020603050405020304" pitchFamily="18" charset="-34"/>
              </a:rPr>
              <a:t>Sovereign Hill</a:t>
            </a:r>
          </a:p>
        </p:txBody>
      </p:sp>
      <p:pic>
        <p:nvPicPr>
          <p:cNvPr id="9" name="Šípka">
            <a:extLst>
              <a:ext uri="{FF2B5EF4-FFF2-40B4-BE49-F238E27FC236}">
                <a16:creationId xmlns:a16="http://schemas.microsoft.com/office/drawing/2014/main" id="{ED938E91-E460-4E2B-965C-826CFC7F4B1D}"/>
              </a:ext>
            </a:extLst>
          </p:cNvPr>
          <p:cNvPicPr>
            <a:picLocks noChangeAspect="1"/>
          </p:cNvPicPr>
          <p:nvPr/>
        </p:nvPicPr>
        <p:blipFill>
          <a:blip r:embed="rId5">
            <a:biLevel thresh="25000"/>
            <a:extLst>
              <a:ext uri="{28A0092B-C50C-407E-A947-70E740481C1C}">
                <a14:useLocalDpi xmlns:a14="http://schemas.microsoft.com/office/drawing/2010/main" val="0"/>
              </a:ext>
            </a:extLst>
          </a:blip>
          <a:stretch>
            <a:fillRect/>
          </a:stretch>
        </p:blipFill>
        <p:spPr>
          <a:xfrm>
            <a:off x="9111667" y="5202008"/>
            <a:ext cx="605878" cy="581643"/>
          </a:xfrm>
          <a:prstGeom prst="rect">
            <a:avLst/>
          </a:prstGeom>
        </p:spPr>
      </p:pic>
      <p:pic>
        <p:nvPicPr>
          <p:cNvPr id="11" name="Medaile">
            <a:extLst>
              <a:ext uri="{FF2B5EF4-FFF2-40B4-BE49-F238E27FC236}">
                <a16:creationId xmlns:a16="http://schemas.microsoft.com/office/drawing/2014/main" id="{2160A41F-F8B6-497D-BDDC-AA70055BDBA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991544" y="2076677"/>
            <a:ext cx="1523917" cy="2920841"/>
          </a:xfrm>
          <a:prstGeom prst="rect">
            <a:avLst/>
          </a:prstGeom>
        </p:spPr>
      </p:pic>
      <p:sp>
        <p:nvSpPr>
          <p:cNvPr id="10" name="Kruh">
            <a:extLst>
              <a:ext uri="{FF2B5EF4-FFF2-40B4-BE49-F238E27FC236}">
                <a16:creationId xmlns:a16="http://schemas.microsoft.com/office/drawing/2014/main" id="{DBAE25E3-6BE8-4122-B7E6-6AF097532FA7}"/>
              </a:ext>
            </a:extLst>
          </p:cNvPr>
          <p:cNvSpPr/>
          <p:nvPr/>
        </p:nvSpPr>
        <p:spPr>
          <a:xfrm>
            <a:off x="11232000" y="5976000"/>
            <a:ext cx="563710" cy="545679"/>
          </a:xfrm>
          <a:prstGeom prst="ellipse">
            <a:avLst/>
          </a:prstGeom>
          <a:solidFill>
            <a:sysClr val="window" lastClr="FFFFFF"/>
          </a:solidFill>
          <a:ln w="12700" cap="flat" cmpd="sng" algn="ctr">
            <a:solidFill>
              <a:sysClr val="windowText" lastClr="000000">
                <a:alpha val="50000"/>
              </a:sysClr>
            </a:solidFill>
            <a:prstDash val="solid"/>
            <a:miter lim="800000"/>
          </a:ln>
          <a:effectLst>
            <a:outerShdw blurRad="50800" dist="50800" dir="2700000" algn="tl" rotWithShape="0">
              <a:prstClr val="black">
                <a:alpha val="70000"/>
              </a:prstClr>
            </a:outerShdw>
          </a:effectLst>
        </p:spPr>
        <p:txBody>
          <a:bodyPr rtlCol="0" anchor="ctr"/>
          <a:lstStyle/>
          <a:p>
            <a:pPr marL="0" marR="0" lvl="0" indent="0" algn="ctr" defTabSz="408462" eaLnBrk="1" fontAlgn="auto" latinLnBrk="0" hangingPunct="1">
              <a:lnSpc>
                <a:spcPct val="100000"/>
              </a:lnSpc>
              <a:spcBef>
                <a:spcPts val="0"/>
              </a:spcBef>
              <a:spcAft>
                <a:spcPts val="0"/>
              </a:spcAft>
              <a:buClrTx/>
              <a:buSzTx/>
              <a:buFontTx/>
              <a:buNone/>
              <a:tabLst/>
              <a:defRPr/>
            </a:pPr>
            <a:endParaRPr kumimoji="0" lang="sk-SK" sz="1608" b="0" i="0" u="none" strike="noStrike" kern="0" cap="none" spc="0" normalizeH="0" baseline="0" noProof="0">
              <a:ln>
                <a:noFill/>
              </a:ln>
              <a:solidFill>
                <a:prstClr val="white"/>
              </a:solidFill>
              <a:effectLst/>
              <a:uLnTx/>
              <a:uFillTx/>
            </a:endParaRPr>
          </a:p>
        </p:txBody>
      </p:sp>
      <p:pic>
        <p:nvPicPr>
          <p:cNvPr id="12" name="Myš">
            <a:extLst>
              <a:ext uri="{FF2B5EF4-FFF2-40B4-BE49-F238E27FC236}">
                <a16:creationId xmlns:a16="http://schemas.microsoft.com/office/drawing/2014/main" id="{272D128E-293B-482C-8A12-9B40532F91F3}"/>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rot="20683170">
            <a:off x="11313747" y="6065947"/>
            <a:ext cx="387127" cy="387127"/>
          </a:xfrm>
          <a:prstGeom prst="rect">
            <a:avLst/>
          </a:prstGeom>
          <a:effectLst>
            <a:outerShdw blurRad="50800" dist="63500" dir="3600000" algn="tl" rotWithShape="0">
              <a:prstClr val="black">
                <a:alpha val="56000"/>
              </a:prstClr>
            </a:outerShdw>
          </a:effectLst>
        </p:spPr>
      </p:pic>
      <p:sp>
        <p:nvSpPr>
          <p:cNvPr id="4" name="Bodka">
            <a:extLst>
              <a:ext uri="{FF2B5EF4-FFF2-40B4-BE49-F238E27FC236}">
                <a16:creationId xmlns:a16="http://schemas.microsoft.com/office/drawing/2014/main" id="{8F42C070-6E39-44FB-A4E5-BCF5C709B1A0}"/>
              </a:ext>
            </a:extLst>
          </p:cNvPr>
          <p:cNvSpPr/>
          <p:nvPr/>
        </p:nvSpPr>
        <p:spPr>
          <a:xfrm>
            <a:off x="9728623" y="5130000"/>
            <a:ext cx="144016" cy="144016"/>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291638942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par>
                          <p:cTn id="8" fill="hold">
                            <p:stCondLst>
                              <p:cond delay="1500"/>
                            </p:stCondLst>
                            <p:childTnLst>
                              <p:par>
                                <p:cTn id="9" presetID="22" presetClass="entr" presetSubtype="8" fill="hold" nodeType="afterEffect">
                                  <p:stCondLst>
                                    <p:cond delay="50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2500"/>
                                        <p:tgtEl>
                                          <p:spTgt spid="5"/>
                                        </p:tgtEl>
                                      </p:cBhvr>
                                    </p:animEffect>
                                  </p:childTnLst>
                                </p:cTn>
                              </p:par>
                            </p:childTnLst>
                          </p:cTn>
                        </p:par>
                        <p:par>
                          <p:cTn id="12" fill="hold">
                            <p:stCondLst>
                              <p:cond delay="4500"/>
                            </p:stCondLst>
                            <p:childTnLst>
                              <p:par>
                                <p:cTn id="13" presetID="42" presetClass="entr" presetSubtype="0" fill="hold" grpId="0" nodeType="after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500"/>
                                        <p:tgtEl>
                                          <p:spTgt spid="7"/>
                                        </p:tgtEl>
                                      </p:cBhvr>
                                    </p:animEffect>
                                    <p:anim calcmode="lin" valueType="num">
                                      <p:cBhvr>
                                        <p:cTn id="16" dur="1500" fill="hold"/>
                                        <p:tgtEl>
                                          <p:spTgt spid="7"/>
                                        </p:tgtEl>
                                        <p:attrNameLst>
                                          <p:attrName>ppt_x</p:attrName>
                                        </p:attrNameLst>
                                      </p:cBhvr>
                                      <p:tavLst>
                                        <p:tav tm="0">
                                          <p:val>
                                            <p:strVal val="#ppt_x"/>
                                          </p:val>
                                        </p:tav>
                                        <p:tav tm="100000">
                                          <p:val>
                                            <p:strVal val="#ppt_x"/>
                                          </p:val>
                                        </p:tav>
                                      </p:tavLst>
                                    </p:anim>
                                    <p:anim calcmode="lin" valueType="num">
                                      <p:cBhvr>
                                        <p:cTn id="17" dur="1500" fill="hold"/>
                                        <p:tgtEl>
                                          <p:spTgt spid="7"/>
                                        </p:tgtEl>
                                        <p:attrNameLst>
                                          <p:attrName>ppt_y</p:attrName>
                                        </p:attrNameLst>
                                      </p:cBhvr>
                                      <p:tavLst>
                                        <p:tav tm="0">
                                          <p:val>
                                            <p:strVal val="#ppt_y+.1"/>
                                          </p:val>
                                        </p:tav>
                                        <p:tav tm="100000">
                                          <p:val>
                                            <p:strVal val="#ppt_y"/>
                                          </p:val>
                                        </p:tav>
                                      </p:tavLst>
                                    </p:anim>
                                  </p:childTnLst>
                                </p:cTn>
                              </p:par>
                            </p:childTnLst>
                          </p:cTn>
                        </p:par>
                        <p:par>
                          <p:cTn id="18" fill="hold">
                            <p:stCondLst>
                              <p:cond delay="6500"/>
                            </p:stCondLst>
                            <p:childTnLst>
                              <p:par>
                                <p:cTn id="19" presetID="53" presetClass="entr" presetSubtype="16" fill="hold" grpId="0" nodeType="afterEffect">
                                  <p:stCondLst>
                                    <p:cond delay="50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Effect transition="in" filter="fade">
                                      <p:cBhvr>
                                        <p:cTn id="23" dur="1000"/>
                                        <p:tgtEl>
                                          <p:spTgt spid="4"/>
                                        </p:tgtEl>
                                      </p:cBhvr>
                                    </p:animEffect>
                                  </p:childTnLst>
                                </p:cTn>
                              </p:par>
                            </p:childTnLst>
                          </p:cTn>
                        </p:par>
                        <p:par>
                          <p:cTn id="24" fill="hold">
                            <p:stCondLst>
                              <p:cond delay="8000"/>
                            </p:stCondLst>
                            <p:childTnLst>
                              <p:par>
                                <p:cTn id="25" presetID="42" presetClass="entr" presetSubtype="0" fill="hold" nodeType="afterEffect">
                                  <p:stCondLst>
                                    <p:cond delay="5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500"/>
                                        <p:tgtEl>
                                          <p:spTgt spid="9"/>
                                        </p:tgtEl>
                                      </p:cBhvr>
                                    </p:animEffect>
                                    <p:anim calcmode="lin" valueType="num">
                                      <p:cBhvr>
                                        <p:cTn id="28" dur="1500" fill="hold"/>
                                        <p:tgtEl>
                                          <p:spTgt spid="9"/>
                                        </p:tgtEl>
                                        <p:attrNameLst>
                                          <p:attrName>ppt_x</p:attrName>
                                        </p:attrNameLst>
                                      </p:cBhvr>
                                      <p:tavLst>
                                        <p:tav tm="0">
                                          <p:val>
                                            <p:strVal val="#ppt_x"/>
                                          </p:val>
                                        </p:tav>
                                        <p:tav tm="100000">
                                          <p:val>
                                            <p:strVal val="#ppt_x"/>
                                          </p:val>
                                        </p:tav>
                                      </p:tavLst>
                                    </p:anim>
                                    <p:anim calcmode="lin" valueType="num">
                                      <p:cBhvr>
                                        <p:cTn id="29" dur="1500" fill="hold"/>
                                        <p:tgtEl>
                                          <p:spTgt spid="9"/>
                                        </p:tgtEl>
                                        <p:attrNameLst>
                                          <p:attrName>ppt_y</p:attrName>
                                        </p:attrNameLst>
                                      </p:cBhvr>
                                      <p:tavLst>
                                        <p:tav tm="0">
                                          <p:val>
                                            <p:strVal val="#ppt_y+.1"/>
                                          </p:val>
                                        </p:tav>
                                        <p:tav tm="100000">
                                          <p:val>
                                            <p:strVal val="#ppt_y"/>
                                          </p:val>
                                        </p:tav>
                                      </p:tavLst>
                                    </p:anim>
                                  </p:childTnLst>
                                </p:cTn>
                              </p:par>
                              <p:par>
                                <p:cTn id="30" presetID="10" presetClass="entr" presetSubtype="0" fill="hold" grpId="0" nodeType="withEffect">
                                  <p:stCondLst>
                                    <p:cond delay="100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500"/>
                                        <p:tgtEl>
                                          <p:spTgt spid="8"/>
                                        </p:tgtEl>
                                      </p:cBhvr>
                                    </p:animEffect>
                                  </p:childTnLst>
                                </p:cTn>
                              </p:par>
                            </p:childTnLst>
                          </p:cTn>
                        </p:par>
                        <p:par>
                          <p:cTn id="33" fill="hold">
                            <p:stCondLst>
                              <p:cond delay="10500"/>
                            </p:stCondLst>
                            <p:childTnLst>
                              <p:par>
                                <p:cTn id="34" presetID="22" presetClass="entr" presetSubtype="1" fill="hold" nodeType="afterEffect">
                                  <p:stCondLst>
                                    <p:cond delay="500"/>
                                  </p:stCondLst>
                                  <p:childTnLst>
                                    <p:set>
                                      <p:cBhvr>
                                        <p:cTn id="35" dur="1" fill="hold">
                                          <p:stCondLst>
                                            <p:cond delay="0"/>
                                          </p:stCondLst>
                                        </p:cTn>
                                        <p:tgtEl>
                                          <p:spTgt spid="11"/>
                                        </p:tgtEl>
                                        <p:attrNameLst>
                                          <p:attrName>style.visibility</p:attrName>
                                        </p:attrNameLst>
                                      </p:cBhvr>
                                      <p:to>
                                        <p:strVal val="visible"/>
                                      </p:to>
                                    </p:set>
                                    <p:animEffect transition="in" filter="wipe(up)">
                                      <p:cBhvr>
                                        <p:cTn id="36" dur="1500"/>
                                        <p:tgtEl>
                                          <p:spTgt spid="11"/>
                                        </p:tgtEl>
                                      </p:cBhvr>
                                    </p:animEffect>
                                  </p:childTnLst>
                                </p:cTn>
                              </p:par>
                            </p:childTnLst>
                          </p:cTn>
                        </p:par>
                        <p:par>
                          <p:cTn id="37" fill="hold">
                            <p:stCondLst>
                              <p:cond delay="12500"/>
                            </p:stCondLst>
                            <p:childTnLst>
                              <p:par>
                                <p:cTn id="38" presetID="53" presetClass="entr" presetSubtype="16" fill="hold" nodeType="afterEffect">
                                  <p:stCondLst>
                                    <p:cond delay="500"/>
                                  </p:stCondLst>
                                  <p:childTnLst>
                                    <p:set>
                                      <p:cBhvr>
                                        <p:cTn id="39" dur="1" fill="hold">
                                          <p:stCondLst>
                                            <p:cond delay="0"/>
                                          </p:stCondLst>
                                        </p:cTn>
                                        <p:tgtEl>
                                          <p:spTgt spid="12"/>
                                        </p:tgtEl>
                                        <p:attrNameLst>
                                          <p:attrName>style.visibility</p:attrName>
                                        </p:attrNameLst>
                                      </p:cBhvr>
                                      <p:to>
                                        <p:strVal val="visible"/>
                                      </p:to>
                                    </p:set>
                                    <p:anim calcmode="lin" valueType="num">
                                      <p:cBhvr>
                                        <p:cTn id="40" dur="1500" fill="hold"/>
                                        <p:tgtEl>
                                          <p:spTgt spid="12"/>
                                        </p:tgtEl>
                                        <p:attrNameLst>
                                          <p:attrName>ppt_w</p:attrName>
                                        </p:attrNameLst>
                                      </p:cBhvr>
                                      <p:tavLst>
                                        <p:tav tm="0">
                                          <p:val>
                                            <p:fltVal val="0"/>
                                          </p:val>
                                        </p:tav>
                                        <p:tav tm="100000">
                                          <p:val>
                                            <p:strVal val="#ppt_w"/>
                                          </p:val>
                                        </p:tav>
                                      </p:tavLst>
                                    </p:anim>
                                    <p:anim calcmode="lin" valueType="num">
                                      <p:cBhvr>
                                        <p:cTn id="41" dur="1500" fill="hold"/>
                                        <p:tgtEl>
                                          <p:spTgt spid="12"/>
                                        </p:tgtEl>
                                        <p:attrNameLst>
                                          <p:attrName>ppt_h</p:attrName>
                                        </p:attrNameLst>
                                      </p:cBhvr>
                                      <p:tavLst>
                                        <p:tav tm="0">
                                          <p:val>
                                            <p:fltVal val="0"/>
                                          </p:val>
                                        </p:tav>
                                        <p:tav tm="100000">
                                          <p:val>
                                            <p:strVal val="#ppt_h"/>
                                          </p:val>
                                        </p:tav>
                                      </p:tavLst>
                                    </p:anim>
                                    <p:animEffect transition="in" filter="fade">
                                      <p:cBhvr>
                                        <p:cTn id="42" dur="1500"/>
                                        <p:tgtEl>
                                          <p:spTgt spid="12"/>
                                        </p:tgtEl>
                                      </p:cBhvr>
                                    </p:animEffect>
                                  </p:childTnLst>
                                </p:cTn>
                              </p:par>
                              <p:par>
                                <p:cTn id="43" presetID="53" presetClass="entr" presetSubtype="16" fill="hold" grpId="0" nodeType="withEffect">
                                  <p:stCondLst>
                                    <p:cond delay="500"/>
                                  </p:stCondLst>
                                  <p:childTnLst>
                                    <p:set>
                                      <p:cBhvr>
                                        <p:cTn id="44" dur="1" fill="hold">
                                          <p:stCondLst>
                                            <p:cond delay="0"/>
                                          </p:stCondLst>
                                        </p:cTn>
                                        <p:tgtEl>
                                          <p:spTgt spid="10"/>
                                        </p:tgtEl>
                                        <p:attrNameLst>
                                          <p:attrName>style.visibility</p:attrName>
                                        </p:attrNameLst>
                                      </p:cBhvr>
                                      <p:to>
                                        <p:strVal val="visible"/>
                                      </p:to>
                                    </p:set>
                                    <p:anim calcmode="lin" valueType="num">
                                      <p:cBhvr>
                                        <p:cTn id="45" dur="1500" fill="hold"/>
                                        <p:tgtEl>
                                          <p:spTgt spid="10"/>
                                        </p:tgtEl>
                                        <p:attrNameLst>
                                          <p:attrName>ppt_w</p:attrName>
                                        </p:attrNameLst>
                                      </p:cBhvr>
                                      <p:tavLst>
                                        <p:tav tm="0">
                                          <p:val>
                                            <p:fltVal val="0"/>
                                          </p:val>
                                        </p:tav>
                                        <p:tav tm="100000">
                                          <p:val>
                                            <p:strVal val="#ppt_w"/>
                                          </p:val>
                                        </p:tav>
                                      </p:tavLst>
                                    </p:anim>
                                    <p:anim calcmode="lin" valueType="num">
                                      <p:cBhvr>
                                        <p:cTn id="46" dur="1500" fill="hold"/>
                                        <p:tgtEl>
                                          <p:spTgt spid="10"/>
                                        </p:tgtEl>
                                        <p:attrNameLst>
                                          <p:attrName>ppt_h</p:attrName>
                                        </p:attrNameLst>
                                      </p:cBhvr>
                                      <p:tavLst>
                                        <p:tav tm="0">
                                          <p:val>
                                            <p:fltVal val="0"/>
                                          </p:val>
                                        </p:tav>
                                        <p:tav tm="100000">
                                          <p:val>
                                            <p:strVal val="#ppt_h"/>
                                          </p:val>
                                        </p:tav>
                                      </p:tavLst>
                                    </p:anim>
                                    <p:animEffect transition="in" filter="fade">
                                      <p:cBhvr>
                                        <p:cTn id="47"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P spid="10" grpId="0"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VK">
            <a:extLst>
              <a:ext uri="{FF2B5EF4-FFF2-40B4-BE49-F238E27FC236}">
                <a16:creationId xmlns:a16="http://schemas.microsoft.com/office/drawing/2014/main" id="{F63F5496-46AD-4B52-9757-AE1765CF190C}"/>
              </a:ext>
            </a:extLst>
          </p:cNvPr>
          <p:cNvSpPr txBox="1"/>
          <p:nvPr/>
        </p:nvSpPr>
        <p:spPr>
          <a:xfrm>
            <a:off x="792000" y="4572000"/>
            <a:ext cx="10584000" cy="1800000"/>
          </a:xfrm>
          <a:prstGeom prst="rect">
            <a:avLst/>
          </a:prstGeom>
          <a:gradFill>
            <a:gsLst>
              <a:gs pos="0">
                <a:schemeClr val="bg1">
                  <a:lumMod val="75000"/>
                </a:schemeClr>
              </a:gs>
              <a:gs pos="50000">
                <a:schemeClr val="bg1">
                  <a:lumMod val="85000"/>
                </a:schemeClr>
              </a:gs>
              <a:gs pos="100000">
                <a:schemeClr val="bg1">
                  <a:lumMod val="95000"/>
                </a:schemeClr>
              </a:gs>
            </a:gsLst>
            <a:lin ang="16200000" scaled="1"/>
          </a:gradFill>
          <a:ln w="19050">
            <a:solidFill>
              <a:schemeClr val="tx1"/>
            </a:solidFill>
          </a:ln>
          <a:effectLst>
            <a:outerShdw blurRad="76200" dist="76200" dir="2700000" algn="tl" rotWithShape="0">
              <a:prstClr val="black">
                <a:alpha val="50000"/>
              </a:prstClr>
            </a:outerShdw>
          </a:effectLst>
        </p:spPr>
        <p:txBody>
          <a:bodyPr wrap="square" rtlCol="0">
            <a:noAutofit/>
          </a:bodyPr>
          <a:lstStyle/>
          <a:p>
            <a:pPr lvl="0" algn="just" defTabSz="914383">
              <a:defRPr/>
            </a:pPr>
            <a:r>
              <a:rPr kumimoji="0" lang="sk-SK" sz="2000" b="0" i="0" u="none" strike="noStrike" kern="0" cap="none" spc="0" normalizeH="0" baseline="0" noProof="0">
                <a:ln>
                  <a:solidFill>
                    <a:prstClr val="white"/>
                  </a:solidFill>
                </a:ln>
                <a:solidFill>
                  <a:srgbClr val="FF0000"/>
                </a:solidFill>
                <a:effectLst/>
                <a:uLnTx/>
                <a:uFillTx/>
                <a:latin typeface="Merlin CE" pitchFamily="2" charset="0"/>
              </a:rPr>
              <a:t>    </a:t>
            </a:r>
            <a:r>
              <a:rPr kumimoji="0" lang="sk-SK" sz="2000" b="0" i="0" u="none" strike="noStrike" kern="0" cap="none" spc="0" normalizeH="0" baseline="0" noProof="0">
                <a:ln>
                  <a:solidFill>
                    <a:prstClr val="black"/>
                  </a:solidFill>
                </a:ln>
                <a:solidFill>
                  <a:srgbClr val="FF0000"/>
                </a:solidFill>
                <a:effectLst/>
                <a:uLnTx/>
                <a:uFillTx/>
                <a:latin typeface="Merlin CE" pitchFamily="2" charset="0"/>
              </a:rPr>
              <a:t>S</a:t>
            </a:r>
            <a:r>
              <a:rPr lang="sk-SK" sz="1500" i="1" kern="0">
                <a:solidFill>
                  <a:prstClr val="black"/>
                </a:solidFill>
              </a:rPr>
              <a:t>overeign Hill je skanzen na predmestí Ballarat v štáte Viktória. Oživuje obdobie veľkej austrálskej zlatej horúčky v 50 rokoch XIX. storočia. Práve tu, v bani Red Hill bol nájdený druhý najväčší zlatý nuget na svete s hmotnosťou 69 kg. Skanzen bol otvorený v roku 1970. Rozkladá sa v mieste najbohatšieho náleziska náplavového zlata na svete. Komplex pozostáva z vyše 60 historických drevených budov. Hlavná ulica je lemovaná obchodmi, dvoma hotelmi a divadlom. Je možné navštíviť dobovú kováčsku dielňu, stajne, klampiarstvo, kolárstvo, výrobňu kočov, sviečok a iné remeselnícke dielne. Posledným prírastkom v Sovereign Hill je Gold Pour, kde sa taví čisté zlato, z ktorého sa následne odleje zlatá tehla s hmotnosťou vyše 3 kg. Nechýbajú ani banka, knižnica, škola či pošta v štýle z obdobia zlatej horúčky. Samozrejme všetko so zamestnancami v dobových kostýmoch.</a:t>
            </a:r>
            <a:endParaRPr kumimoji="0" lang="sk-SK" sz="1500" b="0" i="1" u="none" strike="noStrike" kern="0" cap="none" spc="0" normalizeH="0" baseline="0" noProof="0">
              <a:ln>
                <a:noFill/>
              </a:ln>
              <a:solidFill>
                <a:prstClr val="black"/>
              </a:solidFill>
              <a:effectLst/>
              <a:uLnTx/>
              <a:uFillTx/>
            </a:endParaRPr>
          </a:p>
        </p:txBody>
      </p:sp>
      <p:sp>
        <p:nvSpPr>
          <p:cNvPr id="5" name="ŠPA">
            <a:extLst>
              <a:ext uri="{FF2B5EF4-FFF2-40B4-BE49-F238E27FC236}">
                <a16:creationId xmlns:a16="http://schemas.microsoft.com/office/drawing/2014/main" id="{A9B7E5E7-B7A5-4E7F-B8A2-1CC7C9122BBA}"/>
              </a:ext>
            </a:extLst>
          </p:cNvPr>
          <p:cNvSpPr txBox="1"/>
          <p:nvPr/>
        </p:nvSpPr>
        <p:spPr>
          <a:xfrm>
            <a:off x="791999" y="2520000"/>
            <a:ext cx="10584000" cy="1800000"/>
          </a:xfrm>
          <a:prstGeom prst="rect">
            <a:avLst/>
          </a:prstGeom>
          <a:gradFill>
            <a:gsLst>
              <a:gs pos="0">
                <a:schemeClr val="bg1">
                  <a:lumMod val="75000"/>
                </a:schemeClr>
              </a:gs>
              <a:gs pos="50000">
                <a:schemeClr val="bg1">
                  <a:lumMod val="85000"/>
                </a:schemeClr>
              </a:gs>
              <a:gs pos="100000">
                <a:schemeClr val="bg1">
                  <a:lumMod val="95000"/>
                </a:schemeClr>
              </a:gs>
            </a:gsLst>
            <a:lin ang="16200000" scaled="1"/>
          </a:gradFill>
          <a:ln w="19050">
            <a:solidFill>
              <a:schemeClr val="tx1"/>
            </a:solidFill>
          </a:ln>
          <a:effectLst>
            <a:outerShdw blurRad="76200" dist="76200" dir="2700000" algn="tl" rotWithShape="0">
              <a:sysClr val="windowText" lastClr="000000">
                <a:alpha val="50000"/>
              </a:sysClr>
            </a:outerShdw>
          </a:effectLst>
        </p:spPr>
        <p:txBody>
          <a:bodyPr wrap="square" rtlCol="0">
            <a:noAutofit/>
          </a:bodyPr>
          <a:lstStyle/>
          <a:p>
            <a:pPr lvl="0" algn="just" defTabSz="914383">
              <a:defRPr/>
            </a:pPr>
            <a:r>
              <a:rPr kumimoji="0" lang="sk-SK" sz="2000" b="0" i="0" u="none" strike="noStrike" kern="0" cap="none" spc="0" normalizeH="0" baseline="0" noProof="0">
                <a:ln>
                  <a:solidFill>
                    <a:prstClr val="white"/>
                  </a:solidFill>
                </a:ln>
                <a:solidFill>
                  <a:srgbClr val="FF0000"/>
                </a:solidFill>
                <a:effectLst/>
                <a:uLnTx/>
                <a:uFillTx/>
                <a:latin typeface="Merlin CE" pitchFamily="2" charset="0"/>
              </a:rPr>
              <a:t>    </a:t>
            </a:r>
            <a:r>
              <a:rPr kumimoji="0" lang="sk-SK" sz="2000" b="0" i="0" u="none" strike="noStrike" kern="0" cap="none" spc="0" normalizeH="0" baseline="0" noProof="0">
                <a:ln>
                  <a:solidFill>
                    <a:prstClr val="black"/>
                  </a:solidFill>
                </a:ln>
                <a:solidFill>
                  <a:srgbClr val="FF0000"/>
                </a:solidFill>
                <a:effectLst/>
                <a:uLnTx/>
                <a:uFillTx/>
                <a:latin typeface="Merlin CE" pitchFamily="2" charset="0"/>
              </a:rPr>
              <a:t>S</a:t>
            </a:r>
            <a:r>
              <a:rPr lang="es-ES" sz="1500" i="1" kern="0">
                <a:solidFill>
                  <a:prstClr val="black"/>
                </a:solidFill>
              </a:rPr>
              <a:t>overeign Hill es un museo al aire libre en suburbio de Ballarat, Victoria. Revive el período de la gran fiebre del oro australiana en los años 50 del siglo XIX. Fue aquí donde se encontró la segundo nugget de oro más grande del mundo con un peso de 69 kg. El museo al aire libre fue inaugurado en 1970. Cubre</a:t>
            </a:r>
            <a:r>
              <a:rPr lang="sk-SK" sz="1500" i="1" kern="0">
                <a:solidFill>
                  <a:prstClr val="black"/>
                </a:solidFill>
              </a:rPr>
              <a:t> </a:t>
            </a:r>
            <a:r>
              <a:rPr lang="es-ES" sz="1500" i="1" kern="0">
                <a:solidFill>
                  <a:prstClr val="black"/>
                </a:solidFill>
              </a:rPr>
              <a:t>el lugar del depósito de oro aluvial más rico del mundo. El complejo consta de más de 60 edificios históricos de madera. La calle principal está llena de tiendas, dos hoteles y un teatro. Es posible visitar un taller histórico de herrería, establos, fontanería, montajes de ruedas, producción de carruajes, velas y otros talleres artesanales. La última incorporación a Sovereign Hill es Gold Pour, donde se funde oro puro, del que se vierte una barra de oro que pesa más de 3 kg. También hay un banco, biblioteca, escuela y oficina de correos al estilo de la fiebre del oro. Por supuesto, todo con el personal en trajes de época.</a:t>
            </a:r>
            <a:endParaRPr kumimoji="0" lang="en-US" sz="1500" b="0" i="1" u="none" strike="noStrike" kern="0" cap="none" spc="0" normalizeH="0" baseline="0" noProof="0">
              <a:ln>
                <a:noFill/>
              </a:ln>
              <a:solidFill>
                <a:prstClr val="black"/>
              </a:solidFill>
              <a:effectLst/>
              <a:uLnTx/>
              <a:uFillTx/>
            </a:endParaRPr>
          </a:p>
        </p:txBody>
      </p:sp>
      <p:sp>
        <p:nvSpPr>
          <p:cNvPr id="6" name="ANG">
            <a:extLst>
              <a:ext uri="{FF2B5EF4-FFF2-40B4-BE49-F238E27FC236}">
                <a16:creationId xmlns:a16="http://schemas.microsoft.com/office/drawing/2014/main" id="{A1E481D8-C371-403D-9286-537B8EAC38E7}"/>
              </a:ext>
            </a:extLst>
          </p:cNvPr>
          <p:cNvSpPr txBox="1"/>
          <p:nvPr/>
        </p:nvSpPr>
        <p:spPr>
          <a:xfrm>
            <a:off x="791999" y="468000"/>
            <a:ext cx="10584000" cy="1800000"/>
          </a:xfrm>
          <a:prstGeom prst="rect">
            <a:avLst/>
          </a:prstGeom>
          <a:gradFill>
            <a:gsLst>
              <a:gs pos="50000">
                <a:schemeClr val="bg1">
                  <a:lumMod val="85000"/>
                </a:schemeClr>
              </a:gs>
              <a:gs pos="0">
                <a:schemeClr val="bg1">
                  <a:lumMod val="75000"/>
                </a:schemeClr>
              </a:gs>
              <a:gs pos="100000">
                <a:schemeClr val="bg1">
                  <a:lumMod val="95000"/>
                </a:schemeClr>
              </a:gs>
            </a:gsLst>
            <a:lin ang="16200000" scaled="1"/>
          </a:gradFill>
          <a:ln w="19050">
            <a:solidFill>
              <a:schemeClr val="tx1"/>
            </a:solidFill>
          </a:ln>
          <a:effectLst>
            <a:outerShdw blurRad="76200" dist="76200" dir="2700000" algn="tl" rotWithShape="0">
              <a:sysClr val="windowText" lastClr="000000">
                <a:alpha val="50000"/>
              </a:sysClr>
            </a:outerShdw>
          </a:effectLst>
        </p:spPr>
        <p:txBody>
          <a:bodyPr wrap="square" rtlCol="0">
            <a:noAutofit/>
          </a:bodyPr>
          <a:lstStyle/>
          <a:p>
            <a:pPr lvl="0" algn="just" defTabSz="914383">
              <a:defRPr/>
            </a:pPr>
            <a:r>
              <a:rPr kumimoji="0" lang="sk-SK" sz="2000" b="0" i="0" u="none" strike="noStrike" kern="0" cap="none" spc="0" normalizeH="0" baseline="0" noProof="0">
                <a:ln>
                  <a:solidFill>
                    <a:prstClr val="white"/>
                  </a:solidFill>
                </a:ln>
                <a:solidFill>
                  <a:srgbClr val="FF0000"/>
                </a:solidFill>
                <a:effectLst/>
                <a:uLnTx/>
                <a:uFillTx/>
                <a:latin typeface="Merlin CE" pitchFamily="2" charset="0"/>
              </a:rPr>
              <a:t>    </a:t>
            </a:r>
            <a:r>
              <a:rPr kumimoji="0" lang="sk-SK" sz="2000" b="0" i="0" u="none" strike="noStrike" kern="0" cap="none" spc="0" normalizeH="0" baseline="0" noProof="0">
                <a:ln>
                  <a:solidFill>
                    <a:prstClr val="black"/>
                  </a:solidFill>
                </a:ln>
                <a:solidFill>
                  <a:srgbClr val="FF0000"/>
                </a:solidFill>
                <a:effectLst/>
                <a:uLnTx/>
                <a:uFillTx/>
                <a:latin typeface="Merlin CE" pitchFamily="2" charset="0"/>
              </a:rPr>
              <a:t>S</a:t>
            </a:r>
            <a:r>
              <a:rPr lang="en-US" sz="1500" i="1" kern="0">
                <a:solidFill>
                  <a:prstClr val="black"/>
                </a:solidFill>
              </a:rPr>
              <a:t>overeign Hill is an open-air museum in the suburb of Ballarat, Victoria. It revives the period of the great Australian gold rush in the 50s of the 19th century. It was here, the second largest gold nugget in the world weighing 69 kg was found</a:t>
            </a:r>
            <a:r>
              <a:rPr lang="sk-SK" sz="1500" i="1" kern="0">
                <a:solidFill>
                  <a:prstClr val="black"/>
                </a:solidFill>
              </a:rPr>
              <a:t>.</a:t>
            </a:r>
            <a:r>
              <a:rPr lang="en-US" sz="1500" i="1" kern="0">
                <a:solidFill>
                  <a:prstClr val="black"/>
                </a:solidFill>
              </a:rPr>
              <a:t> The open-air museum was opened in 1970</a:t>
            </a:r>
            <a:r>
              <a:rPr lang="sk-SK" sz="1500" i="1" kern="0">
                <a:solidFill>
                  <a:prstClr val="black"/>
                </a:solidFill>
              </a:rPr>
              <a:t>.</a:t>
            </a:r>
            <a:r>
              <a:rPr lang="en-US" sz="1500" i="1" kern="0">
                <a:solidFill>
                  <a:prstClr val="black"/>
                </a:solidFill>
              </a:rPr>
              <a:t> It covers </a:t>
            </a:r>
            <a:r>
              <a:rPr lang="sk-SK" sz="1500" i="1" kern="0">
                <a:solidFill>
                  <a:prstClr val="black"/>
                </a:solidFill>
              </a:rPr>
              <a:t>the </a:t>
            </a:r>
            <a:r>
              <a:rPr lang="en-US" sz="1500" i="1" kern="0">
                <a:solidFill>
                  <a:prstClr val="black"/>
                </a:solidFill>
              </a:rPr>
              <a:t>place of the richest deposit of alluvial gold in the world. The complex consists of more than 60 historic wooden buildings. The main street is lined with shops, two hotels and a theater. It is possible to visit a historical blacksmith's workshop, stables, plumbing, wheelwrighting, production of carriages, candles and other craft workshops. The latest addition to Sovereign Hill is Gold Pour, where pure gold is melted, from which a gold bar weighing more than 3 kg is poured. There is also a bank, library, school and post office in the style of the gold rush. Of course, everything with the staff in period costumes.</a:t>
            </a:r>
            <a:endParaRPr kumimoji="0" lang="sk-SK" sz="1500" b="0" i="1" u="none" strike="noStrike" kern="0" cap="none" spc="0" normalizeH="0" baseline="0" noProof="0">
              <a:ln>
                <a:noFill/>
              </a:ln>
              <a:solidFill>
                <a:prstClr val="black"/>
              </a:solidFill>
              <a:effectLst/>
              <a:uLnTx/>
              <a:uFillTx/>
            </a:endParaRPr>
          </a:p>
        </p:txBody>
      </p:sp>
      <p:pic>
        <p:nvPicPr>
          <p:cNvPr id="7" name="SVK - vlajka">
            <a:hlinkClick r:id="" action="ppaction://noaction"/>
            <a:extLst>
              <a:ext uri="{FF2B5EF4-FFF2-40B4-BE49-F238E27FC236}">
                <a16:creationId xmlns:a16="http://schemas.microsoft.com/office/drawing/2014/main" id="{53068618-A88B-4B87-B740-C29FA927C4E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7742" y="4464000"/>
            <a:ext cx="510237" cy="340158"/>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8" name="ANG - vlajka">
            <a:hlinkClick r:id="" action="ppaction://noaction"/>
            <a:extLst>
              <a:ext uri="{FF2B5EF4-FFF2-40B4-BE49-F238E27FC236}">
                <a16:creationId xmlns:a16="http://schemas.microsoft.com/office/drawing/2014/main" id="{A5E982C0-C3BB-422B-B7DE-49AB2A8ACBB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7742" y="396000"/>
            <a:ext cx="510237" cy="340158"/>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9" name="ŠPA - vlajka">
            <a:hlinkClick r:id="" action="ppaction://noaction"/>
            <a:extLst>
              <a:ext uri="{FF2B5EF4-FFF2-40B4-BE49-F238E27FC236}">
                <a16:creationId xmlns:a16="http://schemas.microsoft.com/office/drawing/2014/main" id="{7530E6A1-0F19-4E3A-BD16-FA478109F29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7742" y="2412000"/>
            <a:ext cx="510237" cy="340156"/>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10" name="Kruh">
            <a:extLst>
              <a:ext uri="{FF2B5EF4-FFF2-40B4-BE49-F238E27FC236}">
                <a16:creationId xmlns:a16="http://schemas.microsoft.com/office/drawing/2014/main" id="{DEBB6352-AC4D-445C-A9F3-8DD76E8643D0}"/>
              </a:ext>
            </a:extLst>
          </p:cNvPr>
          <p:cNvSpPr/>
          <p:nvPr/>
        </p:nvSpPr>
        <p:spPr>
          <a:xfrm>
            <a:off x="11232000" y="5976000"/>
            <a:ext cx="563710" cy="545679"/>
          </a:xfrm>
          <a:prstGeom prst="ellipse">
            <a:avLst/>
          </a:prstGeom>
          <a:solidFill>
            <a:sysClr val="window" lastClr="FFFFFF"/>
          </a:solidFill>
          <a:ln w="12700" cap="flat" cmpd="sng" algn="ctr">
            <a:solidFill>
              <a:sysClr val="windowText" lastClr="000000">
                <a:alpha val="50000"/>
              </a:sysClr>
            </a:solidFill>
            <a:prstDash val="solid"/>
            <a:miter lim="800000"/>
          </a:ln>
          <a:effectLst>
            <a:outerShdw blurRad="50800" dist="50800" dir="2700000" algn="tl" rotWithShape="0">
              <a:prstClr val="black">
                <a:alpha val="70000"/>
              </a:prstClr>
            </a:outerShdw>
          </a:effectLst>
        </p:spPr>
        <p:txBody>
          <a:bodyPr rtlCol="0" anchor="ctr"/>
          <a:lstStyle/>
          <a:p>
            <a:pPr marL="0" marR="0" lvl="0" indent="0" algn="ctr" defTabSz="408462" eaLnBrk="1" fontAlgn="auto" latinLnBrk="0" hangingPunct="1">
              <a:lnSpc>
                <a:spcPct val="100000"/>
              </a:lnSpc>
              <a:spcBef>
                <a:spcPts val="0"/>
              </a:spcBef>
              <a:spcAft>
                <a:spcPts val="0"/>
              </a:spcAft>
              <a:buClrTx/>
              <a:buSzTx/>
              <a:buFontTx/>
              <a:buNone/>
              <a:tabLst/>
              <a:defRPr/>
            </a:pPr>
            <a:endParaRPr kumimoji="0" lang="sk-SK" sz="1608" b="0" i="0" u="none" strike="noStrike" kern="0" cap="none" spc="0" normalizeH="0" baseline="0" noProof="0">
              <a:ln>
                <a:noFill/>
              </a:ln>
              <a:solidFill>
                <a:prstClr val="white"/>
              </a:solidFill>
              <a:effectLst/>
              <a:uLnTx/>
              <a:uFillTx/>
            </a:endParaRPr>
          </a:p>
        </p:txBody>
      </p:sp>
      <p:pic>
        <p:nvPicPr>
          <p:cNvPr id="11" name="Myš">
            <a:extLst>
              <a:ext uri="{FF2B5EF4-FFF2-40B4-BE49-F238E27FC236}">
                <a16:creationId xmlns:a16="http://schemas.microsoft.com/office/drawing/2014/main" id="{EBD20284-BA60-4EC9-BF70-E81150748D27}"/>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rot="20683170">
            <a:off x="11320291" y="6048704"/>
            <a:ext cx="387127" cy="387127"/>
          </a:xfrm>
          <a:prstGeom prst="rect">
            <a:avLst/>
          </a:prstGeom>
          <a:effectLst>
            <a:outerShdw blurRad="50800" dist="63500" dir="3600000" algn="tl" rotWithShape="0">
              <a:prstClr val="black">
                <a:alpha val="56000"/>
              </a:prstClr>
            </a:outerShdw>
          </a:effectLst>
        </p:spPr>
      </p:pic>
    </p:spTree>
    <p:extLst>
      <p:ext uri="{BB962C8B-B14F-4D97-AF65-F5344CB8AC3E}">
        <p14:creationId xmlns:p14="http://schemas.microsoft.com/office/powerpoint/2010/main" val="330338141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up)">
                                      <p:cBhvr>
                                        <p:cTn id="13" dur="1500"/>
                                        <p:tgtEl>
                                          <p:spTgt spid="6"/>
                                        </p:tgtEl>
                                      </p:cBhvr>
                                    </p:animEffect>
                                  </p:childTnLst>
                                </p:cTn>
                              </p:par>
                            </p:childTnLst>
                          </p:cTn>
                        </p:par>
                        <p:par>
                          <p:cTn id="14" fill="hold">
                            <p:stCondLst>
                              <p:cond delay="2000"/>
                            </p:stCondLst>
                            <p:childTnLst>
                              <p:par>
                                <p:cTn id="15" presetID="53" presetClass="entr" presetSubtype="16"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par>
                          <p:cTn id="20" fill="hold">
                            <p:stCondLst>
                              <p:cond delay="25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000"/>
                            </p:stCondLst>
                            <p:childTnLst>
                              <p:par>
                                <p:cTn id="25" presetID="53" presetClass="entr" presetSubtype="16"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animEffect transition="in" filter="fade">
                                      <p:cBhvr>
                                        <p:cTn id="29" dur="500"/>
                                        <p:tgtEl>
                                          <p:spTgt spid="7"/>
                                        </p:tgtEl>
                                      </p:cBhvr>
                                    </p:animEffect>
                                  </p:childTnLst>
                                </p:cTn>
                              </p:par>
                            </p:childTnLst>
                          </p:cTn>
                        </p:par>
                        <p:par>
                          <p:cTn id="30" fill="hold">
                            <p:stCondLst>
                              <p:cond delay="4500"/>
                            </p:stCondLst>
                            <p:childTnLst>
                              <p:par>
                                <p:cTn id="31" presetID="22" presetClass="entr" presetSubtype="1"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up)">
                                      <p:cBhvr>
                                        <p:cTn id="33" dur="1500"/>
                                        <p:tgtEl>
                                          <p:spTgt spid="4"/>
                                        </p:tgtEl>
                                      </p:cBhvr>
                                    </p:animEffect>
                                  </p:childTnLst>
                                </p:cTn>
                              </p:par>
                            </p:childTnLst>
                          </p:cTn>
                        </p:par>
                        <p:par>
                          <p:cTn id="34" fill="hold">
                            <p:stCondLst>
                              <p:cond delay="6000"/>
                            </p:stCondLst>
                            <p:childTnLst>
                              <p:par>
                                <p:cTn id="35" presetID="53" presetClass="entr" presetSubtype="16" fill="hold" nodeType="afterEffect">
                                  <p:stCondLst>
                                    <p:cond delay="50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500" fill="hold"/>
                                        <p:tgtEl>
                                          <p:spTgt spid="11"/>
                                        </p:tgtEl>
                                        <p:attrNameLst>
                                          <p:attrName>ppt_w</p:attrName>
                                        </p:attrNameLst>
                                      </p:cBhvr>
                                      <p:tavLst>
                                        <p:tav tm="0">
                                          <p:val>
                                            <p:fltVal val="0"/>
                                          </p:val>
                                        </p:tav>
                                        <p:tav tm="100000">
                                          <p:val>
                                            <p:strVal val="#ppt_w"/>
                                          </p:val>
                                        </p:tav>
                                      </p:tavLst>
                                    </p:anim>
                                    <p:anim calcmode="lin" valueType="num">
                                      <p:cBhvr>
                                        <p:cTn id="38" dur="1500" fill="hold"/>
                                        <p:tgtEl>
                                          <p:spTgt spid="11"/>
                                        </p:tgtEl>
                                        <p:attrNameLst>
                                          <p:attrName>ppt_h</p:attrName>
                                        </p:attrNameLst>
                                      </p:cBhvr>
                                      <p:tavLst>
                                        <p:tav tm="0">
                                          <p:val>
                                            <p:fltVal val="0"/>
                                          </p:val>
                                        </p:tav>
                                        <p:tav tm="100000">
                                          <p:val>
                                            <p:strVal val="#ppt_h"/>
                                          </p:val>
                                        </p:tav>
                                      </p:tavLst>
                                    </p:anim>
                                    <p:animEffect transition="in" filter="fade">
                                      <p:cBhvr>
                                        <p:cTn id="39" dur="1500"/>
                                        <p:tgtEl>
                                          <p:spTgt spid="11"/>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0"/>
                                        </p:tgtEl>
                                        <p:attrNameLst>
                                          <p:attrName>style.visibility</p:attrName>
                                        </p:attrNameLst>
                                      </p:cBhvr>
                                      <p:to>
                                        <p:strVal val="visible"/>
                                      </p:to>
                                    </p:set>
                                    <p:anim calcmode="lin" valueType="num">
                                      <p:cBhvr>
                                        <p:cTn id="42" dur="1500" fill="hold"/>
                                        <p:tgtEl>
                                          <p:spTgt spid="10"/>
                                        </p:tgtEl>
                                        <p:attrNameLst>
                                          <p:attrName>ppt_w</p:attrName>
                                        </p:attrNameLst>
                                      </p:cBhvr>
                                      <p:tavLst>
                                        <p:tav tm="0">
                                          <p:val>
                                            <p:fltVal val="0"/>
                                          </p:val>
                                        </p:tav>
                                        <p:tav tm="100000">
                                          <p:val>
                                            <p:strVal val="#ppt_w"/>
                                          </p:val>
                                        </p:tav>
                                      </p:tavLst>
                                    </p:anim>
                                    <p:anim calcmode="lin" valueType="num">
                                      <p:cBhvr>
                                        <p:cTn id="43" dur="1500" fill="hold"/>
                                        <p:tgtEl>
                                          <p:spTgt spid="10"/>
                                        </p:tgtEl>
                                        <p:attrNameLst>
                                          <p:attrName>ppt_h</p:attrName>
                                        </p:attrNameLst>
                                      </p:cBhvr>
                                      <p:tavLst>
                                        <p:tav tm="0">
                                          <p:val>
                                            <p:fltVal val="0"/>
                                          </p:val>
                                        </p:tav>
                                        <p:tav tm="100000">
                                          <p:val>
                                            <p:strVal val="#ppt_h"/>
                                          </p:val>
                                        </p:tav>
                                      </p:tavLst>
                                    </p:anim>
                                    <p:animEffect transition="in" filter="fade">
                                      <p:cBhvr>
                                        <p:cTn id="44"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449B7D93-D847-441F-8216-48D331641E57}"/>
              </a:ext>
            </a:extLst>
          </p:cNvPr>
          <p:cNvSpPr/>
          <p:nvPr/>
        </p:nvSpPr>
        <p:spPr>
          <a:xfrm>
            <a:off x="5279413" y="332656"/>
            <a:ext cx="1633168"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lvl="0" algn="ctr">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a:t>
            </a:r>
            <a:r>
              <a:rPr lang="sk-SK" sz="1400" b="1" i="1" kern="0">
                <a:solidFill>
                  <a:prstClr val="black"/>
                </a:solidFill>
                <a:latin typeface="EucrosiaUPC" panose="02020603050405020304" pitchFamily="18" charset="-34"/>
                <a:cs typeface="EucrosiaUPC" panose="02020603050405020304" pitchFamily="18" charset="-34"/>
              </a:rPr>
              <a:t>© Chensiyuan </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278193986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22FA0E2B-4593-4FAA-A94C-D01359DC54ED}"/>
              </a:ext>
            </a:extLst>
          </p:cNvPr>
          <p:cNvSpPr/>
          <p:nvPr/>
        </p:nvSpPr>
        <p:spPr>
          <a:xfrm>
            <a:off x="5343318" y="332656"/>
            <a:ext cx="1505362"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Sekerka D</a:t>
            </a:r>
          </a:p>
        </p:txBody>
      </p:sp>
    </p:spTree>
    <p:extLst>
      <p:ext uri="{BB962C8B-B14F-4D97-AF65-F5344CB8AC3E}">
        <p14:creationId xmlns:p14="http://schemas.microsoft.com/office/powerpoint/2010/main" val="2509270573"/>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25CC08F7-8C3F-4D9C-B6BD-44A955FEDC36}"/>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3779385181"/>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CB0585E2-89C5-4022-8695-F0E61A4054CC}"/>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110664403"/>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304B26C2-5714-4379-9B36-8AA0481FE2D9}"/>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3729391065"/>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p:transition>
    </mc:Choice>
    <mc:Fallback xmlns="">
      <p:transition spd="slow" advClick="0" advTm="5000">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C06A2E30-9DE4-4D7F-8FF2-4BF9AB0CC15A}"/>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932558840"/>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8F29ADFF-2408-44B5-BDB7-7F9B9C1A4847}"/>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3982135544"/>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1FD964B0-2FEE-4F07-BCD6-1F8C7DA31F1D}"/>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3581221703"/>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C2D07097-8FCC-4230-9B87-F812C49EF6DD}"/>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2108741377"/>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p:transition>
    </mc:Choice>
    <mc:Fallback xmlns="">
      <p:transition spd="slow" advClick="0" advTm="5000">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EDF94B15-58D4-428A-8D09-5A44FD423DEF}"/>
              </a:ext>
            </a:extLst>
          </p:cNvPr>
          <p:cNvSpPr/>
          <p:nvPr/>
        </p:nvSpPr>
        <p:spPr>
          <a:xfrm>
            <a:off x="5343318" y="332656"/>
            <a:ext cx="1505362"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Sekerka D</a:t>
            </a:r>
          </a:p>
        </p:txBody>
      </p:sp>
    </p:spTree>
    <p:extLst>
      <p:ext uri="{BB962C8B-B14F-4D97-AF65-F5344CB8AC3E}">
        <p14:creationId xmlns:p14="http://schemas.microsoft.com/office/powerpoint/2010/main" val="3963956352"/>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85EF0F56-E15D-4FA0-9219-74F75A289304}"/>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936573933"/>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F25BD0C7-7294-4C1D-BA52-728DF497C2E4}"/>
              </a:ext>
            </a:extLst>
          </p:cNvPr>
          <p:cNvSpPr/>
          <p:nvPr/>
        </p:nvSpPr>
        <p:spPr>
          <a:xfrm>
            <a:off x="5343318" y="332656"/>
            <a:ext cx="1505362"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Sekerka D</a:t>
            </a:r>
          </a:p>
        </p:txBody>
      </p:sp>
    </p:spTree>
    <p:extLst>
      <p:ext uri="{BB962C8B-B14F-4D97-AF65-F5344CB8AC3E}">
        <p14:creationId xmlns:p14="http://schemas.microsoft.com/office/powerpoint/2010/main" val="1402376249"/>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B1900C22-B1F2-4501-8DAA-E8D33B53D917}"/>
              </a:ext>
            </a:extLst>
          </p:cNvPr>
          <p:cNvSpPr/>
          <p:nvPr/>
        </p:nvSpPr>
        <p:spPr>
          <a:xfrm>
            <a:off x="5343318" y="332656"/>
            <a:ext cx="1505362"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Sekerka D</a:t>
            </a:r>
          </a:p>
        </p:txBody>
      </p:sp>
    </p:spTree>
    <p:extLst>
      <p:ext uri="{BB962C8B-B14F-4D97-AF65-F5344CB8AC3E}">
        <p14:creationId xmlns:p14="http://schemas.microsoft.com/office/powerpoint/2010/main" val="3316271513"/>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p:transition>
    </mc:Choice>
    <mc:Fallback xmlns="">
      <p:transition spd="slow" advClick="0" advTm="5000">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B8F3200C-017A-42FD-9CD4-2082F1061C98}"/>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279441475"/>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4DC8D234-E060-47F6-912E-04714D89DCB9}"/>
              </a:ext>
            </a:extLst>
          </p:cNvPr>
          <p:cNvSpPr/>
          <p:nvPr/>
        </p:nvSpPr>
        <p:spPr>
          <a:xfrm>
            <a:off x="5343318" y="332656"/>
            <a:ext cx="1505362"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Sekerka D</a:t>
            </a:r>
          </a:p>
        </p:txBody>
      </p:sp>
    </p:spTree>
    <p:extLst>
      <p:ext uri="{BB962C8B-B14F-4D97-AF65-F5344CB8AC3E}">
        <p14:creationId xmlns:p14="http://schemas.microsoft.com/office/powerpoint/2010/main" val="1188901224"/>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FE022253-3D69-41CC-8447-CD8441072769}"/>
              </a:ext>
            </a:extLst>
          </p:cNvPr>
          <p:cNvSpPr/>
          <p:nvPr/>
        </p:nvSpPr>
        <p:spPr>
          <a:xfrm>
            <a:off x="5343318" y="332656"/>
            <a:ext cx="1505362"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Sekerka D</a:t>
            </a:r>
          </a:p>
        </p:txBody>
      </p:sp>
    </p:spTree>
    <p:extLst>
      <p:ext uri="{BB962C8B-B14F-4D97-AF65-F5344CB8AC3E}">
        <p14:creationId xmlns:p14="http://schemas.microsoft.com/office/powerpoint/2010/main" val="3761548889"/>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313A0773-19F0-4EB0-AB63-502C74349570}"/>
              </a:ext>
            </a:extLst>
          </p:cNvPr>
          <p:cNvSpPr/>
          <p:nvPr/>
        </p:nvSpPr>
        <p:spPr>
          <a:xfrm>
            <a:off x="5343318" y="332656"/>
            <a:ext cx="1505362"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Sekerka D</a:t>
            </a:r>
          </a:p>
        </p:txBody>
      </p:sp>
    </p:spTree>
    <p:extLst>
      <p:ext uri="{BB962C8B-B14F-4D97-AF65-F5344CB8AC3E}">
        <p14:creationId xmlns:p14="http://schemas.microsoft.com/office/powerpoint/2010/main" val="4187295113"/>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p:transition>
    </mc:Choice>
    <mc:Fallback xmlns="">
      <p:transition spd="slow" advClick="0" advTm="5000">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08EE725C-8E99-4415-B4E0-FEEC112C4C97}"/>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3626404155"/>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7DB55D19-95A3-4B9E-9F13-6D2EC85970AC}"/>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492560620"/>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EC4B3D53-A784-4426-A1DD-A3500945EE9A}"/>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00110128"/>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4D202FF2-FF7F-4699-B975-CDA94717D8B2}"/>
              </a:ext>
            </a:extLst>
          </p:cNvPr>
          <p:cNvSpPr/>
          <p:nvPr/>
        </p:nvSpPr>
        <p:spPr>
          <a:xfrm>
            <a:off x="5304978"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Hudec Ivan</a:t>
            </a:r>
          </a:p>
        </p:txBody>
      </p:sp>
    </p:spTree>
    <p:extLst>
      <p:ext uri="{BB962C8B-B14F-4D97-AF65-F5344CB8AC3E}">
        <p14:creationId xmlns:p14="http://schemas.microsoft.com/office/powerpoint/2010/main" val="1747934433"/>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p:transition>
    </mc:Choice>
    <mc:Fallback xmlns="">
      <p:transition spd="slow" advClick="0" advTm="5000">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7032BE02-DC78-4995-B59D-1AF96B9FE952}"/>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532196977"/>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9C1F85F1-0789-4DBC-B554-D5245BEB22DD}"/>
              </a:ext>
            </a:extLst>
          </p:cNvPr>
          <p:cNvSpPr/>
          <p:nvPr/>
        </p:nvSpPr>
        <p:spPr>
          <a:xfrm>
            <a:off x="5343318" y="332656"/>
            <a:ext cx="1505362"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Sekerka D</a:t>
            </a:r>
          </a:p>
        </p:txBody>
      </p:sp>
    </p:spTree>
    <p:extLst>
      <p:ext uri="{BB962C8B-B14F-4D97-AF65-F5344CB8AC3E}">
        <p14:creationId xmlns:p14="http://schemas.microsoft.com/office/powerpoint/2010/main" val="1846391570"/>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015F98C5-0EB7-460F-9668-1015B729DDD7}"/>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214488686"/>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66A07537-32B3-42F7-B0FB-390A86FC585B}"/>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2989084877"/>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p:transition>
    </mc:Choice>
    <mc:Fallback xmlns="">
      <p:transition spd="slow" advClick="0" advTm="5000">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8B454B3E-3303-400F-9B4B-049F2A6105FC}"/>
              </a:ext>
            </a:extLst>
          </p:cNvPr>
          <p:cNvSpPr/>
          <p:nvPr/>
        </p:nvSpPr>
        <p:spPr>
          <a:xfrm>
            <a:off x="5343318" y="332656"/>
            <a:ext cx="1505362"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Sekerka D</a:t>
            </a:r>
          </a:p>
        </p:txBody>
      </p:sp>
    </p:spTree>
    <p:extLst>
      <p:ext uri="{BB962C8B-B14F-4D97-AF65-F5344CB8AC3E}">
        <p14:creationId xmlns:p14="http://schemas.microsoft.com/office/powerpoint/2010/main" val="3435084831"/>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E7DD9608-5902-4F97-97C5-FE63032D65CA}"/>
              </a:ext>
            </a:extLst>
          </p:cNvPr>
          <p:cNvSpPr/>
          <p:nvPr/>
        </p:nvSpPr>
        <p:spPr>
          <a:xfrm>
            <a:off x="5343318" y="332656"/>
            <a:ext cx="1505362"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Sekerka D</a:t>
            </a:r>
          </a:p>
        </p:txBody>
      </p:sp>
    </p:spTree>
    <p:extLst>
      <p:ext uri="{BB962C8B-B14F-4D97-AF65-F5344CB8AC3E}">
        <p14:creationId xmlns:p14="http://schemas.microsoft.com/office/powerpoint/2010/main" val="3082275056"/>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77A6324F-3280-49C2-8F12-3F99C49F10A8}"/>
              </a:ext>
            </a:extLst>
          </p:cNvPr>
          <p:cNvSpPr/>
          <p:nvPr/>
        </p:nvSpPr>
        <p:spPr>
          <a:xfrm>
            <a:off x="5343318" y="332656"/>
            <a:ext cx="1505362"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Sekerka D</a:t>
            </a:r>
          </a:p>
        </p:txBody>
      </p:sp>
    </p:spTree>
    <p:extLst>
      <p:ext uri="{BB962C8B-B14F-4D97-AF65-F5344CB8AC3E}">
        <p14:creationId xmlns:p14="http://schemas.microsoft.com/office/powerpoint/2010/main" val="3922247019"/>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69BAB292-5565-408A-A4C6-C3710855D526}"/>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2324784763"/>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p:transition>
    </mc:Choice>
    <mc:Fallback xmlns="">
      <p:transition spd="slow" advClick="0" advTm="5000">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C2A92DB0-2322-4DE2-A7B0-F2F980F300B5}"/>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3717410149"/>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24368BD2-7FC6-469F-9B8A-576966E50A08}"/>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877073689"/>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7D1835DD-496F-43B7-88B2-6D61B7F5C7AC}"/>
              </a:ext>
            </a:extLst>
          </p:cNvPr>
          <p:cNvSpPr/>
          <p:nvPr/>
        </p:nvSpPr>
        <p:spPr>
          <a:xfrm>
            <a:off x="5304976"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028605320"/>
      </p:ext>
    </p:extLst>
  </p:cSld>
  <p:clrMapOvr>
    <a:masterClrMapping/>
  </p:clrMapOvr>
  <mc:AlternateContent xmlns:mc="http://schemas.openxmlformats.org/markup-compatibility/2006" xmlns:p14="http://schemas.microsoft.com/office/powerpoint/2010/main">
    <mc:Choice Requires="p14">
      <p:transition spd="slow" p14:dur="2500" advClick="0" advTm="5000">
        <p14:prism dir="d" isContent="1" isInverted="1"/>
      </p:transition>
    </mc:Choice>
    <mc:Fallback xmlns="">
      <p:transition spd="slow" advClick="0" advTm="5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tuha: zahnutá nadol 4">
            <a:extLst>
              <a:ext uri="{FF2B5EF4-FFF2-40B4-BE49-F238E27FC236}">
                <a16:creationId xmlns:a16="http://schemas.microsoft.com/office/drawing/2014/main" id="{8C24FDBF-37E2-4570-A8C6-9F3FC583E484}"/>
              </a:ext>
            </a:extLst>
          </p:cNvPr>
          <p:cNvSpPr/>
          <p:nvPr/>
        </p:nvSpPr>
        <p:spPr>
          <a:xfrm>
            <a:off x="5343318" y="332656"/>
            <a:ext cx="1505362"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Sekerka D</a:t>
            </a:r>
          </a:p>
        </p:txBody>
      </p:sp>
    </p:spTree>
    <p:extLst>
      <p:ext uri="{BB962C8B-B14F-4D97-AF65-F5344CB8AC3E}">
        <p14:creationId xmlns:p14="http://schemas.microsoft.com/office/powerpoint/2010/main" val="2880572068"/>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p:transition>
    </mc:Choice>
    <mc:Fallback xmlns="">
      <p:transition spd="slow" advClick="0" advTm="5000">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D197B664-4547-4FEC-82AA-1A4FFE1A2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5943600" cy="6858000"/>
          </a:xfrm>
          <a:prstGeom prst="rect">
            <a:avLst/>
          </a:prstGeom>
        </p:spPr>
      </p:pic>
      <p:pic>
        <p:nvPicPr>
          <p:cNvPr id="8" name="Text M2">
            <a:extLst>
              <a:ext uri="{FF2B5EF4-FFF2-40B4-BE49-F238E27FC236}">
                <a16:creationId xmlns:a16="http://schemas.microsoft.com/office/drawing/2014/main" id="{593C65C7-CBC7-4C29-916F-D717380630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39616" y="4727781"/>
            <a:ext cx="1465364" cy="1152129"/>
          </a:xfrm>
          <a:prstGeom prst="rect">
            <a:avLst/>
          </a:prstGeom>
        </p:spPr>
      </p:pic>
      <p:pic>
        <p:nvPicPr>
          <p:cNvPr id="5" name="Text M1">
            <a:extLst>
              <a:ext uri="{FF2B5EF4-FFF2-40B4-BE49-F238E27FC236}">
                <a16:creationId xmlns:a16="http://schemas.microsoft.com/office/drawing/2014/main" id="{16F83AB3-490C-4462-8E97-48ABA5F524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39616" y="4725144"/>
            <a:ext cx="1465364" cy="1152129"/>
          </a:xfrm>
          <a:prstGeom prst="rect">
            <a:avLst/>
          </a:prstGeom>
        </p:spPr>
      </p:pic>
      <p:pic>
        <p:nvPicPr>
          <p:cNvPr id="6" name="Text V">
            <a:extLst>
              <a:ext uri="{FF2B5EF4-FFF2-40B4-BE49-F238E27FC236}">
                <a16:creationId xmlns:a16="http://schemas.microsoft.com/office/drawing/2014/main" id="{DFE806B9-47F5-4FA0-A53A-872FE480BB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04112" y="764704"/>
            <a:ext cx="4023447" cy="3163398"/>
          </a:xfrm>
          <a:prstGeom prst="rect">
            <a:avLst/>
          </a:prstGeom>
        </p:spPr>
      </p:pic>
      <p:sp>
        <p:nvSpPr>
          <p:cNvPr id="9" name="Kruh">
            <a:extLst>
              <a:ext uri="{FF2B5EF4-FFF2-40B4-BE49-F238E27FC236}">
                <a16:creationId xmlns:a16="http://schemas.microsoft.com/office/drawing/2014/main" id="{64B0BB63-0B97-4235-8146-87693330814A}"/>
              </a:ext>
            </a:extLst>
          </p:cNvPr>
          <p:cNvSpPr/>
          <p:nvPr/>
        </p:nvSpPr>
        <p:spPr>
          <a:xfrm>
            <a:off x="11232000" y="5976000"/>
            <a:ext cx="563710" cy="545679"/>
          </a:xfrm>
          <a:prstGeom prst="ellipse">
            <a:avLst/>
          </a:prstGeom>
          <a:solidFill>
            <a:sysClr val="window" lastClr="FFFFFF"/>
          </a:solidFill>
          <a:ln w="12700" cap="flat" cmpd="sng" algn="ctr">
            <a:solidFill>
              <a:sysClr val="windowText" lastClr="000000">
                <a:alpha val="50000"/>
              </a:sysClr>
            </a:solidFill>
            <a:prstDash val="solid"/>
            <a:miter lim="800000"/>
          </a:ln>
          <a:effectLst>
            <a:outerShdw blurRad="50800" dist="50800" dir="2700000" algn="tl" rotWithShape="0">
              <a:prstClr val="black">
                <a:alpha val="70000"/>
              </a:prstClr>
            </a:outerShdw>
          </a:effectLst>
        </p:spPr>
        <p:txBody>
          <a:bodyPr rtlCol="0" anchor="ctr"/>
          <a:lstStyle/>
          <a:p>
            <a:pPr marL="0" marR="0" lvl="0" indent="0" algn="ctr" defTabSz="408462" eaLnBrk="1" fontAlgn="auto" latinLnBrk="0" hangingPunct="1">
              <a:lnSpc>
                <a:spcPct val="100000"/>
              </a:lnSpc>
              <a:spcBef>
                <a:spcPts val="0"/>
              </a:spcBef>
              <a:spcAft>
                <a:spcPts val="0"/>
              </a:spcAft>
              <a:buClrTx/>
              <a:buSzTx/>
              <a:buFontTx/>
              <a:buNone/>
              <a:tabLst/>
              <a:defRPr/>
            </a:pPr>
            <a:endParaRPr kumimoji="0" lang="sk-SK" sz="1608" b="0" i="0" u="none" strike="noStrike" kern="0" cap="none" spc="0" normalizeH="0" baseline="0" noProof="0">
              <a:ln>
                <a:noFill/>
              </a:ln>
              <a:solidFill>
                <a:prstClr val="white"/>
              </a:solidFill>
              <a:effectLst/>
              <a:uLnTx/>
              <a:uFillTx/>
            </a:endParaRPr>
          </a:p>
        </p:txBody>
      </p:sp>
      <p:pic>
        <p:nvPicPr>
          <p:cNvPr id="10" name="Myš">
            <a:extLst>
              <a:ext uri="{FF2B5EF4-FFF2-40B4-BE49-F238E27FC236}">
                <a16:creationId xmlns:a16="http://schemas.microsoft.com/office/drawing/2014/main" id="{01F110C6-8D1E-4B98-B3F4-048B40AB936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683170">
            <a:off x="11320291" y="6048704"/>
            <a:ext cx="387127" cy="387127"/>
          </a:xfrm>
          <a:prstGeom prst="rect">
            <a:avLst/>
          </a:prstGeom>
          <a:effectLst>
            <a:outerShdw blurRad="50800" dist="63500" dir="3600000" algn="tl" rotWithShape="0">
              <a:prstClr val="black">
                <a:alpha val="56000"/>
              </a:prstClr>
            </a:outerShdw>
          </a:effectLst>
        </p:spPr>
      </p:pic>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Stuha: zahnutá nadol 10">
            <a:extLst>
              <a:ext uri="{FF2B5EF4-FFF2-40B4-BE49-F238E27FC236}">
                <a16:creationId xmlns:a16="http://schemas.microsoft.com/office/drawing/2014/main" id="{674814C9-90EA-46BB-95F4-B3D4AD4736E6}"/>
              </a:ext>
            </a:extLst>
          </p:cNvPr>
          <p:cNvSpPr/>
          <p:nvPr/>
        </p:nvSpPr>
        <p:spPr>
          <a:xfrm>
            <a:off x="3665398" y="332656"/>
            <a:ext cx="1582046" cy="267533"/>
          </a:xfrm>
          <a:prstGeom prst="ribbon">
            <a:avLst>
              <a:gd name="adj1" fmla="val 19930"/>
              <a:gd name="adj2" fmla="val 750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a:t>
            </a:r>
            <a:r>
              <a:rPr lang="sk-SK" sz="1400" b="1" i="1" kern="0">
                <a:solidFill>
                  <a:prstClr val="black"/>
                </a:solidFill>
                <a:latin typeface="EucrosiaUPC" panose="02020603050405020304" pitchFamily="18" charset="-34"/>
                <a:cs typeface="EucrosiaUPC" panose="02020603050405020304" pitchFamily="18" charset="-34"/>
              </a:rPr>
              <a:t>Hudec Ivan</a:t>
            </a:r>
            <a:endPar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421585275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2000"/>
                                  </p:stCondLst>
                                  <p:childTnLst>
                                    <p:animMotion origin="layout" path="M -2.5E-6 3.33333E-6 L 0.46563 -0.43033 " pathEditMode="relative" rAng="0" ptsTypes="AA">
                                      <p:cBhvr>
                                        <p:cTn id="6" dur="2000" fill="hold"/>
                                        <p:tgtEl>
                                          <p:spTgt spid="5"/>
                                        </p:tgtEl>
                                        <p:attrNameLst>
                                          <p:attrName>ppt_x</p:attrName>
                                          <p:attrName>ppt_y</p:attrName>
                                        </p:attrNameLst>
                                      </p:cBhvr>
                                      <p:rCtr x="23281" y="-21528"/>
                                    </p:animMotion>
                                  </p:childTnLst>
                                </p:cTn>
                              </p:par>
                              <p:par>
                                <p:cTn id="7" presetID="53" presetClass="entr" presetSubtype="16" fill="hold" nodeType="withEffect">
                                  <p:stCondLst>
                                    <p:cond delay="3500"/>
                                  </p:stCondLst>
                                  <p:childTnLst>
                                    <p:set>
                                      <p:cBhvr>
                                        <p:cTn id="8" dur="1" fill="hold">
                                          <p:stCondLst>
                                            <p:cond delay="0"/>
                                          </p:stCondLst>
                                        </p:cTn>
                                        <p:tgtEl>
                                          <p:spTgt spid="6"/>
                                        </p:tgtEl>
                                        <p:attrNameLst>
                                          <p:attrName>style.visibility</p:attrName>
                                        </p:attrNameLst>
                                      </p:cBhvr>
                                      <p:to>
                                        <p:strVal val="visible"/>
                                      </p:to>
                                    </p:set>
                                    <p:anim calcmode="lin" valueType="num">
                                      <p:cBhvr>
                                        <p:cTn id="9" dur="2000" fill="hold"/>
                                        <p:tgtEl>
                                          <p:spTgt spid="6"/>
                                        </p:tgtEl>
                                        <p:attrNameLst>
                                          <p:attrName>ppt_w</p:attrName>
                                        </p:attrNameLst>
                                      </p:cBhvr>
                                      <p:tavLst>
                                        <p:tav tm="0">
                                          <p:val>
                                            <p:fltVal val="0"/>
                                          </p:val>
                                        </p:tav>
                                        <p:tav tm="100000">
                                          <p:val>
                                            <p:strVal val="#ppt_w"/>
                                          </p:val>
                                        </p:tav>
                                      </p:tavLst>
                                    </p:anim>
                                    <p:anim calcmode="lin" valueType="num">
                                      <p:cBhvr>
                                        <p:cTn id="10" dur="2000" fill="hold"/>
                                        <p:tgtEl>
                                          <p:spTgt spid="6"/>
                                        </p:tgtEl>
                                        <p:attrNameLst>
                                          <p:attrName>ppt_h</p:attrName>
                                        </p:attrNameLst>
                                      </p:cBhvr>
                                      <p:tavLst>
                                        <p:tav tm="0">
                                          <p:val>
                                            <p:fltVal val="0"/>
                                          </p:val>
                                        </p:tav>
                                        <p:tav tm="100000">
                                          <p:val>
                                            <p:strVal val="#ppt_h"/>
                                          </p:val>
                                        </p:tav>
                                      </p:tavLst>
                                    </p:anim>
                                    <p:animEffect transition="in" filter="fade">
                                      <p:cBhvr>
                                        <p:cTn id="11" dur="2000"/>
                                        <p:tgtEl>
                                          <p:spTgt spid="6"/>
                                        </p:tgtEl>
                                      </p:cBhvr>
                                    </p:animEffect>
                                  </p:childTnLst>
                                </p:cTn>
                              </p:par>
                              <p:par>
                                <p:cTn id="12" presetID="10" presetClass="exit" presetSubtype="0" fill="hold" nodeType="withEffect">
                                  <p:stCondLst>
                                    <p:cond delay="4000"/>
                                  </p:stCondLst>
                                  <p:childTnLst>
                                    <p:animEffect transition="out" filter="fade">
                                      <p:cBhvr>
                                        <p:cTn id="13" dur="1000"/>
                                        <p:tgtEl>
                                          <p:spTgt spid="5"/>
                                        </p:tgtEl>
                                      </p:cBhvr>
                                    </p:animEffect>
                                    <p:set>
                                      <p:cBhvr>
                                        <p:cTn id="14" dur="1" fill="hold">
                                          <p:stCondLst>
                                            <p:cond delay="999"/>
                                          </p:stCondLst>
                                        </p:cTn>
                                        <p:tgtEl>
                                          <p:spTgt spid="5"/>
                                        </p:tgtEl>
                                        <p:attrNameLst>
                                          <p:attrName>style.visibility</p:attrName>
                                        </p:attrNameLst>
                                      </p:cBhvr>
                                      <p:to>
                                        <p:strVal val="hidden"/>
                                      </p:to>
                                    </p:set>
                                  </p:childTnLst>
                                </p:cTn>
                              </p:par>
                            </p:childTnLst>
                          </p:cTn>
                        </p:par>
                        <p:par>
                          <p:cTn id="15" fill="hold">
                            <p:stCondLst>
                              <p:cond delay="5500"/>
                            </p:stCondLst>
                            <p:childTnLst>
                              <p:par>
                                <p:cTn id="16" presetID="53" presetClass="entr" presetSubtype="16" fill="hold" nodeType="afterEffect">
                                  <p:stCondLst>
                                    <p:cond delay="1000"/>
                                  </p:stCondLst>
                                  <p:childTnLst>
                                    <p:set>
                                      <p:cBhvr>
                                        <p:cTn id="17" dur="1" fill="hold">
                                          <p:stCondLst>
                                            <p:cond delay="0"/>
                                          </p:stCondLst>
                                        </p:cTn>
                                        <p:tgtEl>
                                          <p:spTgt spid="10"/>
                                        </p:tgtEl>
                                        <p:attrNameLst>
                                          <p:attrName>style.visibility</p:attrName>
                                        </p:attrNameLst>
                                      </p:cBhvr>
                                      <p:to>
                                        <p:strVal val="visible"/>
                                      </p:to>
                                    </p:set>
                                    <p:anim calcmode="lin" valueType="num">
                                      <p:cBhvr>
                                        <p:cTn id="18" dur="1500" fill="hold"/>
                                        <p:tgtEl>
                                          <p:spTgt spid="10"/>
                                        </p:tgtEl>
                                        <p:attrNameLst>
                                          <p:attrName>ppt_w</p:attrName>
                                        </p:attrNameLst>
                                      </p:cBhvr>
                                      <p:tavLst>
                                        <p:tav tm="0">
                                          <p:val>
                                            <p:fltVal val="0"/>
                                          </p:val>
                                        </p:tav>
                                        <p:tav tm="100000">
                                          <p:val>
                                            <p:strVal val="#ppt_w"/>
                                          </p:val>
                                        </p:tav>
                                      </p:tavLst>
                                    </p:anim>
                                    <p:anim calcmode="lin" valueType="num">
                                      <p:cBhvr>
                                        <p:cTn id="19" dur="1500" fill="hold"/>
                                        <p:tgtEl>
                                          <p:spTgt spid="10"/>
                                        </p:tgtEl>
                                        <p:attrNameLst>
                                          <p:attrName>ppt_h</p:attrName>
                                        </p:attrNameLst>
                                      </p:cBhvr>
                                      <p:tavLst>
                                        <p:tav tm="0">
                                          <p:val>
                                            <p:fltVal val="0"/>
                                          </p:val>
                                        </p:tav>
                                        <p:tav tm="100000">
                                          <p:val>
                                            <p:strVal val="#ppt_h"/>
                                          </p:val>
                                        </p:tav>
                                      </p:tavLst>
                                    </p:anim>
                                    <p:animEffect transition="in" filter="fade">
                                      <p:cBhvr>
                                        <p:cTn id="20" dur="1500"/>
                                        <p:tgtEl>
                                          <p:spTgt spid="10"/>
                                        </p:tgtEl>
                                      </p:cBhvr>
                                    </p:animEffect>
                                  </p:childTnLst>
                                </p:cTn>
                              </p:par>
                              <p:par>
                                <p:cTn id="21" presetID="53" presetClass="entr" presetSubtype="16" fill="hold" grpId="0" nodeType="withEffect">
                                  <p:stCondLst>
                                    <p:cond delay="1000"/>
                                  </p:stCondLst>
                                  <p:childTnLst>
                                    <p:set>
                                      <p:cBhvr>
                                        <p:cTn id="22" dur="1" fill="hold">
                                          <p:stCondLst>
                                            <p:cond delay="0"/>
                                          </p:stCondLst>
                                        </p:cTn>
                                        <p:tgtEl>
                                          <p:spTgt spid="9"/>
                                        </p:tgtEl>
                                        <p:attrNameLst>
                                          <p:attrName>style.visibility</p:attrName>
                                        </p:attrNameLst>
                                      </p:cBhvr>
                                      <p:to>
                                        <p:strVal val="visible"/>
                                      </p:to>
                                    </p:set>
                                    <p:anim calcmode="lin" valueType="num">
                                      <p:cBhvr>
                                        <p:cTn id="23" dur="1500" fill="hold"/>
                                        <p:tgtEl>
                                          <p:spTgt spid="9"/>
                                        </p:tgtEl>
                                        <p:attrNameLst>
                                          <p:attrName>ppt_w</p:attrName>
                                        </p:attrNameLst>
                                      </p:cBhvr>
                                      <p:tavLst>
                                        <p:tav tm="0">
                                          <p:val>
                                            <p:fltVal val="0"/>
                                          </p:val>
                                        </p:tav>
                                        <p:tav tm="100000">
                                          <p:val>
                                            <p:strVal val="#ppt_w"/>
                                          </p:val>
                                        </p:tav>
                                      </p:tavLst>
                                    </p:anim>
                                    <p:anim calcmode="lin" valueType="num">
                                      <p:cBhvr>
                                        <p:cTn id="24" dur="1500" fill="hold"/>
                                        <p:tgtEl>
                                          <p:spTgt spid="9"/>
                                        </p:tgtEl>
                                        <p:attrNameLst>
                                          <p:attrName>ppt_h</p:attrName>
                                        </p:attrNameLst>
                                      </p:cBhvr>
                                      <p:tavLst>
                                        <p:tav tm="0">
                                          <p:val>
                                            <p:fltVal val="0"/>
                                          </p:val>
                                        </p:tav>
                                        <p:tav tm="100000">
                                          <p:val>
                                            <p:strVal val="#ppt_h"/>
                                          </p:val>
                                        </p:tav>
                                      </p:tavLst>
                                    </p:anim>
                                    <p:animEffect transition="in" filter="fade">
                                      <p:cBhvr>
                                        <p:cTn id="25"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blip>
          <a:srcRect/>
          <a:stretch>
            <a:fillRect/>
          </a:stretch>
        </a:blipFill>
        <a:effectLst/>
      </p:bgPr>
    </p:bg>
    <p:spTree>
      <p:nvGrpSpPr>
        <p:cNvPr id="1" name=""/>
        <p:cNvGrpSpPr/>
        <p:nvPr/>
      </p:nvGrpSpPr>
      <p:grpSpPr>
        <a:xfrm>
          <a:off x="0" y="0"/>
          <a:ext cx="0" cy="0"/>
          <a:chOff x="0" y="0"/>
          <a:chExt cx="0" cy="0"/>
        </a:xfrm>
      </p:grpSpPr>
      <p:sp>
        <p:nvSpPr>
          <p:cNvPr id="4" name="Komercia">
            <a:extLst>
              <a:ext uri="{FF2B5EF4-FFF2-40B4-BE49-F238E27FC236}">
                <a16:creationId xmlns:a16="http://schemas.microsoft.com/office/drawing/2014/main" id="{13D65D55-5F27-4740-8530-46EA7D6D7B31}"/>
              </a:ext>
            </a:extLst>
          </p:cNvPr>
          <p:cNvSpPr txBox="1"/>
          <p:nvPr/>
        </p:nvSpPr>
        <p:spPr>
          <a:xfrm>
            <a:off x="771404" y="585404"/>
            <a:ext cx="3783817" cy="389979"/>
          </a:xfrm>
          <a:prstGeom prst="rect">
            <a:avLst/>
          </a:prstGeom>
          <a:noFill/>
          <a:ln>
            <a:solidFill>
              <a:schemeClr val="tx1"/>
            </a:solidFill>
          </a:ln>
        </p:spPr>
        <p:txBody>
          <a:bodyPr wrap="square" rtlCol="0">
            <a:spAutoFit/>
          </a:bodyPr>
          <a:lstStyle/>
          <a:p>
            <a:pPr algn="ctr" defTabSz="544208">
              <a:defRPr/>
            </a:pPr>
            <a:r>
              <a:rPr lang="sk-SK" sz="1934" b="1">
                <a:solidFill>
                  <a:prstClr val="black">
                    <a:lumMod val="75000"/>
                    <a:lumOff val="25000"/>
                  </a:prstClr>
                </a:solidFill>
                <a:latin typeface="Brooklyn CE" pitchFamily="2" charset="0"/>
              </a:rPr>
              <a:t>Non-commercial presentation !</a:t>
            </a:r>
          </a:p>
        </p:txBody>
      </p:sp>
      <p:sp>
        <p:nvSpPr>
          <p:cNvPr id="6" name="Rozlúčenie">
            <a:extLst>
              <a:ext uri="{FF2B5EF4-FFF2-40B4-BE49-F238E27FC236}">
                <a16:creationId xmlns:a16="http://schemas.microsoft.com/office/drawing/2014/main" id="{46AEF852-C5CA-4517-8F4F-22A112767ED4}"/>
              </a:ext>
            </a:extLst>
          </p:cNvPr>
          <p:cNvSpPr txBox="1"/>
          <p:nvPr/>
        </p:nvSpPr>
        <p:spPr>
          <a:xfrm>
            <a:off x="1532984" y="5460701"/>
            <a:ext cx="8834259" cy="707886"/>
          </a:xfrm>
          <a:prstGeom prst="rect">
            <a:avLst/>
          </a:prstGeom>
          <a:noFill/>
          <a:ln>
            <a:noFill/>
          </a:ln>
        </p:spPr>
        <p:txBody>
          <a:bodyPr wrap="square" rtlCol="0">
            <a:spAutoFit/>
          </a:bodyPr>
          <a:lstStyle/>
          <a:p>
            <a:pPr algn="ctr" defTabSz="544208">
              <a:defRPr/>
            </a:pPr>
            <a:r>
              <a:rPr lang="en-US" sz="4000" b="1">
                <a:ln>
                  <a:solidFill>
                    <a:prstClr val="black">
                      <a:alpha val="65000"/>
                    </a:prstClr>
                  </a:solidFill>
                </a:ln>
                <a:solidFill>
                  <a:srgbClr val="F9E7A2"/>
                </a:solidFill>
                <a:effectLst>
                  <a:outerShdw blurRad="50800" dist="38100" dir="2700000" algn="tl" rotWithShape="0">
                    <a:prstClr val="black"/>
                  </a:outerShdw>
                </a:effectLst>
                <a:latin typeface="Artistik" panose="04040505050F02020602" pitchFamily="82" charset="0"/>
              </a:rPr>
              <a:t>Thanks for your feedback on this presentation...</a:t>
            </a:r>
          </a:p>
        </p:txBody>
      </p:sp>
      <p:pic>
        <p:nvPicPr>
          <p:cNvPr id="7" name="Kruh - šípka">
            <a:extLst>
              <a:ext uri="{FF2B5EF4-FFF2-40B4-BE49-F238E27FC236}">
                <a16:creationId xmlns:a16="http://schemas.microsoft.com/office/drawing/2014/main" id="{DCC3F678-0B0C-433F-B761-342E71C793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196393" y="5916392"/>
            <a:ext cx="510629" cy="516708"/>
          </a:xfrm>
          <a:prstGeom prst="rect">
            <a:avLst/>
          </a:prstGeom>
          <a:noFill/>
          <a:ln>
            <a:noFill/>
          </a:ln>
          <a:effectLst>
            <a:outerShdw blurRad="50800" dist="38100" dir="2700000" algn="tl" rotWithShape="0">
              <a:prstClr val="black">
                <a:alpha val="49000"/>
              </a:prstClr>
            </a:outerShdw>
          </a:effectLst>
        </p:spPr>
      </p:pic>
      <p:sp>
        <p:nvSpPr>
          <p:cNvPr id="8" name="Kruh">
            <a:extLst>
              <a:ext uri="{FF2B5EF4-FFF2-40B4-BE49-F238E27FC236}">
                <a16:creationId xmlns:a16="http://schemas.microsoft.com/office/drawing/2014/main" id="{D3117032-BCCA-4972-9CA8-CDAEE3FB1BBE}"/>
              </a:ext>
            </a:extLst>
          </p:cNvPr>
          <p:cNvSpPr/>
          <p:nvPr/>
        </p:nvSpPr>
        <p:spPr>
          <a:xfrm>
            <a:off x="11196393" y="5920648"/>
            <a:ext cx="515874" cy="508196"/>
          </a:xfrm>
          <a:prstGeom prst="ellipse">
            <a:avLst/>
          </a:prstGeom>
          <a:solidFill>
            <a:sysClr val="windowText" lastClr="000000">
              <a:lumMod val="50000"/>
              <a:lumOff val="50000"/>
            </a:sysClr>
          </a:solidFill>
          <a:ln w="9525" cap="flat" cmpd="sng" algn="ctr">
            <a:solidFill>
              <a:sysClr val="windowText" lastClr="00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endParaRPr>
          </a:p>
        </p:txBody>
      </p:sp>
      <p:pic>
        <p:nvPicPr>
          <p:cNvPr id="9" name="Podpis">
            <a:extLst>
              <a:ext uri="{FF2B5EF4-FFF2-40B4-BE49-F238E27FC236}">
                <a16:creationId xmlns:a16="http://schemas.microsoft.com/office/drawing/2014/main" id="{5D5F649D-9D97-4BC7-BED1-681935C38B0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221190" y="5926733"/>
            <a:ext cx="461034" cy="483707"/>
          </a:xfrm>
          <a:prstGeom prst="rect">
            <a:avLst/>
          </a:prstGeom>
          <a:noFill/>
        </p:spPr>
      </p:pic>
      <p:pic>
        <p:nvPicPr>
          <p:cNvPr id="10" name="Dušan">
            <a:extLst>
              <a:ext uri="{FF2B5EF4-FFF2-40B4-BE49-F238E27FC236}">
                <a16:creationId xmlns:a16="http://schemas.microsoft.com/office/drawing/2014/main" id="{04B0D1D2-DCF2-4566-B790-095E113725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30342" y="2164418"/>
            <a:ext cx="3951882" cy="2252572"/>
          </a:xfrm>
          <a:prstGeom prst="ellipse">
            <a:avLst/>
          </a:prstGeom>
          <a:ln>
            <a:noFill/>
          </a:ln>
          <a:effectLst>
            <a:outerShdw blurRad="50800" dist="63500" dir="2700000" algn="tl" rotWithShape="0">
              <a:prstClr val="black"/>
            </a:outerShdw>
            <a:softEdge rad="112500"/>
          </a:effectLst>
        </p:spPr>
      </p:pic>
      <p:pic>
        <p:nvPicPr>
          <p:cNvPr id="11" name="Ivan">
            <a:extLst>
              <a:ext uri="{FF2B5EF4-FFF2-40B4-BE49-F238E27FC236}">
                <a16:creationId xmlns:a16="http://schemas.microsoft.com/office/drawing/2014/main" id="{C022D575-878E-4630-81F9-0DD6F04F923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82847" y="412821"/>
            <a:ext cx="3951883" cy="2265746"/>
          </a:xfrm>
          <a:prstGeom prst="ellipse">
            <a:avLst/>
          </a:prstGeom>
          <a:ln>
            <a:noFill/>
          </a:ln>
          <a:effectLst>
            <a:outerShdw blurRad="50800" dist="63500" dir="2700000" algn="tl" rotWithShape="0">
              <a:prstClr val="black"/>
            </a:outerShdw>
            <a:softEdge rad="112500"/>
          </a:effectLst>
        </p:spPr>
      </p:pic>
      <p:sp>
        <p:nvSpPr>
          <p:cNvPr id="12" name="Info">
            <a:extLst>
              <a:ext uri="{FF2B5EF4-FFF2-40B4-BE49-F238E27FC236}">
                <a16:creationId xmlns:a16="http://schemas.microsoft.com/office/drawing/2014/main" id="{B6BC3EBB-2D6D-420A-858C-5C08FCA457AF}"/>
              </a:ext>
            </a:extLst>
          </p:cNvPr>
          <p:cNvSpPr txBox="1"/>
          <p:nvPr/>
        </p:nvSpPr>
        <p:spPr>
          <a:xfrm>
            <a:off x="994585" y="2692076"/>
            <a:ext cx="5589874" cy="1941658"/>
          </a:xfrm>
          <a:prstGeom prst="rect">
            <a:avLst/>
          </a:prstGeom>
          <a:solidFill>
            <a:sysClr val="window" lastClr="FFFFFF">
              <a:lumMod val="65000"/>
              <a:alpha val="84000"/>
            </a:sysClr>
          </a:solidFill>
          <a:ln w="28575">
            <a:solidFill>
              <a:sysClr val="window" lastClr="FFFFFF"/>
            </a:solidFill>
          </a:ln>
          <a:effectLst>
            <a:outerShdw blurRad="50800" dist="38100" dir="2700000" algn="tl" rotWithShape="0">
              <a:prstClr val="black">
                <a:alpha val="32000"/>
              </a:prstClr>
            </a:outerShdw>
          </a:effectLst>
        </p:spPr>
        <p:txBody>
          <a:bodyPr wrap="none" lIns="216000" tIns="108000" rIns="216000" bIns="108000">
            <a:spAutoFit/>
          </a:bodyPr>
          <a:lstStyle/>
          <a:p>
            <a:pPr lvl="0" algn="just" fontAlgn="base">
              <a:spcBef>
                <a:spcPct val="0"/>
              </a:spcBef>
              <a:spcAft>
                <a:spcPct val="0"/>
              </a:spcAft>
              <a:defRPr/>
            </a:pPr>
            <a:r>
              <a:rPr kumimoji="0" lang="sk-SK" sz="1600" b="1" i="1" u="sng" strike="noStrike" kern="0" cap="none" spc="0" normalizeH="0" baseline="0" noProof="0">
                <a:ln w="9525">
                  <a:noFill/>
                  <a:prstDash val="solid"/>
                </a:ln>
                <a:solidFill>
                  <a:prstClr val="black"/>
                </a:solidFill>
                <a:effectLst/>
                <a:uLnTx/>
                <a:uFillTx/>
                <a:latin typeface="Casablanca" pitchFamily="2" charset="0"/>
                <a:cs typeface="Arial" charset="0"/>
              </a:rPr>
              <a:t>Music</a:t>
            </a:r>
            <a:r>
              <a:rPr kumimoji="0" lang="sk-SK" sz="1600" b="0" i="1" u="none" strike="noStrike" kern="0" cap="none" spc="0" normalizeH="0" baseline="0" noProof="0">
                <a:ln w="9525">
                  <a:noFill/>
                  <a:prstDash val="solid"/>
                </a:ln>
                <a:solidFill>
                  <a:prstClr val="black"/>
                </a:solidFill>
                <a:effectLst/>
                <a:uLnTx/>
                <a:uFillTx/>
                <a:latin typeface="Casablanca" pitchFamily="2" charset="0"/>
                <a:cs typeface="Arial" charset="0"/>
              </a:rPr>
              <a:t>  :		</a:t>
            </a:r>
            <a:r>
              <a:rPr lang="fi-FI" sz="1600" i="1" kern="0">
                <a:ln w="9525">
                  <a:noFill/>
                  <a:prstDash val="solid"/>
                </a:ln>
                <a:solidFill>
                  <a:prstClr val="black"/>
                </a:solidFill>
                <a:latin typeface="Casablanca" pitchFamily="2" charset="0"/>
                <a:cs typeface="Arial" charset="0"/>
              </a:rPr>
              <a:t>B.Cherry, A.Doran, M.Pitkin - Mazurkas</a:t>
            </a:r>
          </a:p>
          <a:p>
            <a:pPr lvl="0" algn="just" fontAlgn="base">
              <a:spcBef>
                <a:spcPct val="0"/>
              </a:spcBef>
              <a:spcAft>
                <a:spcPct val="0"/>
              </a:spcAft>
              <a:defRPr/>
            </a:pPr>
            <a:r>
              <a:rPr kumimoji="0" lang="sk-SK" sz="1600" b="1" i="1" u="sng" strike="noStrike" kern="0" cap="none" spc="0" normalizeH="0" baseline="0" noProof="0">
                <a:ln w="9525">
                  <a:noFill/>
                  <a:prstDash val="solid"/>
                </a:ln>
                <a:solidFill>
                  <a:prstClr val="black"/>
                </a:solidFill>
                <a:effectLst/>
                <a:uLnTx/>
                <a:uFillTx/>
                <a:latin typeface="Casablanca" pitchFamily="2" charset="0"/>
                <a:cs typeface="Arial" charset="0"/>
              </a:rPr>
              <a:t>Photos</a:t>
            </a:r>
            <a:r>
              <a:rPr kumimoji="0" lang="sk-SK" sz="1600" b="1" i="1" u="none" strike="noStrike" kern="0" cap="none" spc="0" normalizeH="0" baseline="0" noProof="0">
                <a:ln w="9525">
                  <a:noFill/>
                  <a:prstDash val="solid"/>
                </a:ln>
                <a:solidFill>
                  <a:prstClr val="black"/>
                </a:solidFill>
                <a:effectLst/>
                <a:uLnTx/>
                <a:uFillTx/>
                <a:latin typeface="Casablanca" pitchFamily="2" charset="0"/>
                <a:cs typeface="Arial" charset="0"/>
              </a:rPr>
              <a:t> </a:t>
            </a:r>
            <a:r>
              <a:rPr kumimoji="0" lang="sk-SK" sz="1600" b="0" i="1" u="none" strike="noStrike" kern="0" cap="none" spc="0" normalizeH="0" baseline="0" noProof="0">
                <a:ln w="9525">
                  <a:noFill/>
                  <a:prstDash val="solid"/>
                </a:ln>
                <a:solidFill>
                  <a:prstClr val="black"/>
                </a:solidFill>
                <a:effectLst/>
                <a:uLnTx/>
                <a:uFillTx/>
                <a:latin typeface="Casablanca" pitchFamily="2" charset="0"/>
                <a:cs typeface="Arial" charset="0"/>
              </a:rPr>
              <a:t> : 	</a:t>
            </a:r>
            <a:r>
              <a:rPr lang="sk-SK" sz="1600" i="1" kern="0">
                <a:ln w="9525">
                  <a:noFill/>
                  <a:prstDash val="solid"/>
                </a:ln>
                <a:solidFill>
                  <a:prstClr val="black"/>
                </a:solidFill>
                <a:latin typeface="Casablanca" pitchFamily="2" charset="0"/>
                <a:cs typeface="Arial" charset="0"/>
              </a:rPr>
              <a:t>	Sekerka Dušan Ing.</a:t>
            </a:r>
          </a:p>
          <a:p>
            <a:pPr lvl="0" algn="just" fontAlgn="base">
              <a:spcBef>
                <a:spcPct val="0"/>
              </a:spcBef>
              <a:spcAft>
                <a:spcPct val="0"/>
              </a:spcAft>
              <a:defRPr/>
            </a:pPr>
            <a:r>
              <a:rPr lang="sk-SK" sz="1600" i="1" kern="0">
                <a:ln w="9525">
                  <a:noFill/>
                  <a:prstDash val="solid"/>
                </a:ln>
                <a:solidFill>
                  <a:prstClr val="black"/>
                </a:solidFill>
                <a:latin typeface="Casablanca" pitchFamily="2" charset="0"/>
                <a:cs typeface="Arial" charset="0"/>
              </a:rPr>
              <a:t>		sekerka.dusan@gmail.com</a:t>
            </a:r>
          </a:p>
          <a:p>
            <a:pPr lvl="0" algn="just" fontAlgn="base">
              <a:spcBef>
                <a:spcPct val="0"/>
              </a:spcBef>
              <a:spcAft>
                <a:spcPct val="0"/>
              </a:spcAft>
              <a:defRPr/>
            </a:pPr>
            <a:r>
              <a:rPr lang="sk-SK" sz="1600" i="1" kern="0">
                <a:ln w="9525">
                  <a:noFill/>
                  <a:prstDash val="solid"/>
                </a:ln>
                <a:solidFill>
                  <a:prstClr val="black"/>
                </a:solidFill>
                <a:latin typeface="Casablanca" pitchFamily="2" charset="0"/>
                <a:cs typeface="Arial" charset="0"/>
              </a:rPr>
              <a:t>		Hudec Ivan</a:t>
            </a:r>
          </a:p>
          <a:p>
            <a:pPr lvl="0" algn="just" fontAlgn="base">
              <a:spcBef>
                <a:spcPct val="0"/>
              </a:spcBef>
              <a:spcAft>
                <a:spcPct val="0"/>
              </a:spcAft>
              <a:defRPr/>
            </a:pPr>
            <a:r>
              <a:rPr lang="sk-SK" sz="1600" b="1" i="1" u="sng" kern="0">
                <a:ln w="9525">
                  <a:noFill/>
                  <a:prstDash val="solid"/>
                </a:ln>
                <a:solidFill>
                  <a:prstClr val="black"/>
                </a:solidFill>
                <a:latin typeface="Casablanca" pitchFamily="2" charset="0"/>
                <a:cs typeface="Arial" charset="0"/>
              </a:rPr>
              <a:t>Compilation</a:t>
            </a:r>
            <a:r>
              <a:rPr lang="sk-SK" sz="1600" i="1" kern="0">
                <a:ln w="9525">
                  <a:noFill/>
                  <a:prstDash val="solid"/>
                </a:ln>
                <a:solidFill>
                  <a:prstClr val="black"/>
                </a:solidFill>
                <a:latin typeface="Casablanca" pitchFamily="2" charset="0"/>
                <a:cs typeface="Arial" charset="0"/>
              </a:rPr>
              <a:t>  :	Steve Rumpler</a:t>
            </a:r>
            <a:endParaRPr kumimoji="0" lang="sk-SK" sz="1600" b="0" i="1" u="none" strike="noStrike" kern="0" cap="none" spc="0" normalizeH="0" baseline="0" noProof="0">
              <a:ln w="9525">
                <a:noFill/>
                <a:prstDash val="solid"/>
              </a:ln>
              <a:solidFill>
                <a:prstClr val="black"/>
              </a:solidFill>
              <a:effectLst/>
              <a:uLnTx/>
              <a:uFillTx/>
              <a:latin typeface="Casablanca" pitchFamily="2" charset="0"/>
              <a:cs typeface="Arial" charset="0"/>
            </a:endParaRPr>
          </a:p>
          <a:p>
            <a:pPr marL="0" marR="0" lvl="0" indent="0" algn="just" defTabSz="914400" eaLnBrk="1" fontAlgn="base" latinLnBrk="0" hangingPunct="1">
              <a:lnSpc>
                <a:spcPct val="100000"/>
              </a:lnSpc>
              <a:spcBef>
                <a:spcPct val="0"/>
              </a:spcBef>
              <a:spcAft>
                <a:spcPct val="0"/>
              </a:spcAft>
              <a:buClrTx/>
              <a:buSzTx/>
              <a:buFontTx/>
              <a:buNone/>
              <a:tabLst/>
              <a:defRPr/>
            </a:pPr>
            <a:r>
              <a:rPr lang="sk-SK" sz="1600" i="1" kern="0">
                <a:ln w="9525">
                  <a:noFill/>
                  <a:prstDash val="solid"/>
                </a:ln>
                <a:solidFill>
                  <a:prstClr val="black"/>
                </a:solidFill>
                <a:latin typeface="Casablanca" pitchFamily="2" charset="0"/>
                <a:cs typeface="Arial" charset="0"/>
              </a:rPr>
              <a:t>		pista2011@gmail.com</a:t>
            </a:r>
            <a:endParaRPr kumimoji="0" lang="sk-SK" sz="1600" b="0" i="1" u="none" strike="noStrike" kern="0" cap="none" spc="0" normalizeH="0" baseline="0" noProof="0">
              <a:ln w="9525">
                <a:noFill/>
                <a:prstDash val="solid"/>
              </a:ln>
              <a:solidFill>
                <a:prstClr val="black"/>
              </a:solidFill>
              <a:effectLst/>
              <a:uLnTx/>
              <a:uFillTx/>
              <a:latin typeface="Casablanca" pitchFamily="2" charset="0"/>
              <a:cs typeface="Arial" charset="0"/>
            </a:endParaRPr>
          </a:p>
          <a:p>
            <a:pPr marL="0" marR="0" lvl="0" indent="0" algn="just" defTabSz="914400" eaLnBrk="1" fontAlgn="base" latinLnBrk="0" hangingPunct="1">
              <a:lnSpc>
                <a:spcPct val="100000"/>
              </a:lnSpc>
              <a:spcBef>
                <a:spcPct val="0"/>
              </a:spcBef>
              <a:spcAft>
                <a:spcPct val="0"/>
              </a:spcAft>
              <a:buClrTx/>
              <a:buSzTx/>
              <a:buFontTx/>
              <a:buNone/>
              <a:tabLst/>
              <a:defRPr/>
            </a:pPr>
            <a:r>
              <a:rPr kumimoji="0" lang="sk-SK" sz="1600" b="1" i="1" u="sng" strike="noStrike" kern="0" cap="none" spc="0" normalizeH="0" baseline="0" noProof="0">
                <a:ln w="9525">
                  <a:noFill/>
                  <a:prstDash val="solid"/>
                </a:ln>
                <a:solidFill>
                  <a:prstClr val="black"/>
                </a:solidFill>
                <a:effectLst/>
                <a:uLnTx/>
                <a:uFillTx/>
                <a:latin typeface="Casablanca" pitchFamily="2" charset="0"/>
                <a:cs typeface="Arial" charset="0"/>
              </a:rPr>
              <a:t>Year</a:t>
            </a:r>
            <a:r>
              <a:rPr kumimoji="0" lang="sk-SK" sz="1600" b="0" i="1" u="none" strike="noStrike" kern="0" cap="none" spc="0" normalizeH="0" baseline="0" noProof="0">
                <a:ln w="9525">
                  <a:noFill/>
                  <a:prstDash val="solid"/>
                </a:ln>
                <a:solidFill>
                  <a:prstClr val="black"/>
                </a:solidFill>
                <a:effectLst/>
                <a:uLnTx/>
                <a:uFillTx/>
                <a:latin typeface="Casablanca" pitchFamily="2" charset="0"/>
                <a:cs typeface="Arial" charset="0"/>
              </a:rPr>
              <a:t>  :		2020</a:t>
            </a:r>
          </a:p>
        </p:txBody>
      </p:sp>
      <p:pic>
        <p:nvPicPr>
          <p:cNvPr id="3" name="Rám">
            <a:extLst>
              <a:ext uri="{FF2B5EF4-FFF2-40B4-BE49-F238E27FC236}">
                <a16:creationId xmlns:a16="http://schemas.microsoft.com/office/drawing/2014/main" id="{88E7494C-4119-4E6E-8FC0-4BCBCEB374F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1093135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par>
                          <p:cTn id="8" fill="hold">
                            <p:stCondLst>
                              <p:cond delay="1500"/>
                            </p:stCondLst>
                            <p:childTnLst>
                              <p:par>
                                <p:cTn id="9" presetID="22" presetClass="entr" presetSubtype="8" fill="hold" grpId="0" nodeType="afterEffect">
                                  <p:stCondLst>
                                    <p:cond delay="50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2500"/>
                                        <p:tgtEl>
                                          <p:spTgt spid="12"/>
                                        </p:tgtEl>
                                      </p:cBhvr>
                                    </p:animEffect>
                                  </p:childTnLst>
                                </p:cTn>
                              </p:par>
                            </p:childTnLst>
                          </p:cTn>
                        </p:par>
                        <p:par>
                          <p:cTn id="12" fill="hold">
                            <p:stCondLst>
                              <p:cond delay="4500"/>
                            </p:stCondLst>
                            <p:childTnLst>
                              <p:par>
                                <p:cTn id="13" presetID="26"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80">
                                          <p:stCondLst>
                                            <p:cond delay="0"/>
                                          </p:stCondLst>
                                        </p:cTn>
                                        <p:tgtEl>
                                          <p:spTgt spid="7"/>
                                        </p:tgtEl>
                                      </p:cBhvr>
                                    </p:animEffect>
                                    <p:anim calcmode="lin" valueType="num">
                                      <p:cBhvr>
                                        <p:cTn id="16"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1" dur="26">
                                          <p:stCondLst>
                                            <p:cond delay="650"/>
                                          </p:stCondLst>
                                        </p:cTn>
                                        <p:tgtEl>
                                          <p:spTgt spid="7"/>
                                        </p:tgtEl>
                                      </p:cBhvr>
                                      <p:to x="100000" y="60000"/>
                                    </p:animScale>
                                    <p:animScale>
                                      <p:cBhvr>
                                        <p:cTn id="22" dur="166" decel="50000">
                                          <p:stCondLst>
                                            <p:cond delay="676"/>
                                          </p:stCondLst>
                                        </p:cTn>
                                        <p:tgtEl>
                                          <p:spTgt spid="7"/>
                                        </p:tgtEl>
                                      </p:cBhvr>
                                      <p:to x="100000" y="100000"/>
                                    </p:animScale>
                                    <p:animScale>
                                      <p:cBhvr>
                                        <p:cTn id="23" dur="26">
                                          <p:stCondLst>
                                            <p:cond delay="1312"/>
                                          </p:stCondLst>
                                        </p:cTn>
                                        <p:tgtEl>
                                          <p:spTgt spid="7"/>
                                        </p:tgtEl>
                                      </p:cBhvr>
                                      <p:to x="100000" y="80000"/>
                                    </p:animScale>
                                    <p:animScale>
                                      <p:cBhvr>
                                        <p:cTn id="24" dur="166" decel="50000">
                                          <p:stCondLst>
                                            <p:cond delay="1338"/>
                                          </p:stCondLst>
                                        </p:cTn>
                                        <p:tgtEl>
                                          <p:spTgt spid="7"/>
                                        </p:tgtEl>
                                      </p:cBhvr>
                                      <p:to x="100000" y="100000"/>
                                    </p:animScale>
                                    <p:animScale>
                                      <p:cBhvr>
                                        <p:cTn id="25" dur="26">
                                          <p:stCondLst>
                                            <p:cond delay="1642"/>
                                          </p:stCondLst>
                                        </p:cTn>
                                        <p:tgtEl>
                                          <p:spTgt spid="7"/>
                                        </p:tgtEl>
                                      </p:cBhvr>
                                      <p:to x="100000" y="90000"/>
                                    </p:animScale>
                                    <p:animScale>
                                      <p:cBhvr>
                                        <p:cTn id="26" dur="166" decel="50000">
                                          <p:stCondLst>
                                            <p:cond delay="1668"/>
                                          </p:stCondLst>
                                        </p:cTn>
                                        <p:tgtEl>
                                          <p:spTgt spid="7"/>
                                        </p:tgtEl>
                                      </p:cBhvr>
                                      <p:to x="100000" y="100000"/>
                                    </p:animScale>
                                    <p:animScale>
                                      <p:cBhvr>
                                        <p:cTn id="27" dur="26">
                                          <p:stCondLst>
                                            <p:cond delay="1808"/>
                                          </p:stCondLst>
                                        </p:cTn>
                                        <p:tgtEl>
                                          <p:spTgt spid="7"/>
                                        </p:tgtEl>
                                      </p:cBhvr>
                                      <p:to x="100000" y="95000"/>
                                    </p:animScale>
                                    <p:animScale>
                                      <p:cBhvr>
                                        <p:cTn id="28" dur="166" decel="50000">
                                          <p:stCondLst>
                                            <p:cond delay="1834"/>
                                          </p:stCondLst>
                                        </p:cTn>
                                        <p:tgtEl>
                                          <p:spTgt spid="7"/>
                                        </p:tgtEl>
                                      </p:cBhvr>
                                      <p:to x="100000" y="100000"/>
                                    </p:animScale>
                                  </p:childTnLst>
                                </p:cTn>
                              </p:par>
                              <p:par>
                                <p:cTn id="29" presetID="26"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down)">
                                      <p:cBhvr>
                                        <p:cTn id="31" dur="580">
                                          <p:stCondLst>
                                            <p:cond delay="0"/>
                                          </p:stCondLst>
                                        </p:cTn>
                                        <p:tgtEl>
                                          <p:spTgt spid="8"/>
                                        </p:tgtEl>
                                      </p:cBhvr>
                                    </p:animEffect>
                                    <p:anim calcmode="lin" valueType="num">
                                      <p:cBhvr>
                                        <p:cTn id="32"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7" dur="26">
                                          <p:stCondLst>
                                            <p:cond delay="650"/>
                                          </p:stCondLst>
                                        </p:cTn>
                                        <p:tgtEl>
                                          <p:spTgt spid="8"/>
                                        </p:tgtEl>
                                      </p:cBhvr>
                                      <p:to x="100000" y="60000"/>
                                    </p:animScale>
                                    <p:animScale>
                                      <p:cBhvr>
                                        <p:cTn id="38" dur="166" decel="50000">
                                          <p:stCondLst>
                                            <p:cond delay="676"/>
                                          </p:stCondLst>
                                        </p:cTn>
                                        <p:tgtEl>
                                          <p:spTgt spid="8"/>
                                        </p:tgtEl>
                                      </p:cBhvr>
                                      <p:to x="100000" y="100000"/>
                                    </p:animScale>
                                    <p:animScale>
                                      <p:cBhvr>
                                        <p:cTn id="39" dur="26">
                                          <p:stCondLst>
                                            <p:cond delay="1312"/>
                                          </p:stCondLst>
                                        </p:cTn>
                                        <p:tgtEl>
                                          <p:spTgt spid="8"/>
                                        </p:tgtEl>
                                      </p:cBhvr>
                                      <p:to x="100000" y="80000"/>
                                    </p:animScale>
                                    <p:animScale>
                                      <p:cBhvr>
                                        <p:cTn id="40" dur="166" decel="50000">
                                          <p:stCondLst>
                                            <p:cond delay="1338"/>
                                          </p:stCondLst>
                                        </p:cTn>
                                        <p:tgtEl>
                                          <p:spTgt spid="8"/>
                                        </p:tgtEl>
                                      </p:cBhvr>
                                      <p:to x="100000" y="100000"/>
                                    </p:animScale>
                                    <p:animScale>
                                      <p:cBhvr>
                                        <p:cTn id="41" dur="26">
                                          <p:stCondLst>
                                            <p:cond delay="1642"/>
                                          </p:stCondLst>
                                        </p:cTn>
                                        <p:tgtEl>
                                          <p:spTgt spid="8"/>
                                        </p:tgtEl>
                                      </p:cBhvr>
                                      <p:to x="100000" y="90000"/>
                                    </p:animScale>
                                    <p:animScale>
                                      <p:cBhvr>
                                        <p:cTn id="42" dur="166" decel="50000">
                                          <p:stCondLst>
                                            <p:cond delay="1668"/>
                                          </p:stCondLst>
                                        </p:cTn>
                                        <p:tgtEl>
                                          <p:spTgt spid="8"/>
                                        </p:tgtEl>
                                      </p:cBhvr>
                                      <p:to x="100000" y="100000"/>
                                    </p:animScale>
                                    <p:animScale>
                                      <p:cBhvr>
                                        <p:cTn id="43" dur="26">
                                          <p:stCondLst>
                                            <p:cond delay="1808"/>
                                          </p:stCondLst>
                                        </p:cTn>
                                        <p:tgtEl>
                                          <p:spTgt spid="8"/>
                                        </p:tgtEl>
                                      </p:cBhvr>
                                      <p:to x="100000" y="95000"/>
                                    </p:animScale>
                                    <p:animScale>
                                      <p:cBhvr>
                                        <p:cTn id="44" dur="166" decel="50000">
                                          <p:stCondLst>
                                            <p:cond delay="1834"/>
                                          </p:stCondLst>
                                        </p:cTn>
                                        <p:tgtEl>
                                          <p:spTgt spid="8"/>
                                        </p:tgtEl>
                                      </p:cBhvr>
                                      <p:to x="100000" y="100000"/>
                                    </p:animScale>
                                  </p:childTnLst>
                                </p:cTn>
                              </p:par>
                              <p:par>
                                <p:cTn id="45" presetID="26" presetClass="entr" presetSubtype="0"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down)">
                                      <p:cBhvr>
                                        <p:cTn id="47" dur="580">
                                          <p:stCondLst>
                                            <p:cond delay="0"/>
                                          </p:stCondLst>
                                        </p:cTn>
                                        <p:tgtEl>
                                          <p:spTgt spid="9"/>
                                        </p:tgtEl>
                                      </p:cBhvr>
                                    </p:animEffect>
                                    <p:anim calcmode="lin" valueType="num">
                                      <p:cBhvr>
                                        <p:cTn id="4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53" dur="26">
                                          <p:stCondLst>
                                            <p:cond delay="650"/>
                                          </p:stCondLst>
                                        </p:cTn>
                                        <p:tgtEl>
                                          <p:spTgt spid="9"/>
                                        </p:tgtEl>
                                      </p:cBhvr>
                                      <p:to x="100000" y="60000"/>
                                    </p:animScale>
                                    <p:animScale>
                                      <p:cBhvr>
                                        <p:cTn id="54" dur="166" decel="50000">
                                          <p:stCondLst>
                                            <p:cond delay="676"/>
                                          </p:stCondLst>
                                        </p:cTn>
                                        <p:tgtEl>
                                          <p:spTgt spid="9"/>
                                        </p:tgtEl>
                                      </p:cBhvr>
                                      <p:to x="100000" y="100000"/>
                                    </p:animScale>
                                    <p:animScale>
                                      <p:cBhvr>
                                        <p:cTn id="55" dur="26">
                                          <p:stCondLst>
                                            <p:cond delay="1312"/>
                                          </p:stCondLst>
                                        </p:cTn>
                                        <p:tgtEl>
                                          <p:spTgt spid="9"/>
                                        </p:tgtEl>
                                      </p:cBhvr>
                                      <p:to x="100000" y="80000"/>
                                    </p:animScale>
                                    <p:animScale>
                                      <p:cBhvr>
                                        <p:cTn id="56" dur="166" decel="50000">
                                          <p:stCondLst>
                                            <p:cond delay="1338"/>
                                          </p:stCondLst>
                                        </p:cTn>
                                        <p:tgtEl>
                                          <p:spTgt spid="9"/>
                                        </p:tgtEl>
                                      </p:cBhvr>
                                      <p:to x="100000" y="100000"/>
                                    </p:animScale>
                                    <p:animScale>
                                      <p:cBhvr>
                                        <p:cTn id="57" dur="26">
                                          <p:stCondLst>
                                            <p:cond delay="1642"/>
                                          </p:stCondLst>
                                        </p:cTn>
                                        <p:tgtEl>
                                          <p:spTgt spid="9"/>
                                        </p:tgtEl>
                                      </p:cBhvr>
                                      <p:to x="100000" y="90000"/>
                                    </p:animScale>
                                    <p:animScale>
                                      <p:cBhvr>
                                        <p:cTn id="58" dur="166" decel="50000">
                                          <p:stCondLst>
                                            <p:cond delay="1668"/>
                                          </p:stCondLst>
                                        </p:cTn>
                                        <p:tgtEl>
                                          <p:spTgt spid="9"/>
                                        </p:tgtEl>
                                      </p:cBhvr>
                                      <p:to x="100000" y="100000"/>
                                    </p:animScale>
                                    <p:animScale>
                                      <p:cBhvr>
                                        <p:cTn id="59" dur="26">
                                          <p:stCondLst>
                                            <p:cond delay="1808"/>
                                          </p:stCondLst>
                                        </p:cTn>
                                        <p:tgtEl>
                                          <p:spTgt spid="9"/>
                                        </p:tgtEl>
                                      </p:cBhvr>
                                      <p:to x="100000" y="95000"/>
                                    </p:animScale>
                                    <p:animScale>
                                      <p:cBhvr>
                                        <p:cTn id="60" dur="166" decel="50000">
                                          <p:stCondLst>
                                            <p:cond delay="1834"/>
                                          </p:stCondLst>
                                        </p:cTn>
                                        <p:tgtEl>
                                          <p:spTgt spid="9"/>
                                        </p:tgtEl>
                                      </p:cBhvr>
                                      <p:to x="100000" y="100000"/>
                                    </p:animScale>
                                  </p:childTnLst>
                                </p:cTn>
                              </p:par>
                            </p:childTnLst>
                          </p:cTn>
                        </p:par>
                        <p:par>
                          <p:cTn id="61" fill="hold">
                            <p:stCondLst>
                              <p:cond delay="6500"/>
                            </p:stCondLst>
                            <p:childTnLst>
                              <p:par>
                                <p:cTn id="62" presetID="42" presetClass="entr" presetSubtype="0" fill="hold" grpId="1" nodeType="afterEffect">
                                  <p:stCondLst>
                                    <p:cond delay="500"/>
                                  </p:stCondLst>
                                  <p:iterate type="lt">
                                    <p:tmPct val="0"/>
                                  </p:iterate>
                                  <p:childTnLst>
                                    <p:set>
                                      <p:cBhvr>
                                        <p:cTn id="63" dur="1" fill="hold">
                                          <p:stCondLst>
                                            <p:cond delay="0"/>
                                          </p:stCondLst>
                                        </p:cTn>
                                        <p:tgtEl>
                                          <p:spTgt spid="6"/>
                                        </p:tgtEl>
                                        <p:attrNameLst>
                                          <p:attrName>style.visibility</p:attrName>
                                        </p:attrNameLst>
                                      </p:cBhvr>
                                      <p:to>
                                        <p:strVal val="visible"/>
                                      </p:to>
                                    </p:set>
                                    <p:animEffect transition="in" filter="fade">
                                      <p:cBhvr>
                                        <p:cTn id="64" dur="1500"/>
                                        <p:tgtEl>
                                          <p:spTgt spid="6"/>
                                        </p:tgtEl>
                                      </p:cBhvr>
                                    </p:animEffect>
                                    <p:anim calcmode="lin" valueType="num">
                                      <p:cBhvr>
                                        <p:cTn id="65" dur="1500" fill="hold"/>
                                        <p:tgtEl>
                                          <p:spTgt spid="6"/>
                                        </p:tgtEl>
                                        <p:attrNameLst>
                                          <p:attrName>ppt_x</p:attrName>
                                        </p:attrNameLst>
                                      </p:cBhvr>
                                      <p:tavLst>
                                        <p:tav tm="0">
                                          <p:val>
                                            <p:strVal val="#ppt_x"/>
                                          </p:val>
                                        </p:tav>
                                        <p:tav tm="100000">
                                          <p:val>
                                            <p:strVal val="#ppt_x"/>
                                          </p:val>
                                        </p:tav>
                                      </p:tavLst>
                                    </p:anim>
                                    <p:anim calcmode="lin" valueType="num">
                                      <p:cBhvr>
                                        <p:cTn id="66" dur="1500" fill="hold"/>
                                        <p:tgtEl>
                                          <p:spTgt spid="6"/>
                                        </p:tgtEl>
                                        <p:attrNameLst>
                                          <p:attrName>ppt_y</p:attrName>
                                        </p:attrNameLst>
                                      </p:cBhvr>
                                      <p:tavLst>
                                        <p:tav tm="0">
                                          <p:val>
                                            <p:strVal val="#ppt_y+.1"/>
                                          </p:val>
                                        </p:tav>
                                        <p:tav tm="100000">
                                          <p:val>
                                            <p:strVal val="#ppt_y"/>
                                          </p:val>
                                        </p:tav>
                                      </p:tavLst>
                                    </p:anim>
                                  </p:childTnLst>
                                </p:cTn>
                              </p:par>
                            </p:childTnLst>
                          </p:cTn>
                        </p:par>
                        <p:par>
                          <p:cTn id="67" fill="hold">
                            <p:stCondLst>
                              <p:cond delay="8500"/>
                            </p:stCondLst>
                            <p:childTnLst>
                              <p:par>
                                <p:cTn id="68" presetID="34" presetClass="emph" presetSubtype="0" fill="hold" grpId="0" nodeType="afterEffect">
                                  <p:stCondLst>
                                    <p:cond delay="500"/>
                                  </p:stCondLst>
                                  <p:iterate type="lt">
                                    <p:tmPct val="10000"/>
                                  </p:iterate>
                                  <p:childTnLst>
                                    <p:animMotion origin="layout" path="M -8.33333E-7 3.33333E-6 L 0.00534 -0.01644 " pathEditMode="relative" rAng="0" ptsTypes="AA">
                                      <p:cBhvr>
                                        <p:cTn id="69" dur="500" accel="50000" decel="50000" autoRev="1" fill="hold">
                                          <p:stCondLst>
                                            <p:cond delay="0"/>
                                          </p:stCondLst>
                                        </p:cTn>
                                        <p:tgtEl>
                                          <p:spTgt spid="6"/>
                                        </p:tgtEl>
                                        <p:attrNameLst>
                                          <p:attrName>ppt_x</p:attrName>
                                          <p:attrName>ppt_y</p:attrName>
                                        </p:attrNameLst>
                                      </p:cBhvr>
                                      <p:rCtr x="26000" y="-83300"/>
                                    </p:animMotion>
                                    <p:animRot by="1500000">
                                      <p:cBhvr>
                                        <p:cTn id="70" dur="250" fill="hold">
                                          <p:stCondLst>
                                            <p:cond delay="0"/>
                                          </p:stCondLst>
                                        </p:cTn>
                                        <p:tgtEl>
                                          <p:spTgt spid="6"/>
                                        </p:tgtEl>
                                        <p:attrNameLst>
                                          <p:attrName>r</p:attrName>
                                        </p:attrNameLst>
                                      </p:cBhvr>
                                    </p:animRot>
                                    <p:animRot by="-1500000">
                                      <p:cBhvr>
                                        <p:cTn id="71" dur="250" fill="hold">
                                          <p:stCondLst>
                                            <p:cond delay="250"/>
                                          </p:stCondLst>
                                        </p:cTn>
                                        <p:tgtEl>
                                          <p:spTgt spid="6"/>
                                        </p:tgtEl>
                                        <p:attrNameLst>
                                          <p:attrName>r</p:attrName>
                                        </p:attrNameLst>
                                      </p:cBhvr>
                                    </p:animRot>
                                    <p:animRot by="-1500000">
                                      <p:cBhvr>
                                        <p:cTn id="72" dur="250" fill="hold">
                                          <p:stCondLst>
                                            <p:cond delay="500"/>
                                          </p:stCondLst>
                                        </p:cTn>
                                        <p:tgtEl>
                                          <p:spTgt spid="6"/>
                                        </p:tgtEl>
                                        <p:attrNameLst>
                                          <p:attrName>r</p:attrName>
                                        </p:attrNameLst>
                                      </p:cBhvr>
                                    </p:animRot>
                                    <p:animRot by="1500000">
                                      <p:cBhvr>
                                        <p:cTn id="73" dur="250" fill="hold">
                                          <p:stCondLst>
                                            <p:cond delay="750"/>
                                          </p:stCondLst>
                                        </p:cTn>
                                        <p:tgtEl>
                                          <p:spTgt spid="6"/>
                                        </p:tgtEl>
                                        <p:attrNameLst>
                                          <p:attrName>r</p:attrName>
                                        </p:attrNameLst>
                                      </p:cBhvr>
                                    </p:animRot>
                                  </p:childTnLst>
                                </p:cTn>
                              </p:par>
                            </p:childTnLst>
                          </p:cTn>
                        </p:par>
                        <p:par>
                          <p:cTn id="74" fill="hold">
                            <p:stCondLst>
                              <p:cond delay="14100"/>
                            </p:stCondLst>
                            <p:childTnLst>
                              <p:par>
                                <p:cTn id="75" presetID="15" presetClass="exit" presetSubtype="0" fill="hold" grpId="1" nodeType="afterEffect">
                                  <p:stCondLst>
                                    <p:cond delay="100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8"/>
                                        </p:tgtEl>
                                        <p:attrNameLst>
                                          <p:attrName>style.visibility</p:attrName>
                                        </p:attrNameLst>
                                      </p:cBhvr>
                                      <p:to>
                                        <p:strVal val="hidden"/>
                                      </p:to>
                                    </p:set>
                                  </p:childTnLst>
                                </p:cTn>
                              </p:par>
                              <p:par>
                                <p:cTn id="81" presetID="15" presetClass="exit" presetSubtype="0" fill="hold" nodeType="withEffect">
                                  <p:stCondLst>
                                    <p:cond delay="100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6" grpId="1"/>
      <p:bldP spid="8" grpId="0" animBg="1"/>
      <p:bldP spid="8" grpId="1"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771</Words>
  <Application>Microsoft Office PowerPoint</Application>
  <PresentationFormat>Širokouhlá</PresentationFormat>
  <Paragraphs>54</Paragraphs>
  <Slides>39</Slides>
  <Notes>0</Notes>
  <HiddenSlides>0</HiddenSlides>
  <MMClips>0</MMClips>
  <ScaleCrop>false</ScaleCrop>
  <HeadingPairs>
    <vt:vector size="6" baseType="variant">
      <vt:variant>
        <vt:lpstr>Použité písma</vt:lpstr>
      </vt:variant>
      <vt:variant>
        <vt:i4>11</vt:i4>
      </vt:variant>
      <vt:variant>
        <vt:lpstr>Motív</vt:lpstr>
      </vt:variant>
      <vt:variant>
        <vt:i4>2</vt:i4>
      </vt:variant>
      <vt:variant>
        <vt:lpstr>Nadpisy snímok</vt:lpstr>
      </vt:variant>
      <vt:variant>
        <vt:i4>39</vt:i4>
      </vt:variant>
    </vt:vector>
  </HeadingPairs>
  <TitlesOfParts>
    <vt:vector size="52" baseType="lpstr">
      <vt:lpstr>Wingdings</vt:lpstr>
      <vt:lpstr>Brooklyn CE</vt:lpstr>
      <vt:lpstr>Calibri</vt:lpstr>
      <vt:lpstr>Casablanca</vt:lpstr>
      <vt:lpstr>Merlin CE</vt:lpstr>
      <vt:lpstr>EucrosiaUPC</vt:lpstr>
      <vt:lpstr>Calibri Light</vt:lpstr>
      <vt:lpstr>Kristen ITC</vt:lpstr>
      <vt:lpstr>BravoEngraved</vt:lpstr>
      <vt:lpstr>Arial</vt:lpstr>
      <vt:lpstr>Artistik</vt:lpstr>
      <vt:lpstr>Motív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2020-06-30T17:24:53Z</dcterms:created>
  <dcterms:modified xsi:type="dcterms:W3CDTF">2024-04-08T14:01:23Z</dcterms:modified>
</cp:coreProperties>
</file>