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496" r:id="rId2"/>
    <p:sldId id="497" r:id="rId3"/>
    <p:sldId id="498" r:id="rId4"/>
    <p:sldId id="499" r:id="rId5"/>
    <p:sldId id="500" r:id="rId6"/>
    <p:sldId id="501" r:id="rId7"/>
    <p:sldId id="502" r:id="rId8"/>
    <p:sldId id="503" r:id="rId9"/>
    <p:sldId id="504" r:id="rId10"/>
    <p:sldId id="505" r:id="rId11"/>
    <p:sldId id="506" r:id="rId12"/>
    <p:sldId id="507" r:id="rId13"/>
    <p:sldId id="508" r:id="rId14"/>
    <p:sldId id="509" r:id="rId15"/>
    <p:sldId id="510" r:id="rId16"/>
    <p:sldId id="511" r:id="rId17"/>
    <p:sldId id="512" r:id="rId18"/>
    <p:sldId id="260" r:id="rId19"/>
    <p:sldId id="280" r:id="rId20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u+mm7b1Komt9hJ8Hcf3bw==" hashData="Cj+eEo7q2tVnhFC72qylbQfCXOMzx1kSDhYwU8TFsUyJ74zdNzhhdZO3NDawi2uLtRP4n9b2a1wFfgUaRDth/Q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B500"/>
    <a:srgbClr val="2E0000"/>
    <a:srgbClr val="EEEEEE"/>
    <a:srgbClr val="F2F2F2"/>
    <a:srgbClr val="3E0000"/>
    <a:srgbClr val="E4E4E4"/>
    <a:srgbClr val="F0F0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6278" autoAdjust="0"/>
    <p:restoredTop sz="94660"/>
  </p:normalViewPr>
  <p:slideViewPr>
    <p:cSldViewPr snapToGrid="0">
      <p:cViewPr varScale="1">
        <p:scale>
          <a:sx n="40" d="100"/>
          <a:sy n="40" d="100"/>
        </p:scale>
        <p:origin x="54" y="390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37534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09521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86482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35843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276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3049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27890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663492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6777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44373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09594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18010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NULL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5.png"/><Relationship Id="rId5" Type="http://schemas.openxmlformats.org/officeDocument/2006/relationships/image" Target="../media/image2.pn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5.png"/><Relationship Id="rId5" Type="http://schemas.openxmlformats.org/officeDocument/2006/relationships/image" Target="../media/image26.png"/><Relationship Id="rId4" Type="http://schemas.openxmlformats.org/officeDocument/2006/relationships/image" Target="../media/image25.jp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8.png"/><Relationship Id="rId10" Type="http://schemas.openxmlformats.org/officeDocument/2006/relationships/image" Target="../media/image3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3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12 CuadroTexto"/>
          <p:cNvSpPr txBox="1"/>
          <p:nvPr/>
        </p:nvSpPr>
        <p:spPr>
          <a:xfrm>
            <a:off x="767408" y="148247"/>
            <a:ext cx="23042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1 Rectángulo"/>
          <p:cNvSpPr/>
          <p:nvPr/>
        </p:nvSpPr>
        <p:spPr>
          <a:xfrm>
            <a:off x="6017700" y="737728"/>
            <a:ext cx="5561154" cy="309131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Juan Manuel Fangio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5</a:t>
            </a: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ª parte de 5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6257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5000">
        <p:fade/>
        <p:sndAc>
          <p:stSnd>
            <p:snd r:embed="rId4" name="Adios Muchachos Meddley 5-Eaglenest.wav"/>
          </p:stSnd>
        </p:sndAc>
      </p:transition>
    </mc:Choice>
    <mc:Fallback xmlns="">
      <p:transition spd="slow" advClick="0" advTm="5000">
        <p:fade/>
        <p:sndAc>
          <p:stSnd>
            <p:snd r:embed="rId8" name="Adios Muchachos Meddley 5-Eaglenest.wav"/>
          </p:stSnd>
        </p:sndAc>
      </p:transition>
    </mc:Fallback>
  </mc:AlternateContent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64250"/>
            <a:ext cx="864096" cy="30398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1 Rectángulo"/>
          <p:cNvSpPr/>
          <p:nvPr/>
        </p:nvSpPr>
        <p:spPr>
          <a:xfrm>
            <a:off x="3331636" y="1697593"/>
            <a:ext cx="5561154" cy="221992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Juan Manuel Fangio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5</a:t>
            </a: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ª parte de 5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295664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17" presetClass="entr" presetSubtype="4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1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4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35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2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8005"/>
                            </p:stCondLst>
                            <p:childTnLst>
                              <p:par>
                                <p:cTn id="44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4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4" grpId="0"/>
      <p:bldP spid="14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60218" y="142007"/>
            <a:ext cx="7682353" cy="65812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1954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mmercialScript BT" panose="03030803040807090C04" pitchFamily="66" charset="2"/>
              <a:buChar char="•"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: Premio Olimpia de Oro de la Asociación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Periodistas Deportivos de la República Argentina.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1955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mmercialScript BT" panose="03030803040807090C04" pitchFamily="66" charset="2"/>
              <a:buChar char="•"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: Premio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Tazio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Nuvolari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por parte del periodismo italiano.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mmercialScript BT" panose="03030803040807090C04" pitchFamily="66" charset="2"/>
              <a:buChar char="•"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1956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mmercialScript BT" panose="03030803040807090C04" pitchFamily="66" charset="2"/>
              <a:buChar char="•"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: Trofeo de la Asociación Argentina de Volantes de Rosario.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mmercialScript BT" panose="03030803040807090C04" pitchFamily="66" charset="2"/>
              <a:buChar char="•"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1957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mmercialScript BT" panose="03030803040807090C04" pitchFamily="66" charset="2"/>
              <a:buChar char="•"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: Trofeo al Conductor del Año por parte del Gremio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Cronistas de Automovilismo Británico.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•  : Distinción como Maestro de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Nürburgring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.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mmercialScript BT" panose="03030803040807090C04" pitchFamily="66" charset="2"/>
              <a:buChar char="•"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: Huésped de Honor de Alemania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por parte del presidente Theodor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Heuss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.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mmercialScript BT" panose="03030803040807090C04" pitchFamily="66" charset="2"/>
              <a:buChar char="•"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1958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mmercialScript BT" panose="03030803040807090C04" pitchFamily="66" charset="2"/>
              <a:buChar char="•"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: Oficial de la Orden al Mérito de la República Italiana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el grado de Comendador,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designado por el presidente Giovanni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Gronchi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•  : Premio de la Academia Francesa de Deportes.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2571" y="193811"/>
            <a:ext cx="3810000" cy="5715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862642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18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18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5" presetClass="entr" presetSubtype="0" fill="hold" grpId="0" nodeType="withEffect">
                                  <p:stCondLst>
                                    <p:cond delay="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18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5" presetClass="entr" presetSubtype="0" fill="hold" grpId="0" nodeType="withEffect">
                                  <p:stCondLst>
                                    <p:cond delay="1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18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284"/>
                            </p:stCondLst>
                            <p:childTnLst>
                              <p:par>
                                <p:cTn id="52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18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3246"/>
                            </p:stCondLst>
                            <p:childTnLst>
                              <p:par>
                                <p:cTn id="63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18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780"/>
                            </p:stCondLst>
                            <p:childTnLst>
                              <p:par>
                                <p:cTn id="74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18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33742"/>
                            </p:stCondLst>
                            <p:childTnLst>
                              <p:par>
                                <p:cTn id="85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18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36276"/>
                            </p:stCondLst>
                            <p:childTnLst>
                              <p:par>
                                <p:cTn id="9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18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5" presetClass="entr" presetSubtype="0" fill="hold" grpId="0" nodeType="withEffect">
                                  <p:stCondLst>
                                    <p:cond delay="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18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47336"/>
                            </p:stCondLst>
                            <p:childTnLst>
                              <p:par>
                                <p:cTn id="11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18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53764"/>
                            </p:stCondLst>
                            <p:childTnLst>
                              <p:par>
                                <p:cTn id="128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18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25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18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62588"/>
                            </p:stCondLst>
                            <p:childTnLst>
                              <p:par>
                                <p:cTn id="14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18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65122"/>
                            </p:stCondLst>
                            <p:childTnLst>
                              <p:par>
                                <p:cTn id="16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18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25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180" fill="hold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25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1180" fill="hold"/>
                                        <p:tgtEl>
                                          <p:spTgt spid="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79904"/>
                            </p:stCondLst>
                            <p:childTnLst>
                              <p:par>
                                <p:cTn id="19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1180" fill="hold"/>
                                        <p:tgtEl>
                                          <p:spTgt spid="2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>
                            <p:stCondLst>
                              <p:cond delay="86568"/>
                            </p:stCondLst>
                            <p:childTnLst>
                              <p:par>
                                <p:cTn id="202" presetID="1" presetClass="entr" presetSubtype="0" fill="hold" grpId="0" nodeType="after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20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5113" y="571500"/>
            <a:ext cx="7636042" cy="5727032"/>
          </a:xfrm>
          <a:prstGeom prst="rect">
            <a:avLst/>
          </a:prstGeom>
          <a:ln>
            <a:noFill/>
          </a:ln>
          <a:effectLst>
            <a:outerShdw blurRad="292100" dist="254000" dir="2700000" algn="tl" rotWithShape="0">
              <a:schemeClr val="tx1">
                <a:alpha val="65000"/>
              </a:schemeClr>
            </a:outerShdw>
          </a:effectLst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137" y="577519"/>
            <a:ext cx="3689139" cy="5733048"/>
          </a:xfrm>
          <a:prstGeom prst="rect">
            <a:avLst/>
          </a:prstGeom>
          <a:ln>
            <a:noFill/>
          </a:ln>
          <a:effectLst>
            <a:outerShdw blurRad="292100" dist="254000" dir="2700000" algn="tl" rotWithShape="0">
              <a:schemeClr val="tx1">
                <a:alpha val="65000"/>
              </a:schemeClr>
            </a:outerShdw>
          </a:effectLst>
        </p:spPr>
      </p:pic>
      <p:sp>
        <p:nvSpPr>
          <p:cNvPr id="4" name="CuadroTexto 3"/>
          <p:cNvSpPr txBox="1"/>
          <p:nvPr/>
        </p:nvSpPr>
        <p:spPr>
          <a:xfrm>
            <a:off x="0" y="13855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589477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4338349" y="568036"/>
            <a:ext cx="7507287" cy="54014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1969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mmercialScript BT" panose="03030803040807090C04" pitchFamily="66" charset="2"/>
              <a:buChar char="•"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: Oficial de la Orden al Mérito de la República Italiana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el grado de gran oficial por el presidente Giuseppe Saragat.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1972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mmercialScript BT" panose="03030803040807090C04" pitchFamily="66" charset="2"/>
              <a:buChar char="•"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: Inauguración del Autódromo Juan Manuel Fangio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la ciudad de Balcarce.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mmercialScript BT" panose="03030803040807090C04" pitchFamily="66" charset="2"/>
              <a:buChar char="•"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1973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mmercialScript BT" panose="03030803040807090C04" pitchFamily="66" charset="2"/>
              <a:buChar char="•"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: Ciudadano ilustre de la Ciudad de Buenos Aires.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mmercialScript BT" panose="03030803040807090C04" pitchFamily="66" charset="2"/>
              <a:buChar char="•"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1976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mmercialScript BT" panose="03030803040807090C04" pitchFamily="66" charset="2"/>
              <a:buChar char="•"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: Orden al Mérito de la República de Alemania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el grado de comendador por el presidente Walter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Scheel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.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mmercialScript BT" panose="03030803040807090C04" pitchFamily="66" charset="2"/>
              <a:buChar char="•"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1978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mmercialScript BT" panose="03030803040807090C04" pitchFamily="66" charset="2"/>
              <a:buChar char="•"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: Comendador de la Orden Nacional de Costa de Marfil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por el presidente Félix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Huphouet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Boigny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.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98" y="568036"/>
            <a:ext cx="3995151" cy="570807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841208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18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5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18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5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18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316"/>
                            </p:stCondLst>
                            <p:childTnLst>
                              <p:par>
                                <p:cTn id="4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18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7850"/>
                            </p:stCondLst>
                            <p:childTnLst>
                              <p:par>
                                <p:cTn id="5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18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5" presetClass="entr" presetSubtype="0" fill="hold" grpId="0" nodeType="withEffect">
                                  <p:stCondLst>
                                    <p:cond delay="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18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7140"/>
                            </p:stCondLst>
                            <p:childTnLst>
                              <p:par>
                                <p:cTn id="72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18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9674"/>
                            </p:stCondLst>
                            <p:childTnLst>
                              <p:par>
                                <p:cTn id="83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18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6574"/>
                            </p:stCondLst>
                            <p:childTnLst>
                              <p:par>
                                <p:cTn id="94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18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9108"/>
                            </p:stCondLst>
                            <p:childTnLst>
                              <p:par>
                                <p:cTn id="105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18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5" presetClass="entr" presetSubtype="0" fill="hold" grpId="0" nodeType="withEffect">
                                  <p:stCondLst>
                                    <p:cond delay="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18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1202"/>
                            </p:stCondLst>
                            <p:childTnLst>
                              <p:par>
                                <p:cTn id="12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18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53736"/>
                            </p:stCondLst>
                            <p:childTnLst>
                              <p:par>
                                <p:cTn id="13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18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25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18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64928"/>
                            </p:stCondLst>
                            <p:childTnLst>
                              <p:par>
                                <p:cTn id="158" presetID="1" presetClass="entr" presetSubtype="0" fill="hold" grpId="0" nodeType="after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15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862" y="1147573"/>
            <a:ext cx="6894854" cy="458821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1">
                <a:lumMod val="75000"/>
              </a:schemeClr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3444" y="551824"/>
            <a:ext cx="4320674" cy="575435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1">
                <a:lumMod val="75000"/>
              </a:schemeClr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396575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-27705" y="152398"/>
            <a:ext cx="7564578" cy="65812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1979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mmercialScript BT" panose="03030803040807090C04" pitchFamily="66" charset="2"/>
              <a:buChar char="•"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: Comendador de Gracia Magistral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la Soberana, Militar, Hospitalaria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Orden de San Jorge de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Carincia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.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mmercialScript BT" panose="03030803040807090C04" pitchFamily="66" charset="2"/>
              <a:buChar char="•"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: Trofeo Juan Manuel Fangio de la revista El Gráfico.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mmercialScript BT" panose="03030803040807090C04" pitchFamily="66" charset="2"/>
              <a:buChar char="•"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1980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mmercialScript BT" panose="03030803040807090C04" pitchFamily="66" charset="2"/>
              <a:buChar char="•"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: Elegido el «mejor automovilista de todos los tiempos» por una encuesta de la International Racing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Press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Association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.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mmercialScript BT" panose="03030803040807090C04" pitchFamily="66" charset="2"/>
              <a:buChar char="•"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: Miembro de Honor de la Federación Internacional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Automovilismo Deportivo.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mmercialScript BT" panose="03030803040807090C04" pitchFamily="66" charset="2"/>
              <a:buChar char="•"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: Premio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Konex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de Brillante.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mmercialScript BT" panose="03030803040807090C04" pitchFamily="66" charset="2"/>
              <a:buChar char="•"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1982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mmercialScript BT" panose="03030803040807090C04" pitchFamily="66" charset="2"/>
              <a:buChar char="•"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: Trofeo de la revista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Quatro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Rodas de Brasil.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1984</a:t>
            </a: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mmercialScript BT" panose="03030803040807090C04" pitchFamily="66" charset="2"/>
              <a:buChar char="•"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: Medalla de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Vermeil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en París.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mmercialScript BT" panose="03030803040807090C04" pitchFamily="66" charset="2"/>
              <a:buChar char="•"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1986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mmercialScript BT" panose="03030803040807090C04" pitchFamily="66" charset="2"/>
              <a:buChar char="•"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: Distinción del Club International Des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Ancient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Pilotes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Grand Prix.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6873" y="564567"/>
            <a:ext cx="4298807" cy="577358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480439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18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5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18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5" presetClass="entr" presetSubtype="0" fill="hold" grpId="0" nodeType="withEffect">
                                  <p:stCondLst>
                                    <p:cond delay="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18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5" presetClass="entr" presetSubtype="0" fill="hold" grpId="0" nodeType="withEffect">
                                  <p:stCondLst>
                                    <p:cond delay="1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18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880"/>
                            </p:stCondLst>
                            <p:childTnLst>
                              <p:par>
                                <p:cTn id="5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18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3134"/>
                            </p:stCondLst>
                            <p:childTnLst>
                              <p:par>
                                <p:cTn id="6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18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5668"/>
                            </p:stCondLst>
                            <p:childTnLst>
                              <p:par>
                                <p:cTn id="72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18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5" presetClass="entr" presetSubtype="0" fill="hold" grpId="0" nodeType="withEffect">
                                  <p:stCondLst>
                                    <p:cond delay="1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18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5" presetClass="entr" presetSubtype="0" fill="hold" grpId="0" nodeType="withEffect">
                                  <p:stCondLst>
                                    <p:cond delay="1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18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47180"/>
                            </p:stCondLst>
                            <p:childTnLst>
                              <p:par>
                                <p:cTn id="103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18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52074"/>
                            </p:stCondLst>
                            <p:childTnLst>
                              <p:par>
                                <p:cTn id="114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18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54608"/>
                            </p:stCondLst>
                            <p:childTnLst>
                              <p:par>
                                <p:cTn id="125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18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61154"/>
                            </p:stCondLst>
                            <p:childTnLst>
                              <p:par>
                                <p:cTn id="13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18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63688"/>
                            </p:stCondLst>
                            <p:childTnLst>
                              <p:par>
                                <p:cTn id="14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18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68700"/>
                            </p:stCondLst>
                            <p:childTnLst>
                              <p:par>
                                <p:cTn id="158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18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71234"/>
                            </p:stCondLst>
                            <p:childTnLst>
                              <p:par>
                                <p:cTn id="16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180" fill="hold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25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180" fill="hold"/>
                                        <p:tgtEl>
                                          <p:spTgt spid="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80212"/>
                            </p:stCondLst>
                            <p:childTnLst>
                              <p:par>
                                <p:cTn id="190" presetID="1" presetClass="entr" presetSubtype="0" fill="hold" grpId="0" nodeType="after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19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129" y="568036"/>
            <a:ext cx="4312228" cy="5749637"/>
          </a:xfrm>
          <a:prstGeom prst="snip2DiagRect">
            <a:avLst>
              <a:gd name="adj1" fmla="val 16386"/>
              <a:gd name="adj2" fmla="val 16667"/>
            </a:avLst>
          </a:prstGeom>
          <a:solidFill>
            <a:srgbClr val="FFFFFF">
              <a:shade val="85000"/>
            </a:srgbClr>
          </a:solidFill>
          <a:ln w="127000" cap="sq">
            <a:solidFill>
              <a:schemeClr val="accent2">
                <a:lumMod val="75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2788" y="568036"/>
            <a:ext cx="4305839" cy="5749637"/>
          </a:xfrm>
          <a:prstGeom prst="snip2DiagRect">
            <a:avLst>
              <a:gd name="adj1" fmla="val 15445"/>
              <a:gd name="adj2" fmla="val 16667"/>
            </a:avLst>
          </a:prstGeom>
          <a:solidFill>
            <a:srgbClr val="FFFFFF">
              <a:shade val="85000"/>
            </a:srgbClr>
          </a:solidFill>
          <a:ln w="127000" cap="sq">
            <a:solidFill>
              <a:schemeClr val="accent2">
                <a:lumMod val="75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319303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4419599" y="571118"/>
            <a:ext cx="7453745" cy="54014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1989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: Premio Águila de Buenos Aires otorgado por la Orden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Caballeros de San Martín de Tours.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1990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mmercialScript BT" panose="03030803040807090C04" pitchFamily="66" charset="2"/>
              <a:buChar char="•"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: Homenaje en la fábrica Renault de Córdoba.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mmercialScript BT" panose="03030803040807090C04" pitchFamily="66" charset="2"/>
              <a:buChar char="•"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1991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mmercialScript BT" panose="03030803040807090C04" pitchFamily="66" charset="2"/>
              <a:buChar char="•"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: Homenaje en el Museo Mercedes Benz de Stuttgart.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mmercialScript BT" panose="03030803040807090C04" pitchFamily="66" charset="2"/>
              <a:buChar char="•"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: Distinción «Periodista símbolo de Argentina»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del Círculo de Periodistas Deportivos.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1992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mmercialScript BT" panose="03030803040807090C04" pitchFamily="66" charset="2"/>
              <a:buChar char="•"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: Doctorado Honoris Causa de la Universidad Católica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Santiago del Estero.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1993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mmercialScript BT" panose="03030803040807090C04" pitchFamily="66" charset="2"/>
              <a:buChar char="•"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: Orden a los Servicios Distinguidos del Ejército Argentino.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" y="568035"/>
            <a:ext cx="4067175" cy="574865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CuadroTexto 5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546105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18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5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18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5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18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5" presetClass="entr" presetSubtype="0" fill="hold" grpId="0" nodeType="withEffect">
                                  <p:stCondLst>
                                    <p:cond delay="1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18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5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18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1428"/>
                            </p:stCondLst>
                            <p:childTnLst>
                              <p:par>
                                <p:cTn id="58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18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3962"/>
                            </p:stCondLst>
                            <p:childTnLst>
                              <p:par>
                                <p:cTn id="6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18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0980"/>
                            </p:stCondLst>
                            <p:childTnLst>
                              <p:par>
                                <p:cTn id="8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18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5" presetClass="entr" presetSubtype="0" fill="hold" grpId="0" nodeType="withEffect">
                                  <p:stCondLst>
                                    <p:cond delay="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18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1804"/>
                            </p:stCondLst>
                            <p:childTnLst>
                              <p:par>
                                <p:cTn id="10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18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44338"/>
                            </p:stCondLst>
                            <p:childTnLst>
                              <p:par>
                                <p:cTn id="112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18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5" presetClass="entr" presetSubtype="0" fill="hold" grpId="0" nodeType="withEffect">
                                  <p:stCondLst>
                                    <p:cond delay="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18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54010"/>
                            </p:stCondLst>
                            <p:childTnLst>
                              <p:par>
                                <p:cTn id="133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18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56544"/>
                            </p:stCondLst>
                            <p:childTnLst>
                              <p:par>
                                <p:cTn id="144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18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64742"/>
                            </p:stCondLst>
                            <p:childTnLst>
                              <p:par>
                                <p:cTn id="155" presetID="1" presetClass="entr" presetSubtype="0" fill="hold" grpId="0" nodeType="after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15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936" y="548120"/>
            <a:ext cx="3843965" cy="576955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66" r="20056"/>
          <a:stretch/>
        </p:blipFill>
        <p:spPr>
          <a:xfrm>
            <a:off x="6068291" y="548120"/>
            <a:ext cx="5056906" cy="5777149"/>
          </a:xfrm>
          <a:prstGeom prst="round2DiagRect">
            <a:avLst>
              <a:gd name="adj1" fmla="val 0"/>
              <a:gd name="adj2" fmla="val 18517"/>
            </a:avLst>
          </a:prstGeom>
          <a:ln w="889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152400" y="15240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719673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35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595719"/>
            <a:ext cx="5001491" cy="5696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Titulos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Obtenidos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Palmarés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1940</a:t>
            </a: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Campeón Turismo Carretera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Chevrolet Master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1941</a:t>
            </a: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Campeón  Turismo Carretera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Chevrolet Master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1951</a:t>
            </a: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Campeón  Fórmula 1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Alfa Romeo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1954</a:t>
            </a: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Campeón  Fórmula 1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Maserati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/ Mercedes-Benz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7047" y="554182"/>
            <a:ext cx="6792149" cy="522316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152400" y="15240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262491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18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18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5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18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5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18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5" presetClass="entr" presetSubtype="0" fill="hold" grpId="0" nodeType="withEffect">
                                  <p:stCondLst>
                                    <p:cond delay="1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18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7082"/>
                            </p:stCondLst>
                            <p:childTnLst>
                              <p:par>
                                <p:cTn id="6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18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9616"/>
                            </p:stCondLst>
                            <p:childTnLst>
                              <p:par>
                                <p:cTn id="72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18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5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18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6198"/>
                            </p:stCondLst>
                            <p:childTnLst>
                              <p:par>
                                <p:cTn id="93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18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8732"/>
                            </p:stCondLst>
                            <p:childTnLst>
                              <p:par>
                                <p:cTn id="104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18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25" presetClass="entr" presetSubtype="0" fill="hold" grpId="0" nodeType="withEffect">
                                  <p:stCondLst>
                                    <p:cond delay="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18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33606"/>
                            </p:stCondLst>
                            <p:childTnLst>
                              <p:par>
                                <p:cTn id="125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18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36140"/>
                            </p:stCondLst>
                            <p:childTnLst>
                              <p:par>
                                <p:cTn id="13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18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25" presetClass="entr" presetSubtype="0" fill="hold" grpId="0" nodeType="withEffect">
                                  <p:stCondLst>
                                    <p:cond delay="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18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42548"/>
                            </p:stCondLst>
                            <p:childTnLst>
                              <p:par>
                                <p:cTn id="157" presetID="1" presetClass="entr" presetSubtype="0" fill="hold" grpId="0" nodeType="after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15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7329060" y="1328590"/>
            <a:ext cx="3823855" cy="42216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1955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Campeón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Fórmula 1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Mercedes-Benz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1956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Campeón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Fórmula 1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Ferrari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1957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Campeón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Fórmula 1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Maserati</a:t>
            </a: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9420" y="115952"/>
            <a:ext cx="5015349" cy="6631624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294606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18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5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18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5" presetClass="entr" presetSubtype="0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18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5" presetClass="entr" presetSubtype="0" fill="hold" grpId="0" nodeType="withEffect">
                                  <p:stCondLst>
                                    <p:cond delay="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18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5" presetClass="entr" presetSubtype="0" fill="hold" grpId="0" nodeType="withEffect">
                                  <p:stCondLst>
                                    <p:cond delay="1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18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5" presetClass="entr" presetSubtype="0" fill="hold" grpId="0" nodeType="withEffect">
                                  <p:stCondLst>
                                    <p:cond delay="1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18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5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18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5" presetClass="entr" presetSubtype="0" fill="hold" grpId="0" nodeType="withEffect">
                                  <p:stCondLst>
                                    <p:cond delay="1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18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5" presetClass="entr" presetSubtype="0" fill="hold" grpId="0" nodeType="withEffect">
                                  <p:stCondLst>
                                    <p:cond delay="2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18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5" presetClass="entr" presetSubtype="0" fill="hold" grpId="0" nodeType="withEffect">
                                  <p:stCondLst>
                                    <p:cond delay="2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18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5" presetClass="entr" presetSubtype="0" fill="hold" grpId="0" nodeType="withEffect">
                                  <p:stCondLst>
                                    <p:cond delay="2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18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25" presetClass="entr" presetSubtype="0" fill="hold" grpId="0" nodeType="withEffect">
                                  <p:stCondLst>
                                    <p:cond delay="2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18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1006"/>
                            </p:stCondLst>
                            <p:childTnLst>
                              <p:par>
                                <p:cTn id="129" presetID="1" presetClass="entr" presetSubtype="0" fill="hold" grpId="0" nodeType="after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1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9964" y="569421"/>
            <a:ext cx="7190509" cy="575240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2">
                <a:lumMod val="50000"/>
              </a:schemeClr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80348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" presetID="1" presetClass="entr" presetSubtype="0" fill="hold" grpId="0" nodeType="afterEffect" nodePh="1">
                                  <p:stCondLst>
                                    <p:cond delay="350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-3" y="441330"/>
            <a:ext cx="4253356" cy="59913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Predecesor</a:t>
            </a: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Giuseppe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Farina</a:t>
            </a: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Fangio</a:t>
            </a: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Campeón de la Fórmula 1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1951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Sucesor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Alberto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Ascari</a:t>
            </a: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Predecesor</a:t>
            </a: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Alberto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Ascari</a:t>
            </a: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Fangio</a:t>
            </a: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Campeón de la Fórmula 1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1954-1955-1956-1957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Sucesor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: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 Mike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Hawthorn</a:t>
            </a: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0225" y="511865"/>
            <a:ext cx="7215805" cy="541185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1">
                <a:lumMod val="75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611544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18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5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18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5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18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5" presetClass="entr" presetSubtype="0" fill="hold" grpId="0" nodeType="withEffect">
                                  <p:stCondLst>
                                    <p:cond delay="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18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5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18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5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18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5" presetClass="entr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18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5" presetClass="entr" presetSubtype="0" fill="hold" grpId="0" nodeType="withEffect">
                                  <p:stCondLst>
                                    <p:cond delay="2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18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5" presetClass="entr" presetSubtype="0" fill="hold" grpId="0" nodeType="withEffect">
                                  <p:stCondLst>
                                    <p:cond delay="2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18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5" presetClass="entr" presetSubtype="0" fill="hold" grpId="0" nodeType="withEffect">
                                  <p:stCondLst>
                                    <p:cond delay="2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18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5" presetClass="entr" presetSubtype="0" fill="hold" grpId="0" nodeType="withEffect">
                                  <p:stCondLst>
                                    <p:cond delay="2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18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5" presetClass="entr" presetSubtype="0" fill="hold" grpId="0" nodeType="withEffect">
                                  <p:stCondLst>
                                    <p:cond delay="3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18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5" presetClass="entr" presetSubtype="0" fill="hold" grpId="0" nodeType="withEffect">
                                  <p:stCondLst>
                                    <p:cond delay="3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18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25" presetClass="entr" presetSubtype="0" fill="hold" grpId="0" nodeType="withEffect">
                                  <p:stCondLst>
                                    <p:cond delay="3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180" fill="hold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39728"/>
                            </p:stCondLst>
                            <p:childTnLst>
                              <p:par>
                                <p:cTn id="150" presetID="1" presetClass="entr" presetSubtype="0" fill="hold" grpId="0" nodeType="after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15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4460" y="318825"/>
            <a:ext cx="9577504" cy="586029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127000" cap="sq">
            <a:solidFill>
              <a:schemeClr val="accent2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002467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5316" y="571668"/>
            <a:ext cx="8174183" cy="5753672"/>
          </a:xfrm>
          <a:prstGeom prst="rect">
            <a:avLst/>
          </a:prstGeom>
          <a:ln w="127000" cap="rnd">
            <a:noFill/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9936" y="1468851"/>
            <a:ext cx="5749637" cy="3881290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0" y="4059385"/>
            <a:ext cx="3740434" cy="97719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MX"/>
            </a:defPPr>
            <a:lvl1pPr lvl="0" algn="ctr">
              <a:lnSpc>
                <a:spcPts val="2300"/>
              </a:lnSpc>
              <a:defRPr sz="320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Tu Ejemplo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siempre vivirá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nuestros corazones…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485165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18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0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350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967336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791744" y="116635"/>
            <a:ext cx="4512501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Adios</a:t>
            </a:r>
            <a:r>
              <a:rPr kumimoji="0" lang="es-ES" sz="1867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muchachos </a:t>
            </a:r>
            <a:r>
              <a:rPr kumimoji="0" lang="es-ES" sz="1867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endParaRPr kumimoji="0" lang="es-ES" sz="1867" b="1" i="0" u="none" strike="noStrike" kern="0" cap="none" spc="0" normalizeH="0" baseline="0" noProof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Los cinco Latinos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11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05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pic>
        <p:nvPicPr>
          <p:cNvPr id="16" name="Imagen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" y="5588"/>
            <a:ext cx="12192000" cy="6852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6690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4.375E-6 0.00023 L -0.22031 0.00023 C -0.29726 -0.00162 -0.42057 -0.00324 -0.46302 -0.00718 C -0.53815 -0.02801 -0.65585 -0.07037 -0.6996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105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884640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 Inicial 10</Template>
  <TotalTime>1987</TotalTime>
  <Words>552</Words>
  <Application>Microsoft Office PowerPoint</Application>
  <PresentationFormat>Panorámica</PresentationFormat>
  <Paragraphs>168</Paragraphs>
  <Slides>19</Slides>
  <Notes>0</Notes>
  <HiddenSlides>0</HiddenSlides>
  <MMClips>3</MMClips>
  <ScaleCrop>false</ScaleCrop>
  <HeadingPairs>
    <vt:vector size="6" baseType="variant">
      <vt:variant>
        <vt:lpstr>Fuentes usadas</vt:lpstr>
      </vt:variant>
      <vt:variant>
        <vt:i4>11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19</vt:i4>
      </vt:variant>
    </vt:vector>
  </HeadingPairs>
  <TitlesOfParts>
    <vt:vector size="31" baseType="lpstr">
      <vt:lpstr>Algerian</vt:lpstr>
      <vt:lpstr>Arial</vt:lpstr>
      <vt:lpstr>Arial Narrow</vt:lpstr>
      <vt:lpstr>Calibri</vt:lpstr>
      <vt:lpstr>Calibri Light</vt:lpstr>
      <vt:lpstr>CommercialScript BT</vt:lpstr>
      <vt:lpstr>Cooper Black</vt:lpstr>
      <vt:lpstr>Edwardian Script ITC</vt:lpstr>
      <vt:lpstr>Kristen ITC</vt:lpstr>
      <vt:lpstr>Times New Roman</vt:lpstr>
      <vt:lpstr>Verdana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Nino Farina</dc:title>
  <dc:creator>Emilio M Aguilar P</dc:creator>
  <cp:lastModifiedBy>Eagle's nest</cp:lastModifiedBy>
  <cp:revision>188</cp:revision>
  <dcterms:created xsi:type="dcterms:W3CDTF">2016-12-14T02:11:45Z</dcterms:created>
  <dcterms:modified xsi:type="dcterms:W3CDTF">2017-06-12T14:10:24Z</dcterms:modified>
</cp:coreProperties>
</file>