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478" r:id="rId2"/>
    <p:sldId id="479" r:id="rId3"/>
    <p:sldId id="480" r:id="rId4"/>
    <p:sldId id="481" r:id="rId5"/>
    <p:sldId id="482" r:id="rId6"/>
    <p:sldId id="483" r:id="rId7"/>
    <p:sldId id="484" r:id="rId8"/>
    <p:sldId id="485" r:id="rId9"/>
    <p:sldId id="486" r:id="rId10"/>
    <p:sldId id="487" r:id="rId11"/>
    <p:sldId id="488" r:id="rId12"/>
    <p:sldId id="489" r:id="rId13"/>
    <p:sldId id="490" r:id="rId14"/>
    <p:sldId id="491" r:id="rId15"/>
    <p:sldId id="492" r:id="rId16"/>
    <p:sldId id="493" r:id="rId17"/>
    <p:sldId id="494" r:id="rId18"/>
    <p:sldId id="495" r:id="rId19"/>
    <p:sldId id="260" r:id="rId20"/>
    <p:sldId id="280" r:id="rId21"/>
  </p:sldIdLst>
  <p:sldSz cx="12192000" cy="6858000"/>
  <p:notesSz cx="6858000" cy="9144000"/>
  <p:defaultTextStyle>
    <a:defPPr>
      <a:defRPr lang="es-MX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cu+mm7b1Komt9hJ8Hcf3bw==" hashData="Cj+eEo7q2tVnhFC72qylbQfCXOMzx1kSDhYwU8TFsUyJ74zdNzhhdZO3NDawi2uLtRP4n9b2a1wFfgUaRDth/Q=="/>
  <p:extLst>
    <p:ext uri="{EFAFB233-063F-42B5-8137-9DF3F51BA10A}">
      <p15:sldGuideLst xmlns:p15="http://schemas.microsoft.com/office/powerpoint/2012/main">
        <p15:guide id="1" orient="horz" pos="2183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EB500"/>
    <a:srgbClr val="2E0000"/>
    <a:srgbClr val="EEEEEE"/>
    <a:srgbClr val="F2F2F2"/>
    <a:srgbClr val="3E0000"/>
    <a:srgbClr val="E4E4E4"/>
    <a:srgbClr val="F0F0F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6278" autoAdjust="0"/>
    <p:restoredTop sz="94660"/>
  </p:normalViewPr>
  <p:slideViewPr>
    <p:cSldViewPr snapToGrid="0">
      <p:cViewPr varScale="1">
        <p:scale>
          <a:sx n="69" d="100"/>
          <a:sy n="69" d="100"/>
        </p:scale>
        <p:origin x="1026" y="48"/>
      </p:cViewPr>
      <p:guideLst>
        <p:guide orient="horz" pos="2183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microsoft.com/office/2015/10/relationships/revisionInfo" Target="revisionInfo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/>
              <a:t>Haga clic para editar el estilo de subtítulo del patrón</a:t>
            </a:r>
            <a:endParaRPr lang="es-MX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C94F69-D532-4FC0-AF86-CF39C2A22301}" type="datetimeFigureOut">
              <a:rPr lang="es-MX" smtClean="0"/>
              <a:t>12/06/2017</a:t>
            </a:fld>
            <a:endParaRPr lang="es-MX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253753406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C94F69-D532-4FC0-AF86-CF39C2A22301}" type="datetimeFigureOut">
              <a:rPr lang="es-MX" smtClean="0"/>
              <a:t>12/06/2017</a:t>
            </a:fld>
            <a:endParaRPr lang="es-MX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390952153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C94F69-D532-4FC0-AF86-CF39C2A22301}" type="datetimeFigureOut">
              <a:rPr lang="es-MX" smtClean="0"/>
              <a:t>12/06/2017</a:t>
            </a:fld>
            <a:endParaRPr lang="es-MX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328648225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contenido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C94F69-D532-4FC0-AF86-CF39C2A22301}" type="datetimeFigureOut">
              <a:rPr lang="es-MX" smtClean="0"/>
              <a:t>12/06/2017</a:t>
            </a:fld>
            <a:endParaRPr lang="es-MX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383584319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5" name="Marcador de texto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6" name="Marcador de contenido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7" name="Marcador de fech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C94F69-D532-4FC0-AF86-CF39C2A22301}" type="datetimeFigureOut">
              <a:rPr lang="es-MX" smtClean="0"/>
              <a:t>12/06/2017</a:t>
            </a:fld>
            <a:endParaRPr lang="es-MX"/>
          </a:p>
        </p:txBody>
      </p:sp>
      <p:sp>
        <p:nvSpPr>
          <p:cNvPr id="8" name="Marcador de pie de página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9" name="Marcador de número de diapositiva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20327607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fech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C94F69-D532-4FC0-AF86-CF39C2A22301}" type="datetimeFigureOut">
              <a:rPr lang="es-MX" smtClean="0"/>
              <a:t>12/06/2017</a:t>
            </a:fld>
            <a:endParaRPr lang="es-MX"/>
          </a:p>
        </p:txBody>
      </p:sp>
      <p:sp>
        <p:nvSpPr>
          <p:cNvPr id="4" name="Marcador de pie de página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5" name="Marcador de número de diapositiva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42304951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fech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C94F69-D532-4FC0-AF86-CF39C2A22301}" type="datetimeFigureOut">
              <a:rPr lang="es-MX" smtClean="0"/>
              <a:t>12/06/2017</a:t>
            </a:fld>
            <a:endParaRPr lang="es-MX"/>
          </a:p>
        </p:txBody>
      </p:sp>
      <p:sp>
        <p:nvSpPr>
          <p:cNvPr id="3" name="Marcador de pie de página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412789036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C94F69-D532-4FC0-AF86-CF39C2A22301}" type="datetimeFigureOut">
              <a:rPr lang="es-MX" smtClean="0"/>
              <a:t>12/06/2017</a:t>
            </a:fld>
            <a:endParaRPr lang="es-MX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416634923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posición de imagen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/>
              <a:t>Haga clic en el icono para agregar una imagen</a:t>
            </a:r>
            <a:endParaRPr lang="es-MX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C94F69-D532-4FC0-AF86-CF39C2A22301}" type="datetimeFigureOut">
              <a:rPr lang="es-MX" smtClean="0"/>
              <a:t>12/06/2017</a:t>
            </a:fld>
            <a:endParaRPr lang="es-MX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203677777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C94F69-D532-4FC0-AF86-CF39C2A22301}" type="datetimeFigureOut">
              <a:rPr lang="es-MX" smtClean="0"/>
              <a:t>12/06/2017</a:t>
            </a:fld>
            <a:endParaRPr lang="es-MX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124437357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C94F69-D532-4FC0-AF86-CF39C2A22301}" type="datetimeFigureOut">
              <a:rPr lang="es-MX" smtClean="0"/>
              <a:t>12/06/2017</a:t>
            </a:fld>
            <a:endParaRPr lang="es-MX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310959442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título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0C94F69-D532-4FC0-AF86-CF39C2A22301}" type="datetimeFigureOut">
              <a:rPr lang="es-MX" smtClean="0"/>
              <a:t>12/06/2017</a:t>
            </a:fld>
            <a:endParaRPr lang="es-MX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MX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291801013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MX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1.wav"/><Relationship Id="rId1" Type="http://schemas.microsoft.com/office/2007/relationships/media" Target="../media/media1.wav"/><Relationship Id="rId6" Type="http://schemas.openxmlformats.org/officeDocument/2006/relationships/image" Target="../media/image3.png"/><Relationship Id="rId5" Type="http://schemas.openxmlformats.org/officeDocument/2006/relationships/image" Target="../media/image2.png"/><Relationship Id="rId4" Type="http://schemas.openxmlformats.org/officeDocument/2006/relationships/image" Target="../media/image1.jp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3.png"/><Relationship Id="rId3" Type="http://schemas.openxmlformats.org/officeDocument/2006/relationships/slideLayout" Target="../slideLayouts/slideLayout1.xml"/><Relationship Id="rId7" Type="http://schemas.openxmlformats.org/officeDocument/2006/relationships/image" Target="../media/image5.png"/><Relationship Id="rId2" Type="http://schemas.openxmlformats.org/officeDocument/2006/relationships/audio" Target="../media/media1.wav"/><Relationship Id="rId1" Type="http://schemas.microsoft.com/office/2007/relationships/media" Target="../media/media1.wav"/><Relationship Id="rId6" Type="http://schemas.openxmlformats.org/officeDocument/2006/relationships/image" Target="../media/image2.png"/><Relationship Id="rId5" Type="http://schemas.openxmlformats.org/officeDocument/2006/relationships/image" Target="../media/image4.jpg"/><Relationship Id="rId4" Type="http://schemas.openxmlformats.org/officeDocument/2006/relationships/audio" Target="../media/audio1.wav"/><Relationship Id="rId9" Type="http://schemas.openxmlformats.org/officeDocument/2006/relationships/audio" Target="NUL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g"/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g"/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png"/><Relationship Id="rId3" Type="http://schemas.openxmlformats.org/officeDocument/2006/relationships/slideLayout" Target="../slideLayouts/slideLayout2.xml"/><Relationship Id="rId7" Type="http://schemas.openxmlformats.org/officeDocument/2006/relationships/image" Target="../media/image3.png"/><Relationship Id="rId2" Type="http://schemas.openxmlformats.org/officeDocument/2006/relationships/audio" Target="../media/media2.wav"/><Relationship Id="rId1" Type="http://schemas.microsoft.com/office/2007/relationships/media" Target="../media/media2.wav"/><Relationship Id="rId6" Type="http://schemas.openxmlformats.org/officeDocument/2006/relationships/image" Target="../media/image5.png"/><Relationship Id="rId5" Type="http://schemas.openxmlformats.org/officeDocument/2006/relationships/image" Target="../media/image23.png"/><Relationship Id="rId4" Type="http://schemas.openxmlformats.org/officeDocument/2006/relationships/image" Target="../media/image22.jpg"/></Relationships>
</file>

<file path=ppt/slides/_rels/slide19.xml.rels><?xml version="1.0" encoding="UTF-8" standalone="yes"?>
<Relationships xmlns="http://schemas.openxmlformats.org/package/2006/relationships"><Relationship Id="rId8" Type="http://schemas.openxmlformats.org/officeDocument/2006/relationships/image" Target="../media/image27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24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29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6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25.png"/><Relationship Id="rId10" Type="http://schemas.openxmlformats.org/officeDocument/2006/relationships/image" Target="../media/image28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30.png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4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6 CuadroTexto"/>
          <p:cNvSpPr txBox="1"/>
          <p:nvPr/>
        </p:nvSpPr>
        <p:spPr>
          <a:xfrm>
            <a:off x="495662" y="5657671"/>
            <a:ext cx="10352866" cy="1200329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0" marR="0" lvl="0" indent="0" algn="l" defTabSz="12191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_tradnl" sz="7200" b="1" i="0" u="none" strike="noStrike" kern="0" cap="none" spc="0" normalizeH="0" baseline="0" noProof="0">
                <a:ln w="11430"/>
                <a:solidFill>
                  <a:prstClr val="black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Arial" charset="0"/>
                <a:ea typeface="+mn-ea"/>
                <a:cs typeface="Arial"/>
              </a:rPr>
              <a:t>____________________</a:t>
            </a:r>
            <a:endParaRPr kumimoji="0" lang="es-MX" sz="7200" b="1" i="0" u="none" strike="noStrike" kern="0" cap="none" spc="0" normalizeH="0" baseline="0" noProof="0" dirty="0">
              <a:ln w="11430"/>
              <a:solidFill>
                <a:prstClr val="black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Arial" charset="0"/>
              <a:ea typeface="+mn-ea"/>
              <a:cs typeface="Arial"/>
            </a:endParaRPr>
          </a:p>
        </p:txBody>
      </p:sp>
      <p:pic>
        <p:nvPicPr>
          <p:cNvPr id="7" name="Picture 2" descr="C:\Users\capiA\Desktop\Eaglenest 767.pn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13806" y="6092728"/>
            <a:ext cx="1632181" cy="5763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Eagle 1 - Mezcla 02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9048328" y="7101408"/>
            <a:ext cx="360040" cy="360040"/>
          </a:xfrm>
          <a:prstGeom prst="rect">
            <a:avLst/>
          </a:prstGeom>
        </p:spPr>
      </p:pic>
      <p:sp>
        <p:nvSpPr>
          <p:cNvPr id="13" name="CuadroTexto 12"/>
          <p:cNvSpPr txBox="1"/>
          <p:nvPr/>
        </p:nvSpPr>
        <p:spPr>
          <a:xfrm>
            <a:off x="0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8" name="12 CuadroTexto"/>
          <p:cNvSpPr txBox="1"/>
          <p:nvPr/>
        </p:nvSpPr>
        <p:spPr>
          <a:xfrm>
            <a:off x="767408" y="148247"/>
            <a:ext cx="2304256" cy="33855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defTabSz="914378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1600" b="1" i="0" u="none" strike="noStrike" kern="0" cap="none" spc="0" normalizeH="0" baseline="0" noProof="0" dirty="0">
                <a:ln>
                  <a:noFill/>
                </a:ln>
                <a:solidFill>
                  <a:srgbClr val="70AD47">
                    <a:lumMod val="20000"/>
                    <a:lumOff val="80000"/>
                  </a:srgb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 Narrow" panose="020B0606020202030204" pitchFamily="34" charset="0"/>
                <a:ea typeface="+mn-ea"/>
                <a:cs typeface="Arial"/>
              </a:rPr>
              <a:t>eaglenest</a:t>
            </a:r>
            <a:r>
              <a:rPr kumimoji="0" lang="es-MX" sz="1200" b="1" i="0" u="none" strike="noStrike" kern="0" cap="none" spc="0" normalizeH="0" baseline="0" noProof="0" dirty="0">
                <a:ln>
                  <a:noFill/>
                </a:ln>
                <a:solidFill>
                  <a:srgbClr val="70AD47">
                    <a:lumMod val="20000"/>
                    <a:lumOff val="80000"/>
                  </a:srgb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 Narrow" panose="020B0606020202030204" pitchFamily="34" charset="0"/>
                <a:ea typeface="+mn-ea"/>
                <a:cs typeface="Arial"/>
              </a:rPr>
              <a:t>8</a:t>
            </a:r>
            <a:r>
              <a:rPr kumimoji="0" lang="es-MX" sz="1600" b="1" i="0" u="none" strike="noStrike" kern="0" cap="none" spc="0" normalizeH="0" baseline="0" noProof="0" dirty="0">
                <a:ln>
                  <a:noFill/>
                </a:ln>
                <a:solidFill>
                  <a:srgbClr val="70AD47">
                    <a:lumMod val="20000"/>
                    <a:lumOff val="80000"/>
                  </a:srgb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 Narrow" panose="020B0606020202030204" pitchFamily="34" charset="0"/>
                <a:ea typeface="+mn-ea"/>
                <a:cs typeface="Arial"/>
              </a:rPr>
              <a:t>@hotmail.com</a:t>
            </a:r>
          </a:p>
        </p:txBody>
      </p:sp>
      <p:sp>
        <p:nvSpPr>
          <p:cNvPr id="9" name="1 Rectángulo"/>
          <p:cNvSpPr/>
          <p:nvPr/>
        </p:nvSpPr>
        <p:spPr>
          <a:xfrm>
            <a:off x="3331636" y="937762"/>
            <a:ext cx="5561154" cy="2219925"/>
          </a:xfrm>
          <a:prstGeom prst="rect">
            <a:avLst/>
          </a:prstGeom>
          <a:noFill/>
        </p:spPr>
        <p:txBody>
          <a:bodyPr wrap="square" lIns="121920" tIns="60960" rIns="121920" bIns="60960" numCol="1">
            <a:prstTxWarp prst="textDeflateBottom">
              <a:avLst/>
            </a:prstTxWarp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marL="0" marR="0" lvl="0" indent="0" algn="ctr" defTabSz="12191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4267" b="1" i="0" u="none" strike="noStrike" kern="0" cap="none" spc="0" normalizeH="0" baseline="0" noProof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effectLst/>
                <a:uLnTx/>
                <a:uFillTx/>
                <a:latin typeface="Arial"/>
                <a:ea typeface="+mn-ea"/>
                <a:cs typeface="Arial"/>
              </a:rPr>
              <a:t>Juan Manuel Fangio</a:t>
            </a:r>
          </a:p>
          <a:p>
            <a:pPr marL="0" marR="0" lvl="0" indent="0" algn="ctr" defTabSz="12191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4267" b="1" i="0" u="none" strike="noStrike" kern="0" cap="none" spc="0" normalizeH="0" baseline="0" noProof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effectLst/>
                <a:uLnTx/>
                <a:uFillTx/>
                <a:latin typeface="Arial"/>
                <a:ea typeface="+mn-ea"/>
                <a:cs typeface="Arial"/>
              </a:rPr>
              <a:t>4</a:t>
            </a:r>
            <a:r>
              <a:rPr kumimoji="0" lang="es-MX" sz="4267" b="1" i="0" u="none" strike="noStrike" kern="0" cap="none" spc="0" normalizeH="0" baseline="0" noProof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effectLst/>
                <a:uLnTx/>
                <a:uFillTx/>
                <a:latin typeface="Arial"/>
                <a:ea typeface="+mn-ea"/>
                <a:cs typeface="Arial"/>
              </a:rPr>
              <a:t>ª parte de 5</a:t>
            </a:r>
            <a:endParaRPr kumimoji="0" lang="es-ES" sz="4267" b="1" i="0" u="none" strike="noStrike" kern="0" cap="none" spc="0" normalizeH="0" baseline="0" noProof="0" dirty="0">
              <a:ln>
                <a:solidFill>
                  <a:srgbClr val="996633"/>
                </a:solidFill>
              </a:ln>
              <a:solidFill>
                <a:srgbClr val="FFC000"/>
              </a:solidFill>
              <a:effectLst/>
              <a:uLnTx/>
              <a:uFillTx/>
              <a:latin typeface="Arial"/>
              <a:ea typeface="+mn-ea"/>
              <a:cs typeface="Arial"/>
            </a:endParaRPr>
          </a:p>
          <a:p>
            <a:pPr marL="0" marR="0" lvl="0" indent="0" algn="ctr" defTabSz="12191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4267" b="1" i="0" u="none" strike="noStrike" kern="0" cap="none" spc="0" normalizeH="0" baseline="0" noProof="0" dirty="0">
              <a:ln>
                <a:solidFill>
                  <a:srgbClr val="996633"/>
                </a:solidFill>
              </a:ln>
              <a:solidFill>
                <a:srgbClr val="FFC000"/>
              </a:solidFill>
              <a:effectLst/>
              <a:uLnTx/>
              <a:uFillTx/>
              <a:latin typeface="Arial"/>
              <a:ea typeface="+mn-ea"/>
              <a:cs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34963662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250" advClick="0" advTm="5000">
        <p:fade/>
      </p:transition>
    </mc:Choice>
    <mc:Fallback xmlns="">
      <p:transition spd="slow" advClick="0" advTm="5000">
        <p:fade/>
      </p:transition>
    </mc:Fallback>
  </mc:AlternateContent>
  <p:timing>
    <p:tnLst>
      <p:par>
        <p:cTn id="1" dur="indefinite" restart="never" nodeType="tmRoot">
          <p:childTnLst>
            <p:audio>
              <p:cMediaNode vol="100000">
                <p:cTn id="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5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Imagen 7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0"/>
            <a:ext cx="12192001" cy="6858000"/>
          </a:xfrm>
          <a:prstGeom prst="rect">
            <a:avLst/>
          </a:prstGeom>
        </p:spPr>
      </p:pic>
      <p:sp>
        <p:nvSpPr>
          <p:cNvPr id="5" name="6 CuadroTexto"/>
          <p:cNvSpPr txBox="1"/>
          <p:nvPr/>
        </p:nvSpPr>
        <p:spPr>
          <a:xfrm>
            <a:off x="495662" y="5657671"/>
            <a:ext cx="10352866" cy="1200329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0" marR="0" lvl="0" indent="0" algn="l" defTabSz="12191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_tradnl" sz="7200" b="1" i="0" u="none" strike="noStrike" kern="0" cap="none" spc="0" normalizeH="0" baseline="0" noProof="0">
                <a:ln w="11430"/>
                <a:solidFill>
                  <a:prstClr val="black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Arial" charset="0"/>
                <a:ea typeface="+mn-ea"/>
                <a:cs typeface="Arial"/>
              </a:rPr>
              <a:t>____________________</a:t>
            </a:r>
            <a:endParaRPr kumimoji="0" lang="es-MX" sz="7200" b="1" i="0" u="none" strike="noStrike" kern="0" cap="none" spc="0" normalizeH="0" baseline="0" noProof="0" dirty="0">
              <a:ln w="11430"/>
              <a:solidFill>
                <a:prstClr val="black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Arial" charset="0"/>
              <a:ea typeface="+mn-ea"/>
              <a:cs typeface="Arial"/>
            </a:endParaRPr>
          </a:p>
        </p:txBody>
      </p:sp>
      <p:pic>
        <p:nvPicPr>
          <p:cNvPr id="4" name="Picture 2" descr="C:\Users\capiA\Desktop\Eaglenest 767.pn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404917">
            <a:off x="16705050" y="4331566"/>
            <a:ext cx="1632181" cy="5763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Imagen 5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176808" y="164250"/>
            <a:ext cx="864096" cy="303988"/>
          </a:xfrm>
          <a:prstGeom prst="rect">
            <a:avLst/>
          </a:prstGeom>
        </p:spPr>
      </p:pic>
      <p:pic>
        <p:nvPicPr>
          <p:cNvPr id="7" name="Picture 2" descr="C:\Users\capiA\Desktop\Eaglenest 767.pn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13806" y="6092728"/>
            <a:ext cx="1632181" cy="5763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12 CuadroTexto"/>
          <p:cNvSpPr txBox="1"/>
          <p:nvPr/>
        </p:nvSpPr>
        <p:spPr>
          <a:xfrm>
            <a:off x="767408" y="148247"/>
            <a:ext cx="2304256" cy="33855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defTabSz="914378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1600" b="0" i="0" u="none" strike="noStrike" kern="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 Narrow" panose="020B0606020202030204" pitchFamily="34" charset="0"/>
                <a:ea typeface="+mn-ea"/>
                <a:cs typeface="Arial"/>
              </a:rPr>
              <a:t>eaglenest</a:t>
            </a:r>
            <a:r>
              <a:rPr kumimoji="0" lang="es-MX" sz="1200" b="0" i="0" u="none" strike="noStrike" kern="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 Narrow" panose="020B0606020202030204" pitchFamily="34" charset="0"/>
                <a:ea typeface="+mn-ea"/>
                <a:cs typeface="Arial"/>
              </a:rPr>
              <a:t>8</a:t>
            </a:r>
            <a:r>
              <a:rPr kumimoji="0" lang="es-MX" sz="1600" b="0" i="0" u="none" strike="noStrike" kern="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 Narrow" panose="020B0606020202030204" pitchFamily="34" charset="0"/>
                <a:ea typeface="+mn-ea"/>
                <a:cs typeface="Arial"/>
              </a:rPr>
              <a:t>@hotmail.com</a:t>
            </a:r>
          </a:p>
        </p:txBody>
      </p:sp>
      <p:pic>
        <p:nvPicPr>
          <p:cNvPr id="3" name="Eagle 1 - Mezcla 02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9048328" y="7101408"/>
            <a:ext cx="360040" cy="360040"/>
          </a:xfrm>
          <a:prstGeom prst="rect">
            <a:avLst/>
          </a:prstGeom>
        </p:spPr>
      </p:pic>
      <p:sp>
        <p:nvSpPr>
          <p:cNvPr id="13" name="CuadroTexto 12"/>
          <p:cNvSpPr txBox="1"/>
          <p:nvPr/>
        </p:nvSpPr>
        <p:spPr>
          <a:xfrm>
            <a:off x="0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4" name="1 Rectángulo"/>
          <p:cNvSpPr/>
          <p:nvPr/>
        </p:nvSpPr>
        <p:spPr>
          <a:xfrm>
            <a:off x="3331636" y="1697593"/>
            <a:ext cx="5561154" cy="2219925"/>
          </a:xfrm>
          <a:prstGeom prst="rect">
            <a:avLst/>
          </a:prstGeom>
          <a:noFill/>
        </p:spPr>
        <p:txBody>
          <a:bodyPr wrap="square" lIns="121920" tIns="60960" rIns="121920" bIns="60960" numCol="1">
            <a:prstTxWarp prst="textDeflateBottom">
              <a:avLst/>
            </a:prstTxWarp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marL="0" marR="0" lvl="0" indent="0" algn="ctr" defTabSz="12191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4267" b="1" i="0" u="none" strike="noStrike" kern="0" cap="none" spc="0" normalizeH="0" baseline="0" noProof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effectLst/>
                <a:uLnTx/>
                <a:uFillTx/>
                <a:latin typeface="Arial"/>
                <a:ea typeface="+mn-ea"/>
                <a:cs typeface="Arial"/>
              </a:rPr>
              <a:t>Juan Manuel Fangio</a:t>
            </a:r>
          </a:p>
          <a:p>
            <a:pPr marL="0" marR="0" lvl="0" indent="0" algn="ctr" defTabSz="12191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4267" b="1" i="0" u="none" strike="noStrike" kern="0" cap="none" spc="0" normalizeH="0" baseline="0" noProof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effectLst/>
                <a:uLnTx/>
                <a:uFillTx/>
                <a:latin typeface="Arial"/>
                <a:ea typeface="+mn-ea"/>
                <a:cs typeface="Arial"/>
              </a:rPr>
              <a:t>4</a:t>
            </a:r>
            <a:r>
              <a:rPr kumimoji="0" lang="es-MX" sz="4267" b="1" i="0" u="none" strike="noStrike" kern="0" cap="none" spc="0" normalizeH="0" baseline="0" noProof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effectLst/>
                <a:uLnTx/>
                <a:uFillTx/>
                <a:latin typeface="Arial"/>
                <a:ea typeface="+mn-ea"/>
                <a:cs typeface="Arial"/>
              </a:rPr>
              <a:t>ª parte de 5</a:t>
            </a:r>
            <a:endParaRPr kumimoji="0" lang="es-ES" sz="4267" b="1" i="0" u="none" strike="noStrike" kern="0" cap="none" spc="0" normalizeH="0" baseline="0" noProof="0" dirty="0">
              <a:ln>
                <a:solidFill>
                  <a:srgbClr val="996633"/>
                </a:solidFill>
              </a:ln>
              <a:solidFill>
                <a:srgbClr val="FFC000"/>
              </a:solidFill>
              <a:effectLst/>
              <a:uLnTx/>
              <a:uFillTx/>
              <a:latin typeface="Arial"/>
              <a:ea typeface="+mn-ea"/>
              <a:cs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181195064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Click="0" advTm="0">
        <p15:prstTrans prst="pageCurlDouble"/>
        <p:sndAc>
          <p:stSnd>
            <p:snd r:embed="rId4" name="Volver 4-Eaglenest-1.wav"/>
          </p:stSnd>
        </p:sndAc>
      </p:transition>
    </mc:Choice>
    <mc:Fallback xmlns="">
      <p:transition spd="slow" advClick="0" advTm="0">
        <p:fade/>
        <p:sndAc>
          <p:stSnd>
            <p:snd r:embed="rId9" name="Volver 4-Eaglenest-1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16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16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15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2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2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24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4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24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grpId="0" nodeType="withEffect">
                                  <p:stCondLst>
                                    <p:cond delay="2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25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8" presetClass="emph" presetSubtype="0" fill="hold" grpId="1" nodeType="withEffect">
                                  <p:stCondLst>
                                    <p:cond delay="225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animRot by="-43200000">
                                      <p:cBhvr>
                                        <p:cTn id="2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" presetID="17" presetClass="entr" presetSubtype="4" fill="hold" grpId="0" nodeType="withEffect">
                                  <p:stCondLst>
                                    <p:cond delay="18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grpId="1" nodeType="withEffect">
                                  <p:stCondLst>
                                    <p:cond delay="18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33" dur="38005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34" presetID="36" presetClass="path" presetSubtype="0" accel="50000" decel="50000" fill="hold" nodeType="withEffect">
                                  <p:stCondLst>
                                    <p:cond delay="16000"/>
                                  </p:stCondLst>
                                  <p:childTnLst>
                                    <p:animMotion origin="layout" path="M -0.0457 -1.11111E-6 L -0.53997 0.23658 C -0.62227 0.27639 -0.99648 0.26412 -0.99635 0.26458 " pathEditMode="relative" rAng="0" ptsTypes="AAA">
                                      <p:cBhvr>
                                        <p:cTn id="35" dur="2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47539" y="13287"/>
                                    </p:animMotion>
                                  </p:childTnLst>
                                </p:cTn>
                              </p:par>
                              <p:par>
                                <p:cTn id="36" presetID="10" presetClass="exit" presetSubtype="0" fill="hold" nodeType="withEffect">
                                  <p:stCondLst>
                                    <p:cond delay="29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7" dur="1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1" presetClass="entr" presetSubtype="0" fill="hold" nodeType="withEffect">
                                  <p:stCondLst>
                                    <p:cond delay="2900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35" presetClass="path" presetSubtype="0" accel="50000" decel="50000" fill="hold" nodeType="withEffect">
                                  <p:stCondLst>
                                    <p:cond delay="26000"/>
                                  </p:stCondLst>
                                  <p:childTnLst>
                                    <p:animMotion origin="layout" path="M 3.75E-6 0.00417 L -0.56016 0.0051 " pathEditMode="relative" rAng="0" ptsTypes="AA">
                                      <p:cBhvr>
                                        <p:cTn id="42" dur="1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8008" y="4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38005"/>
                            </p:stCondLst>
                            <p:childTnLst>
                              <p:par>
                                <p:cTn id="44" presetID="1" presetClass="entr" presetSubtype="0" fill="hold" grpId="0" nodeType="afterEffect" nodePh="1">
                                  <p:stCondLst>
                                    <p:cond delay="3000"/>
                                  </p:stCondLst>
                                  <p:endCondLst>
                                    <p:cond evt="begin" delay="0">
                                      <p:tn val="44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>
                <p:cTn id="46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  <p:bldLst>
      <p:bldP spid="10" grpId="0"/>
      <p:bldP spid="10" grpId="1"/>
      <p:bldP spid="13" grpId="0"/>
      <p:bldP spid="14" grpId="0"/>
      <p:bldP spid="14" grpId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33000">
              <a:schemeClr val="accent1">
                <a:lumMod val="60000"/>
                <a:lumOff val="40000"/>
              </a:schemeClr>
            </a:gs>
            <a:gs pos="34000">
              <a:schemeClr val="bg1"/>
            </a:gs>
            <a:gs pos="67000">
              <a:schemeClr val="bg1"/>
            </a:gs>
            <a:gs pos="68000">
              <a:schemeClr val="accent1">
                <a:lumMod val="60000"/>
                <a:lumOff val="40000"/>
              </a:schemeClr>
            </a:gs>
          </a:gsLst>
          <a:lin ang="27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ángulo 1"/>
          <p:cNvSpPr/>
          <p:nvPr/>
        </p:nvSpPr>
        <p:spPr>
          <a:xfrm>
            <a:off x="332509" y="5481599"/>
            <a:ext cx="11513135" cy="129073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Al concluir su objetivo, la Comisión Pro-Museo fue disuelta. Sin embargo, a instancia de Fangio </a:t>
            </a: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Juan Manuel </a:t>
            </a:r>
            <a:r>
              <a:rPr kumimoji="0" lang="es-MX" sz="24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Bordeu</a:t>
            </a: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, se creó la Fundación Museo del Automovilismo Juan Manuel Fangio, entidad que administra y rige el destino del museo y se encarga de preservar, </a:t>
            </a: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mantener y acrecentar el patrimonio deportivo de Fangio.</a:t>
            </a:r>
          </a:p>
        </p:txBody>
      </p:sp>
      <p:sp>
        <p:nvSpPr>
          <p:cNvPr id="3" name="Rectángulo 2"/>
          <p:cNvSpPr/>
          <p:nvPr/>
        </p:nvSpPr>
        <p:spPr>
          <a:xfrm>
            <a:off x="332509" y="316602"/>
            <a:ext cx="11526982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Un antiguo edificio de 1906, en el que había funcionado la municipalidad 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y el concejo deliberante de Balcarce, fue elegido para establecer el museo. </a:t>
            </a:r>
            <a:endParaRPr kumimoji="0" lang="es-MX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5" name="Imagen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6356" y="1232185"/>
            <a:ext cx="4485409" cy="4239259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6" name="Rectángulo 5"/>
          <p:cNvSpPr/>
          <p:nvPr/>
        </p:nvSpPr>
        <p:spPr>
          <a:xfrm>
            <a:off x="4831765" y="1310163"/>
            <a:ext cx="7346380" cy="392671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El automovilista donó parte de sus trofeos y una gran variedad de automóviles a la municipalidad de Balcarce en 1983 </a:t>
            </a: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para su posterior presentación en el museo.</a:t>
            </a: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ommercialScript BT" panose="03030803040807090C04" pitchFamily="66" charset="2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Finalmente, el 22 de noviembre de 1986 fue inaugurado </a:t>
            </a: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el Centro Tecnológico-Cultural </a:t>
            </a: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y Museo del Automovilismo Juan Manuel Fangio.</a:t>
            </a: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ommercialScript BT" panose="03030803040807090C04" pitchFamily="66" charset="2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La renovación del edificio y su contenido provocaron </a:t>
            </a: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en los visitantes y en el periodismo mundial un asombro </a:t>
            </a: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que lo llevaron a ser calificado como el museo de automovilismo más importante de América del Sur y el mejor dedicado </a:t>
            </a: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a un piloto de competición.</a:t>
            </a:r>
          </a:p>
        </p:txBody>
      </p:sp>
      <p:sp>
        <p:nvSpPr>
          <p:cNvPr id="7" name="CuadroTexto 6"/>
          <p:cNvSpPr txBox="1"/>
          <p:nvPr/>
        </p:nvSpPr>
        <p:spPr>
          <a:xfrm>
            <a:off x="0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03095525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000" advTm="0">
        <p15:prstTrans prst="pageCurlDoubl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" dur="1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" presetID="25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18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5812"/>
                            </p:stCondLst>
                            <p:childTnLst>
                              <p:par>
                                <p:cTn id="23" presetID="25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18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25" presetClass="entr" presetSubtype="0" fill="hold" grpId="0" nodeType="withEffect">
                                  <p:stCondLst>
                                    <p:cond delay="12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18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33490"/>
                            </p:stCondLst>
                            <p:childTnLst>
                              <p:par>
                                <p:cTn id="44" presetID="25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180" fill="hold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3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25" presetClass="entr" presetSubtype="0" fill="hold" grpId="0" nodeType="withEffect">
                                  <p:stCondLst>
                                    <p:cond delay="6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1180" fill="hold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3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4" presetID="25" presetClass="entr" presetSubtype="0" fill="hold" grpId="0" nodeType="withEffect">
                                  <p:stCondLst>
                                    <p:cond delay="9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6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1180" fill="hold"/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3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48654"/>
                            </p:stCondLst>
                            <p:childTnLst>
                              <p:par>
                                <p:cTn id="75" presetID="25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7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1180" fill="hold"/>
                                        <p:tgtEl>
                                          <p:spTgt spid="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4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5" presetID="25" presetClass="entr" presetSubtype="0" fill="hold" grpId="0" nodeType="withEffect">
                                  <p:stCondLst>
                                    <p:cond delay="6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7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1180" fill="hold"/>
                                        <p:tgtEl>
                                          <p:spTgt spid="6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4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5" presetID="25" presetClass="entr" presetSubtype="0" fill="hold" grpId="0" nodeType="withEffect">
                                  <p:stCondLst>
                                    <p:cond delay="11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7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1180" fill="hold"/>
                                        <p:tgtEl>
                                          <p:spTgt spid="6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4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5" presetID="25" presetClass="entr" presetSubtype="0" fill="hold" grpId="0" nodeType="withEffect">
                                  <p:stCondLst>
                                    <p:cond delay="24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7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1180" fill="hold"/>
                                        <p:tgtEl>
                                          <p:spTgt spid="6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4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5" fill="hold">
                            <p:stCondLst>
                              <p:cond delay="76430"/>
                            </p:stCondLst>
                            <p:childTnLst>
                              <p:par>
                                <p:cTn id="116" presetID="25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8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0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1" dur="118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2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3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4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5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6" fill="hold">
                            <p:stCondLst>
                              <p:cond delay="109880"/>
                            </p:stCondLst>
                            <p:childTnLst>
                              <p:par>
                                <p:cTn id="127" presetID="1" presetClass="entr" presetSubtype="0" fill="hold" grpId="0" nodeType="afterEffect" nodePh="1">
                                  <p:stCondLst>
                                    <p:cond delay="3000"/>
                                  </p:stCondLst>
                                  <p:endCondLst>
                                    <p:cond evt="begin" delay="0">
                                      <p:tn val="127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uiExpand="1"/>
      <p:bldP spid="3" grpId="0" uiExpand="1"/>
      <p:bldP spid="6" grpId="0" build="p"/>
      <p:bldP spid="7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40000"/>
            <a:lum/>
          </a:blip>
          <a:srcRect/>
          <a:stretch>
            <a:fillRect t="-1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ángulo 1"/>
          <p:cNvSpPr/>
          <p:nvPr/>
        </p:nvSpPr>
        <p:spPr>
          <a:xfrm>
            <a:off x="1066800" y="429493"/>
            <a:ext cx="10099964" cy="599138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3200" b="0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Disminución de la salud y fallecimiento</a:t>
            </a: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 </a:t>
            </a: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Fangio recibiendo el premio </a:t>
            </a:r>
            <a:r>
              <a:rPr kumimoji="0" lang="es-MX" sz="2400" b="0" i="0" u="none" strike="noStrike" kern="1200" cap="none" spc="0" normalizeH="0" baseline="0" noProof="0" dirty="0" err="1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Konex</a:t>
            </a: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 de Brillante en 1981.</a:t>
            </a: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sz="2400" b="0" i="0" u="none" strike="noStrike" kern="1200" cap="none" spc="0" normalizeH="0" baseline="0" noProof="0" dirty="0">
              <a:ln>
                <a:noFill/>
              </a:ln>
              <a:solidFill>
                <a:srgbClr val="C00000"/>
              </a:solidFill>
              <a:effectLst/>
              <a:uLnTx/>
              <a:uFillTx/>
              <a:latin typeface="CommercialScript BT" panose="03030803040807090C04" pitchFamily="66" charset="2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Su salud fue deteriorándose en las últimas décadas de su vida.</a:t>
            </a: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sz="2400" b="0" i="0" u="none" strike="noStrike" kern="1200" cap="none" spc="0" normalizeH="0" baseline="0" noProof="0" dirty="0">
              <a:ln>
                <a:noFill/>
              </a:ln>
              <a:solidFill>
                <a:srgbClr val="C00000"/>
              </a:solidFill>
              <a:effectLst/>
              <a:uLnTx/>
              <a:uFillTx/>
              <a:latin typeface="CommercialScript BT" panose="03030803040807090C04" pitchFamily="66" charset="2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En diciembre de 1970, sufrió un grave ataque cardíaco y en 1981, </a:t>
            </a: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luego de realizar una exhibición con un Mercedes-Benz 300 SLR en Dubái, </a:t>
            </a: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tuvo una indisposición cardíaca. </a:t>
            </a: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sz="2400" b="0" i="0" u="none" strike="noStrike" kern="1200" cap="none" spc="0" normalizeH="0" baseline="0" noProof="0" dirty="0">
              <a:ln>
                <a:noFill/>
              </a:ln>
              <a:solidFill>
                <a:srgbClr val="C00000"/>
              </a:solidFill>
              <a:effectLst/>
              <a:uLnTx/>
              <a:uFillTx/>
              <a:latin typeface="CommercialScript BT" panose="03030803040807090C04" pitchFamily="66" charset="2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Fue sometido al año siguiente a una intervención quirúrgica </a:t>
            </a: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en la cual el doctor René </a:t>
            </a:r>
            <a:r>
              <a:rPr kumimoji="0" lang="es-MX" sz="2400" b="0" i="0" u="none" strike="noStrike" kern="1200" cap="none" spc="0" normalizeH="0" baseline="0" noProof="0" dirty="0" err="1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Favaloro</a:t>
            </a: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 le implantó cinco bypass.</a:t>
            </a: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sz="2400" b="0" i="0" u="none" strike="noStrike" kern="1200" cap="none" spc="0" normalizeH="0" baseline="0" noProof="0" dirty="0">
              <a:ln>
                <a:noFill/>
              </a:ln>
              <a:solidFill>
                <a:srgbClr val="C00000"/>
              </a:solidFill>
              <a:effectLst/>
              <a:uLnTx/>
              <a:uFillTx/>
              <a:latin typeface="CommercialScript BT" panose="03030803040807090C04" pitchFamily="66" charset="2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A fines de la década de 1980 fue diagnosticado con insuficiencia renal crónica </a:t>
            </a: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y en 1992, fue operado para extraerle un tumor benigno de los riñones. </a:t>
            </a: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sz="2400" b="0" i="0" u="none" strike="noStrike" kern="1200" cap="none" spc="0" normalizeH="0" baseline="0" noProof="0" dirty="0">
              <a:ln>
                <a:noFill/>
              </a:ln>
              <a:solidFill>
                <a:srgbClr val="C00000"/>
              </a:solidFill>
              <a:effectLst/>
              <a:uLnTx/>
              <a:uFillTx/>
              <a:latin typeface="CommercialScript BT" panose="03030803040807090C04" pitchFamily="66" charset="2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Padeció una infección intestinal en 1993 en Stuttgart, por lo que debió ser internado.</a:t>
            </a: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sz="2400" b="0" i="0" u="none" strike="noStrike" kern="1200" cap="none" spc="0" normalizeH="0" baseline="0" noProof="0" dirty="0">
              <a:ln>
                <a:noFill/>
              </a:ln>
              <a:solidFill>
                <a:srgbClr val="C00000"/>
              </a:solidFill>
              <a:effectLst/>
              <a:uLnTx/>
              <a:uFillTx/>
              <a:latin typeface="CommercialScript BT" panose="03030803040807090C04" pitchFamily="66" charset="2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A fines de ese año debió ser ingresado nuevamente por quince días </a:t>
            </a: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en la Clínica Mater Dei a causa de una hipercalcemia sanguínea.</a:t>
            </a:r>
          </a:p>
        </p:txBody>
      </p:sp>
      <p:sp>
        <p:nvSpPr>
          <p:cNvPr id="3" name="CuadroTexto 2"/>
          <p:cNvSpPr txBox="1"/>
          <p:nvPr/>
        </p:nvSpPr>
        <p:spPr>
          <a:xfrm>
            <a:off x="0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7012501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000" advTm="0">
        <p15:prstTrans prst="pageCurlDoubl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5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18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5074"/>
                            </p:stCondLst>
                            <p:childTnLst>
                              <p:par>
                                <p:cTn id="16" presetID="25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18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12682"/>
                            </p:stCondLst>
                            <p:childTnLst>
                              <p:par>
                                <p:cTn id="27" presetID="25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18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20880"/>
                            </p:stCondLst>
                            <p:childTnLst>
                              <p:par>
                                <p:cTn id="38" presetID="25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180" fill="hold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7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25" presetClass="entr" presetSubtype="0" fill="hold" grpId="0" nodeType="withEffect">
                                  <p:stCondLst>
                                    <p:cond delay="7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1180" fill="hold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7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25" presetClass="entr" presetSubtype="0" fill="hold" grpId="0" nodeType="withEffect">
                                  <p:stCondLst>
                                    <p:cond delay="14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0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1180" fill="hold"/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7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39614"/>
                            </p:stCondLst>
                            <p:childTnLst>
                              <p:par>
                                <p:cTn id="69" presetID="25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1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1180" fill="hold"/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8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9" presetID="25" presetClass="entr" presetSubtype="0" fill="hold" grpId="0" nodeType="withEffect">
                                  <p:stCondLst>
                                    <p:cond delay="7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1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1180" fill="hold"/>
                                        <p:tgtEl>
                                          <p:spTgt spid="2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8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9" fill="hold">
                            <p:stCondLst>
                              <p:cond delay="53576"/>
                            </p:stCondLst>
                            <p:childTnLst>
                              <p:par>
                                <p:cTn id="90" presetID="25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2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1180" fill="hold"/>
                                        <p:tgtEl>
                                          <p:spTgt spid="2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9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0" presetID="25" presetClass="entr" presetSubtype="0" fill="hold" grpId="0" nodeType="withEffect">
                                  <p:stCondLst>
                                    <p:cond delay="8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2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1180" fill="hold"/>
                                        <p:tgtEl>
                                          <p:spTgt spid="2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9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0" fill="hold">
                            <p:stCondLst>
                              <p:cond delay="70232"/>
                            </p:stCondLst>
                            <p:childTnLst>
                              <p:par>
                                <p:cTn id="111" presetID="25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3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6" dur="1180" fill="hold"/>
                                        <p:tgtEl>
                                          <p:spTgt spid="2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0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1" fill="hold">
                            <p:stCondLst>
                              <p:cond delay="80908"/>
                            </p:stCondLst>
                            <p:childTnLst>
                              <p:par>
                                <p:cTn id="122" presetID="25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8" end="1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4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8" end="18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5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8" end="18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6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8" end="18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7" dur="1180" fill="hold"/>
                                        <p:tgtEl>
                                          <p:spTgt spid="2">
                                            <p:txEl>
                                              <p:pRg st="18" end="18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8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8" end="1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9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8" end="1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0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8" end="1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1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8" end="1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2" presetID="25" presetClass="entr" presetSubtype="0" fill="hold" grpId="0" nodeType="withEffect">
                                  <p:stCondLst>
                                    <p:cond delay="7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9" end="1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4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9" end="19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5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9" end="19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6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9" end="19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7" dur="1180" fill="hold"/>
                                        <p:tgtEl>
                                          <p:spTgt spid="2">
                                            <p:txEl>
                                              <p:pRg st="19" end="19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8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9" end="1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9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9" end="1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0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9" end="1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1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9" end="1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2" fill="hold">
                            <p:stCondLst>
                              <p:cond delay="95474"/>
                            </p:stCondLst>
                            <p:childTnLst>
                              <p:par>
                                <p:cTn id="143" presetID="1" presetClass="entr" presetSubtype="0" fill="hold" grpId="0" nodeType="afterEffect" nodePh="1">
                                  <p:stCondLst>
                                    <p:cond delay="3000"/>
                                  </p:stCondLst>
                                  <p:endCondLst>
                                    <p:cond evt="begin" delay="0">
                                      <p:tn val="143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p"/>
      <p:bldP spid="3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34000">
              <a:schemeClr val="bg1"/>
            </a:gs>
            <a:gs pos="33000">
              <a:schemeClr val="accent1">
                <a:lumMod val="45000"/>
                <a:lumOff val="55000"/>
              </a:schemeClr>
            </a:gs>
            <a:gs pos="67000">
              <a:schemeClr val="bg1"/>
            </a:gs>
            <a:gs pos="68000">
              <a:schemeClr val="accent1">
                <a:lumMod val="60000"/>
                <a:lumOff val="4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30982" y="687304"/>
            <a:ext cx="8786444" cy="5414647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sq">
            <a:solidFill>
              <a:schemeClr val="accent1">
                <a:lumMod val="75000"/>
              </a:schemeClr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</p:spPr>
      </p:pic>
      <p:sp>
        <p:nvSpPr>
          <p:cNvPr id="4" name="CuadroTexto 3"/>
          <p:cNvSpPr txBox="1"/>
          <p:nvPr/>
        </p:nvSpPr>
        <p:spPr>
          <a:xfrm>
            <a:off x="0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62210505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000" advTm="0">
        <p15:prstTrans prst="pageCurlDoubl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0"/>
                            </p:stCondLst>
                            <p:childTnLst>
                              <p:par>
                                <p:cTn id="9" presetID="1" presetClass="entr" presetSubtype="0" fill="hold" grpId="0" nodeType="afterEffect" nodePh="1">
                                  <p:stCondLst>
                                    <p:cond delay="5000"/>
                                  </p:stCondLst>
                                  <p:endCondLst>
                                    <p:cond evt="begin" delay="0">
                                      <p:tn val="9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33000">
              <a:schemeClr val="accent1">
                <a:lumMod val="60000"/>
                <a:lumOff val="40000"/>
              </a:schemeClr>
            </a:gs>
            <a:gs pos="34000">
              <a:schemeClr val="bg1"/>
            </a:gs>
            <a:gs pos="67000">
              <a:schemeClr val="bg1"/>
            </a:gs>
            <a:gs pos="68000">
              <a:schemeClr val="accent1">
                <a:lumMod val="60000"/>
                <a:lumOff val="40000"/>
              </a:schemeClr>
            </a:gs>
          </a:gsLst>
          <a:lin ang="27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ángulo 1"/>
          <p:cNvSpPr/>
          <p:nvPr/>
        </p:nvSpPr>
        <p:spPr>
          <a:xfrm>
            <a:off x="346359" y="4884878"/>
            <a:ext cx="11845641" cy="186204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sz="2400" b="0" i="0" u="none" strike="noStrike" kern="1200" cap="none" spc="0" normalizeH="0" baseline="0" noProof="0" dirty="0">
              <a:ln>
                <a:noFill/>
              </a:ln>
              <a:solidFill>
                <a:srgbClr val="C00000"/>
              </a:solidFill>
              <a:effectLst/>
              <a:uLnTx/>
              <a:uFillTx/>
              <a:latin typeface="CommercialScript BT" panose="03030803040807090C04" pitchFamily="66" charset="2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Dos días después tuvo una crisis respiratoria su diagnóstico se agravó el 17 de julio cuando sufrió </a:t>
            </a: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una descompensación en su estado de salud que hasta ese entonces se mantenía estable. </a:t>
            </a: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sz="2400" b="0" i="0" u="none" strike="noStrike" kern="1200" cap="none" spc="0" normalizeH="0" baseline="0" noProof="0" dirty="0">
              <a:ln>
                <a:noFill/>
              </a:ln>
              <a:solidFill>
                <a:srgbClr val="C00000"/>
              </a:solidFill>
              <a:effectLst/>
              <a:uLnTx/>
              <a:uFillTx/>
              <a:latin typeface="CommercialScript BT" panose="03030803040807090C04" pitchFamily="66" charset="2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3200" b="0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Falleció a la edad de 84 años a las 4.10 </a:t>
            </a:r>
            <a:r>
              <a:rPr kumimoji="0" lang="es-MX" sz="3200" b="0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Colonna MT" panose="04020805060202030203" pitchFamily="82" charset="0"/>
                <a:ea typeface="+mn-ea"/>
                <a:cs typeface="+mn-cs"/>
              </a:rPr>
              <a:t>UTC</a:t>
            </a:r>
            <a:r>
              <a:rPr kumimoji="0" lang="es-MX" sz="3200" b="0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 en Buenos Aires.</a:t>
            </a: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sz="2400" b="0" i="0" u="none" strike="noStrike" kern="1200" cap="none" spc="0" normalizeH="0" baseline="0" noProof="0" dirty="0">
              <a:ln>
                <a:noFill/>
              </a:ln>
              <a:solidFill>
                <a:srgbClr val="C00000"/>
              </a:solidFill>
              <a:effectLst/>
              <a:uLnTx/>
              <a:uFillTx/>
              <a:latin typeface="CommercialScript BT" panose="03030803040807090C04" pitchFamily="66" charset="2"/>
              <a:ea typeface="+mn-ea"/>
              <a:cs typeface="+mn-cs"/>
            </a:endParaRPr>
          </a:p>
        </p:txBody>
      </p:sp>
      <p:sp>
        <p:nvSpPr>
          <p:cNvPr id="3" name="Rectángulo 2"/>
          <p:cNvSpPr/>
          <p:nvPr/>
        </p:nvSpPr>
        <p:spPr>
          <a:xfrm>
            <a:off x="332509" y="447511"/>
            <a:ext cx="11526982" cy="99578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En sus últimos años debía someterse a tres sesiones semanales de diálisis </a:t>
            </a: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a cargo del doctor Roque Sala al mismo tiempo que comenzó con una progresiva </a:t>
            </a: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pérdida del conocimiento y problemas motores derivados de sus anteriores patologías.</a:t>
            </a:r>
            <a:endParaRPr kumimoji="0" lang="es-MX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5" name="Imagen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5634" y="1577107"/>
            <a:ext cx="4613568" cy="3460176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sp>
        <p:nvSpPr>
          <p:cNvPr id="6" name="Rectángulo 5"/>
          <p:cNvSpPr/>
          <p:nvPr/>
        </p:nvSpPr>
        <p:spPr>
          <a:xfrm>
            <a:off x="5029202" y="1885290"/>
            <a:ext cx="7162797" cy="274690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Luego de una internación de urgencia en enero de 1995, </a:t>
            </a: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se recluyó en su vivienda de Palermo Viejo, </a:t>
            </a: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donde continuó con el tratamiento y abandonó prácticamente todas sus apariciones públicas.</a:t>
            </a: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sz="2400" b="0" i="0" u="none" strike="noStrike" kern="1200" cap="none" spc="0" normalizeH="0" baseline="0" noProof="0" dirty="0">
              <a:ln>
                <a:noFill/>
              </a:ln>
              <a:solidFill>
                <a:srgbClr val="C00000"/>
              </a:solidFill>
              <a:effectLst/>
              <a:uLnTx/>
              <a:uFillTx/>
              <a:latin typeface="CommercialScript BT" panose="03030803040807090C04" pitchFamily="66" charset="2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El 14 de julio de 1995 padeció una insuficiencia respiratoria con exceso de flemas que motivó su internación </a:t>
            </a: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en la Clínica Mater Dei, donde fue diagnosticado </a:t>
            </a: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con bronconeumonía. </a:t>
            </a:r>
          </a:p>
        </p:txBody>
      </p:sp>
      <p:sp>
        <p:nvSpPr>
          <p:cNvPr id="7" name="CuadroTexto 6"/>
          <p:cNvSpPr txBox="1"/>
          <p:nvPr/>
        </p:nvSpPr>
        <p:spPr>
          <a:xfrm>
            <a:off x="0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85989872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000" advTm="0">
        <p15:prstTrans prst="pageCurlDoubl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2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5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18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24544"/>
                            </p:stCondLst>
                            <p:childTnLst>
                              <p:par>
                                <p:cTn id="19" presetID="25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18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25" presetClass="entr" presetSubtype="0" fill="hold" grpId="0" nodeType="withEffect">
                                  <p:stCondLst>
                                    <p:cond delay="6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18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25" presetClass="entr" presetSubtype="0" fill="hold" grpId="0" nodeType="withEffect">
                                  <p:stCondLst>
                                    <p:cond delay="10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18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8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45428"/>
                            </p:stCondLst>
                            <p:childTnLst>
                              <p:par>
                                <p:cTn id="50" presetID="25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1180" fill="hold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9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25" presetClass="entr" presetSubtype="0" fill="hold" grpId="0" nodeType="withEffect">
                                  <p:stCondLst>
                                    <p:cond delay="11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1180" fill="hold"/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9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0" presetID="25" presetClass="entr" presetSubtype="0" fill="hold" grpId="0" nodeType="withEffect">
                                  <p:stCondLst>
                                    <p:cond delay="16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2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1180" fill="hold"/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9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65114"/>
                            </p:stCondLst>
                            <p:childTnLst>
                              <p:par>
                                <p:cTn id="81" presetID="25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3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118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0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1" presetID="25" presetClass="entr" presetSubtype="0" fill="hold" grpId="0" nodeType="withEffect">
                                  <p:stCondLst>
                                    <p:cond delay="10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3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118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0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1" fill="hold">
                            <p:stCondLst>
                              <p:cond delay="85422"/>
                            </p:stCondLst>
                            <p:childTnLst>
                              <p:par>
                                <p:cTn id="102" presetID="25" presetClass="entr" presetSubtype="0" fill="hold" grpId="0" nodeType="afterEffect">
                                  <p:stCondLst>
                                    <p:cond delay="1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4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118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1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2" fill="hold">
                            <p:stCondLst>
                              <p:cond delay="93648"/>
                            </p:stCondLst>
                            <p:childTnLst>
                              <p:par>
                                <p:cTn id="113" presetID="1" presetClass="entr" presetSubtype="0" fill="hold" grpId="0" nodeType="afterEffect" nodePh="1">
                                  <p:stCondLst>
                                    <p:cond delay="3000"/>
                                  </p:stCondLst>
                                  <p:endCondLst>
                                    <p:cond evt="begin" delay="0">
                                      <p:tn val="113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p"/>
      <p:bldP spid="3" grpId="0"/>
      <p:bldP spid="6" grpId="0" build="p"/>
      <p:bldP spid="7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3">
                <a:lumMod val="0"/>
                <a:lumOff val="100000"/>
              </a:schemeClr>
            </a:gs>
            <a:gs pos="35000">
              <a:schemeClr val="accent3">
                <a:lumMod val="0"/>
                <a:lumOff val="100000"/>
              </a:schemeClr>
            </a:gs>
            <a:gs pos="100000">
              <a:schemeClr val="accent3">
                <a:lumMod val="100000"/>
              </a:schemeClr>
            </a:gs>
          </a:gsLst>
          <a:path path="circle">
            <a:fillToRect l="50000" t="-80000" r="50000" b="18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ángulo 1"/>
          <p:cNvSpPr/>
          <p:nvPr/>
        </p:nvSpPr>
        <p:spPr>
          <a:xfrm>
            <a:off x="4142509" y="1298713"/>
            <a:ext cx="4565309" cy="51065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ommercialScript BT" panose="03030803040807090C04" pitchFamily="66" charset="2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El presidente de la </a:t>
            </a: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lonna MT" panose="04020805060202030203" pitchFamily="82" charset="0"/>
                <a:ea typeface="+mn-ea"/>
                <a:cs typeface="+mn-cs"/>
              </a:rPr>
              <a:t>FIFA</a:t>
            </a: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, </a:t>
            </a: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Joao Havelange, </a:t>
            </a: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expresó sus condolencias </a:t>
            </a: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Jackie Stewart, </a:t>
            </a: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tricampeón mundial de Fórmula 1, </a:t>
            </a: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decidió viajar para las exequias.</a:t>
            </a: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ommercialScript BT" panose="03030803040807090C04" pitchFamily="66" charset="2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Posteriormente sus restos </a:t>
            </a: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fueron trasladados </a:t>
            </a: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para un nuevo velorio </a:t>
            </a: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en la sede central </a:t>
            </a: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del Automóvil Club Argentino </a:t>
            </a: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y otro en el Museo Fangio </a:t>
            </a: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para luego ser finalmente colocados </a:t>
            </a: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en el panteón familiar </a:t>
            </a: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del cementerio de Balcarce.</a:t>
            </a:r>
          </a:p>
        </p:txBody>
      </p:sp>
      <p:pic>
        <p:nvPicPr>
          <p:cNvPr id="4" name="Imagen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707818" y="1283281"/>
            <a:ext cx="3152775" cy="4762500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EAEAEA"/>
            </a:solidFill>
            <a:miter lim="800000"/>
          </a:ln>
          <a:effectLst>
            <a:reflection blurRad="12700" stA="33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</p:pic>
      <p:pic>
        <p:nvPicPr>
          <p:cNvPr id="6" name="Imagen 5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199" r="1851"/>
          <a:stretch/>
        </p:blipFill>
        <p:spPr>
          <a:xfrm>
            <a:off x="346362" y="1857831"/>
            <a:ext cx="4001304" cy="3160604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EAEAEA"/>
            </a:solidFill>
            <a:miter lim="800000"/>
          </a:ln>
          <a:effectLst>
            <a:reflection blurRad="12700" stA="33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</p:pic>
      <p:sp>
        <p:nvSpPr>
          <p:cNvPr id="7" name="Rectángulo 6"/>
          <p:cNvSpPr/>
          <p:nvPr/>
        </p:nvSpPr>
        <p:spPr>
          <a:xfrm>
            <a:off x="346361" y="567271"/>
            <a:ext cx="11514231" cy="68223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Luego de su deceso, el presidente Carlos Menem dispuso el Salón Blanco de la Casa de Gobierno </a:t>
            </a: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para su funeral. </a:t>
            </a:r>
          </a:p>
        </p:txBody>
      </p:sp>
      <p:sp>
        <p:nvSpPr>
          <p:cNvPr id="8" name="CuadroTexto 7"/>
          <p:cNvSpPr txBox="1"/>
          <p:nvPr/>
        </p:nvSpPr>
        <p:spPr>
          <a:xfrm>
            <a:off x="0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66794235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000" advTm="0">
        <p15:prstTrans prst="pageCurlDoubl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5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18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25" presetClass="entr" presetSubtype="0" fill="hold" grpId="0" nodeType="withEffect">
                                  <p:stCondLst>
                                    <p:cond delay="12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18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25" presetClass="entr" presetSubtype="0" fill="hold" grpId="0" nodeType="withEffect">
                                  <p:stCondLst>
                                    <p:cond delay="15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18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25" presetClass="entr" presetSubtype="0" fill="hold" grpId="0" nodeType="withEffect">
                                  <p:stCondLst>
                                    <p:cond delay="16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18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8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25" presetClass="entr" presetSubtype="0" fill="hold" grpId="0" nodeType="withEffect">
                                  <p:stCondLst>
                                    <p:cond delay="2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118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8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25" presetClass="entr" presetSubtype="0" fill="hold" grpId="0" nodeType="withEffect">
                                  <p:stCondLst>
                                    <p:cond delay="22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1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118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8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9" presetID="25" presetClass="entr" presetSubtype="0" fill="hold" grpId="0" nodeType="withEffect">
                                  <p:stCondLst>
                                    <p:cond delay="25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1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1180" fill="hold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8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30234"/>
                            </p:stCondLst>
                            <p:childTnLst>
                              <p:par>
                                <p:cTn id="80" presetID="25" presetClass="entr" presetSubtype="0" fill="hold" grpId="0" nodeType="afterEffect">
                                  <p:stCondLst>
                                    <p:cond delay="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2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1180" fill="hold"/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9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0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2" dur="2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2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4" presetID="25" presetClass="entr" presetSubtype="0" fill="hold" grpId="0" nodeType="withEffect">
                                  <p:stCondLst>
                                    <p:cond delay="3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6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1180" fill="hold"/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3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4" presetID="25" presetClass="entr" presetSubtype="0" fill="hold" grpId="0" nodeType="withEffect">
                                  <p:stCondLst>
                                    <p:cond delay="5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6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1180" fill="hold"/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3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4" presetID="25" presetClass="entr" presetSubtype="0" fill="hold" grpId="0" nodeType="withEffect">
                                  <p:stCondLst>
                                    <p:cond delay="7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6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1180" fill="hold"/>
                                        <p:tgtEl>
                                          <p:spTgt spid="2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0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1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2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3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4" presetID="25" presetClass="entr" presetSubtype="0" fill="hold" grpId="0" nodeType="withEffect">
                                  <p:stCondLst>
                                    <p:cond delay="9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6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7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8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9" dur="1180" fill="hold"/>
                                        <p:tgtEl>
                                          <p:spTgt spid="2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0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2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3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4" presetID="25" presetClass="entr" presetSubtype="0" fill="hold" grpId="0" nodeType="withEffect">
                                  <p:stCondLst>
                                    <p:cond delay="11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6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7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8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9" dur="1180" fill="hold"/>
                                        <p:tgtEl>
                                          <p:spTgt spid="2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0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1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2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3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4" presetID="25" presetClass="entr" presetSubtype="0" fill="hold" grpId="0" nodeType="withEffect">
                                  <p:stCondLst>
                                    <p:cond delay="14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6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7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8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9" dur="1180" fill="hold"/>
                                        <p:tgtEl>
                                          <p:spTgt spid="2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0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1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2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3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4" presetID="25" presetClass="entr" presetSubtype="0" fill="hold" grpId="0" nodeType="withEffect">
                                  <p:stCondLst>
                                    <p:cond delay="17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6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7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8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9" dur="1180" fill="hold"/>
                                        <p:tgtEl>
                                          <p:spTgt spid="2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0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1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2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3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4" presetID="25" presetClass="entr" presetSubtype="0" fill="hold" grpId="0" nodeType="withEffect">
                                  <p:stCondLst>
                                    <p:cond delay="19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6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7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8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9" dur="1180" fill="hold"/>
                                        <p:tgtEl>
                                          <p:spTgt spid="2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0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1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2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3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4" fill="hold">
                            <p:stCondLst>
                              <p:cond delay="53878"/>
                            </p:stCondLst>
                            <p:childTnLst>
                              <p:par>
                                <p:cTn id="175" presetID="1" presetClass="entr" presetSubtype="0" fill="hold" grpId="0" nodeType="afterEffect" nodePh="1">
                                  <p:stCondLst>
                                    <p:cond delay="3000"/>
                                  </p:stCondLst>
                                  <p:endCondLst>
                                    <p:cond evt="begin" delay="0">
                                      <p:tn val="17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p"/>
      <p:bldP spid="7" grpId="0"/>
      <p:bldP spid="8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34000">
              <a:schemeClr val="bg1"/>
            </a:gs>
            <a:gs pos="33000">
              <a:schemeClr val="accent1">
                <a:lumMod val="45000"/>
                <a:lumOff val="55000"/>
              </a:schemeClr>
            </a:gs>
            <a:gs pos="67000">
              <a:schemeClr val="bg1"/>
            </a:gs>
            <a:gs pos="68000">
              <a:schemeClr val="accent1">
                <a:lumMod val="60000"/>
                <a:lumOff val="40000"/>
              </a:schemeClr>
            </a:gs>
          </a:gsLst>
          <a:lin ang="27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99391" y="568036"/>
            <a:ext cx="6410863" cy="5737722"/>
          </a:xfrm>
          <a:prstGeom prst="rect">
            <a:avLst/>
          </a:prstGeom>
        </p:spPr>
      </p:pic>
      <p:sp>
        <p:nvSpPr>
          <p:cNvPr id="4" name="CuadroTexto 3"/>
          <p:cNvSpPr txBox="1"/>
          <p:nvPr/>
        </p:nvSpPr>
        <p:spPr>
          <a:xfrm>
            <a:off x="0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2805242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000" advTm="0">
        <p15:prstTrans prst="pageCurlDoubl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7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0"/>
                            </p:stCondLst>
                            <p:childTnLst>
                              <p:par>
                                <p:cTn id="9" presetID="1" presetClass="entr" presetSubtype="0" fill="hold" grpId="0" nodeType="afterEffect" nodePh="1">
                                  <p:stCondLst>
                                    <p:cond delay="5000"/>
                                  </p:stCondLst>
                                  <p:endCondLst>
                                    <p:cond evt="begin" delay="0">
                                      <p:tn val="9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33000">
              <a:schemeClr val="accent1">
                <a:lumMod val="60000"/>
                <a:lumOff val="40000"/>
              </a:schemeClr>
            </a:gs>
            <a:gs pos="34000">
              <a:schemeClr val="bg1"/>
            </a:gs>
            <a:gs pos="67000">
              <a:schemeClr val="bg1"/>
            </a:gs>
            <a:gs pos="68000">
              <a:schemeClr val="accent1">
                <a:lumMod val="60000"/>
                <a:lumOff val="40000"/>
              </a:schemeClr>
            </a:gs>
          </a:gsLst>
          <a:lin ang="27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ángulo 1"/>
          <p:cNvSpPr/>
          <p:nvPr/>
        </p:nvSpPr>
        <p:spPr>
          <a:xfrm>
            <a:off x="1052945" y="895427"/>
            <a:ext cx="10086110" cy="51065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3200" b="0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Monumentos</a:t>
            </a: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.</a:t>
            </a: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sz="2400" b="0" i="0" u="none" strike="noStrike" kern="1200" cap="none" spc="0" normalizeH="0" baseline="0" noProof="0" dirty="0">
              <a:ln>
                <a:noFill/>
              </a:ln>
              <a:solidFill>
                <a:srgbClr val="C00000"/>
              </a:solidFill>
              <a:effectLst/>
              <a:uLnTx/>
              <a:uFillTx/>
              <a:latin typeface="CommercialScript BT" panose="03030803040807090C04" pitchFamily="66" charset="2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El artista español Joaquim Ros </a:t>
            </a:r>
            <a:r>
              <a:rPr kumimoji="0" lang="es-MX" sz="2400" b="0" i="0" u="none" strike="noStrike" kern="1200" cap="none" spc="0" normalizeH="0" baseline="0" noProof="0" dirty="0" err="1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Sabata</a:t>
            </a: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 diseñó cinco estatuas con su imagen.</a:t>
            </a: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 </a:t>
            </a: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En Puerto Madero (frente a la sede de Mercedes Benz Argentina), </a:t>
            </a: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Monte Carlo (Mónaco), </a:t>
            </a: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En el circuito de Montmeló (España), </a:t>
            </a: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 err="1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Nürburgring</a:t>
            </a: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 (Alemania) </a:t>
            </a: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 err="1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Monza</a:t>
            </a: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 (Italia).</a:t>
            </a: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sz="2400" b="0" i="0" u="none" strike="noStrike" kern="1200" cap="none" spc="0" normalizeH="0" baseline="0" noProof="0" dirty="0">
              <a:ln>
                <a:noFill/>
              </a:ln>
              <a:solidFill>
                <a:srgbClr val="C00000"/>
              </a:solidFill>
              <a:effectLst/>
              <a:uLnTx/>
              <a:uFillTx/>
              <a:latin typeface="CommercialScript BT" panose="03030803040807090C04" pitchFamily="66" charset="2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En su honor, la compañía nacional de petróleo y gas, Repsol YPF, </a:t>
            </a: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lanzó la línea de combustible «Fangio XXI».</a:t>
            </a: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sz="2400" b="0" i="0" u="none" strike="noStrike" kern="1200" cap="none" spc="0" normalizeH="0" baseline="0" noProof="0" dirty="0">
              <a:ln>
                <a:noFill/>
              </a:ln>
              <a:solidFill>
                <a:srgbClr val="C00000"/>
              </a:solidFill>
              <a:effectLst/>
              <a:uLnTx/>
              <a:uFillTx/>
              <a:latin typeface="CommercialScript BT" panose="03030803040807090C04" pitchFamily="66" charset="2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En junio de 2011, conmemorándose el centenario de su nacimiento, fue homenajeado </a:t>
            </a: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en todo el mundo y se realizaron diversas actividades oficiales que incluyeron </a:t>
            </a: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un desfile cívico militar en su ciudad natal </a:t>
            </a: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sucedido por la presentación de un monumento en su honor.</a:t>
            </a:r>
          </a:p>
        </p:txBody>
      </p:sp>
      <p:sp>
        <p:nvSpPr>
          <p:cNvPr id="3" name="CuadroTexto 2"/>
          <p:cNvSpPr txBox="1"/>
          <p:nvPr/>
        </p:nvSpPr>
        <p:spPr>
          <a:xfrm>
            <a:off x="0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89335195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000" advTm="0">
        <p15:prstTrans prst="pageCurlDoubl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5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18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2360"/>
                            </p:stCondLst>
                            <p:childTnLst>
                              <p:par>
                                <p:cTn id="16" presetID="25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18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25" presetClass="entr" presetSubtype="0" fill="hold" grpId="0" nodeType="withEffect">
                                  <p:stCondLst>
                                    <p:cond delay="10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18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25" presetClass="entr" presetSubtype="0" fill="hold" grpId="0" nodeType="withEffect">
                                  <p:stCondLst>
                                    <p:cond delay="17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18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25" presetClass="entr" presetSubtype="0" fill="hold" grpId="0" nodeType="withEffect">
                                  <p:stCondLst>
                                    <p:cond delay="2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180" fill="hold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5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25" presetClass="entr" presetSubtype="0" fill="hold" grpId="0" nodeType="withEffect">
                                  <p:stCondLst>
                                    <p:cond delay="25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1180" fill="hold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5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6" presetID="25" presetClass="entr" presetSubtype="0" fill="hold" grpId="0" nodeType="withEffect">
                                  <p:stCondLst>
                                    <p:cond delay="29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8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1180" fill="hold"/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5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34324"/>
                            </p:stCondLst>
                            <p:childTnLst>
                              <p:par>
                                <p:cTn id="77" presetID="25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9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1180" fill="hold"/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6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7" presetID="25" presetClass="entr" presetSubtype="0" fill="hold" grpId="0" nodeType="withEffect">
                                  <p:stCondLst>
                                    <p:cond delay="7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9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1180" fill="hold"/>
                                        <p:tgtEl>
                                          <p:spTgt spid="2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6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7" fill="hold">
                            <p:stCondLst>
                              <p:cond delay="47002"/>
                            </p:stCondLst>
                            <p:childTnLst>
                              <p:par>
                                <p:cTn id="98" presetID="25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0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1180" fill="hold"/>
                                        <p:tgtEl>
                                          <p:spTgt spid="2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7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8" presetID="25" presetClass="entr" presetSubtype="0" fill="hold" grpId="0" nodeType="withEffect">
                                  <p:stCondLst>
                                    <p:cond delay="9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0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1180" fill="hold"/>
                                        <p:tgtEl>
                                          <p:spTgt spid="2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6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7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8" presetID="25" presetClass="entr" presetSubtype="0" fill="hold" grpId="0" nodeType="withEffect">
                                  <p:stCondLst>
                                    <p:cond delay="16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0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1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2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3" dur="1180" fill="hold"/>
                                        <p:tgtEl>
                                          <p:spTgt spid="2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4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5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6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7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8" presetID="25" presetClass="entr" presetSubtype="0" fill="hold" grpId="0" nodeType="withEffect">
                                  <p:stCondLst>
                                    <p:cond delay="2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0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2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3" dur="1180" fill="hold"/>
                                        <p:tgtEl>
                                          <p:spTgt spid="2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4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5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6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7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8" fill="hold">
                            <p:stCondLst>
                              <p:cond delay="74728"/>
                            </p:stCondLst>
                            <p:childTnLst>
                              <p:par>
                                <p:cTn id="139" presetID="1" presetClass="entr" presetSubtype="0" fill="hold" grpId="0" nodeType="afterEffect" nodePh="1">
                                  <p:stCondLst>
                                    <p:cond delay="3000"/>
                                  </p:stCondLst>
                                  <p:endCondLst>
                                    <p:cond evt="begin" delay="0">
                                      <p:tn val="139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p"/>
      <p:bldP spid="3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2">
                <a:lumMod val="5000"/>
                <a:lumOff val="95000"/>
              </a:schemeClr>
            </a:gs>
            <a:gs pos="74000">
              <a:schemeClr val="accent2">
                <a:lumMod val="45000"/>
                <a:lumOff val="55000"/>
              </a:schemeClr>
            </a:gs>
            <a:gs pos="83000">
              <a:schemeClr val="accent2">
                <a:lumMod val="45000"/>
                <a:lumOff val="55000"/>
              </a:schemeClr>
            </a:gs>
            <a:gs pos="100000">
              <a:schemeClr val="accent2">
                <a:lumMod val="30000"/>
                <a:lumOff val="70000"/>
              </a:schemeClr>
            </a:gs>
          </a:gsLst>
          <a:lin ang="27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ángulo 3"/>
          <p:cNvSpPr/>
          <p:nvPr/>
        </p:nvSpPr>
        <p:spPr>
          <a:xfrm>
            <a:off x="374071" y="173312"/>
            <a:ext cx="11499274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El monumento a </a:t>
            </a:r>
            <a:r>
              <a:rPr kumimoji="0" lang="es-MX" sz="2400" b="0" i="0" u="none" strike="noStrike" kern="1200" cap="none" spc="0" normalizeH="0" baseline="0" noProof="0" dirty="0" err="1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Ayrton</a:t>
            </a: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 Senna y Juan Manuel Fangio en los jardines de </a:t>
            </a:r>
            <a:r>
              <a:rPr kumimoji="0" lang="es-MX" sz="2400" b="0" i="0" u="none" strike="noStrike" kern="1200" cap="none" spc="0" normalizeH="0" baseline="0" noProof="0" dirty="0" err="1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Donington</a:t>
            </a: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 Grand Prix </a:t>
            </a:r>
            <a:endParaRPr kumimoji="0" lang="es-MX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7" name="Imagen 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22218" y="779319"/>
            <a:ext cx="9961418" cy="5715000"/>
          </a:xfrm>
          <a:prstGeom prst="rect">
            <a:avLst/>
          </a:prstGeom>
          <a:ln w="190500" cap="rnd">
            <a:solidFill>
              <a:schemeClr val="accent1">
                <a:lumMod val="60000"/>
                <a:lumOff val="40000"/>
              </a:schemeClr>
            </a:solidFill>
          </a:ln>
          <a:effectLst>
            <a:outerShdw blurRad="76200" dist="95250" dir="10500000" sx="97000" sy="23000" kx="900000" algn="br" rotWithShape="0">
              <a:srgbClr val="000000">
                <a:alpha val="20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sp>
        <p:nvSpPr>
          <p:cNvPr id="8" name="CuadroTexto 7"/>
          <p:cNvSpPr txBox="1"/>
          <p:nvPr/>
        </p:nvSpPr>
        <p:spPr>
          <a:xfrm>
            <a:off x="0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59269439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000" advTm="0">
        <p15:prstTrans prst="pageCurlDoubl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10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5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18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0000"/>
                            </p:stCondLst>
                            <p:childTnLst>
                              <p:par>
                                <p:cTn id="19" presetID="1" presetClass="entr" presetSubtype="0" fill="hold" grpId="0" nodeType="afterEffect" nodePh="1">
                                  <p:stCondLst>
                                    <p:cond delay="5000"/>
                                  </p:stCondLst>
                                  <p:endCondLst>
                                    <p:cond evt="begin" delay="0">
                                      <p:tn val="19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8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33000">
              <a:schemeClr val="accent1">
                <a:lumMod val="60000"/>
                <a:lumOff val="40000"/>
              </a:schemeClr>
            </a:gs>
            <a:gs pos="34000">
              <a:schemeClr val="bg1"/>
            </a:gs>
            <a:gs pos="67000">
              <a:schemeClr val="bg1"/>
            </a:gs>
            <a:gs pos="68000">
              <a:schemeClr val="accent1">
                <a:lumMod val="60000"/>
                <a:lumOff val="40000"/>
              </a:schemeClr>
            </a:gs>
          </a:gsLst>
          <a:lin ang="27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2391" y="571499"/>
            <a:ext cx="4337957" cy="5775387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sq">
            <a:solidFill>
              <a:schemeClr val="accent1">
                <a:lumMod val="60000"/>
                <a:lumOff val="40000"/>
              </a:schemeClr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</p:spPr>
      </p:pic>
      <p:sp>
        <p:nvSpPr>
          <p:cNvPr id="4" name="Rectángulo 3"/>
          <p:cNvSpPr/>
          <p:nvPr/>
        </p:nvSpPr>
        <p:spPr>
          <a:xfrm>
            <a:off x="4920343" y="2207693"/>
            <a:ext cx="7112000" cy="245195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"No creo que sea justo compararme con Fangio, </a:t>
            </a: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pues ahora los autos son más seguros, </a:t>
            </a: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logró sus campeonatos a una tremenda velocidad </a:t>
            </a: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teniendo en cuenta los vehículos que existían en su tiempo.</a:t>
            </a: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sz="2400" b="0" i="0" u="none" strike="noStrike" kern="1200" cap="none" spc="0" normalizeH="0" baseline="0" noProof="0" dirty="0">
              <a:ln>
                <a:noFill/>
              </a:ln>
              <a:solidFill>
                <a:srgbClr val="C00000"/>
              </a:solidFill>
              <a:effectLst/>
              <a:uLnTx/>
              <a:uFillTx/>
              <a:latin typeface="CommercialScript BT" panose="03030803040807090C04" pitchFamily="66" charset="2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Fangio fue muy superior a nosotros".</a:t>
            </a: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sz="2400" b="0" i="0" u="none" strike="noStrike" kern="1200" cap="none" spc="0" normalizeH="0" baseline="0" noProof="0" dirty="0">
              <a:ln>
                <a:noFill/>
              </a:ln>
              <a:solidFill>
                <a:srgbClr val="C00000"/>
              </a:solidFill>
              <a:effectLst/>
              <a:uLnTx/>
              <a:uFillTx/>
              <a:latin typeface="CommercialScript BT" panose="03030803040807090C04" pitchFamily="66" charset="2"/>
              <a:ea typeface="+mn-ea"/>
              <a:cs typeface="+mn-cs"/>
            </a:endParaRPr>
          </a:p>
          <a:p>
            <a:pPr marL="0" marR="0" lvl="0" indent="0" algn="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Michael Schumacher</a:t>
            </a:r>
          </a:p>
        </p:txBody>
      </p:sp>
      <p:sp>
        <p:nvSpPr>
          <p:cNvPr id="5" name="CuadroTexto 4"/>
          <p:cNvSpPr txBox="1"/>
          <p:nvPr/>
        </p:nvSpPr>
        <p:spPr>
          <a:xfrm>
            <a:off x="0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81726572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000" advTm="0">
        <p15:prstTrans prst="pageCurlDoubl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25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18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5" presetClass="entr" presetSubtype="0" fill="hold" grpId="0" nodeType="withEffect">
                                  <p:stCondLst>
                                    <p:cond delay="4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18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25" presetClass="entr" presetSubtype="0" fill="hold" grpId="0" nodeType="withEffect">
                                  <p:stCondLst>
                                    <p:cond delay="7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18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25" presetClass="entr" presetSubtype="0" fill="hold" grpId="0" nodeType="withEffect">
                                  <p:stCondLst>
                                    <p:cond delay="12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18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9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19462"/>
                            </p:stCondLst>
                            <p:childTnLst>
                              <p:par>
                                <p:cTn id="51" presetID="25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1180" fill="hold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0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25182"/>
                            </p:stCondLst>
                            <p:childTnLst>
                              <p:par>
                                <p:cTn id="62" presetID="25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4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1180" fill="hold"/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1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29250"/>
                            </p:stCondLst>
                            <p:childTnLst>
                              <p:par>
                                <p:cTn id="73" presetID="1" presetClass="entr" presetSubtype="0" fill="hold" grpId="0" nodeType="afterEffect" nodePh="1">
                                  <p:stCondLst>
                                    <p:cond delay="3000"/>
                                  </p:stCondLst>
                                  <p:endCondLst>
                                    <p:cond evt="begin" delay="0">
                                      <p:tn val="73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build="p"/>
      <p:bldP spid="5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33000">
              <a:schemeClr val="accent1">
                <a:lumMod val="60000"/>
                <a:lumOff val="40000"/>
              </a:schemeClr>
            </a:gs>
            <a:gs pos="34000">
              <a:schemeClr val="bg1"/>
            </a:gs>
            <a:gs pos="67000">
              <a:schemeClr val="bg1"/>
            </a:gs>
            <a:gs pos="68000">
              <a:schemeClr val="accent1">
                <a:lumMod val="60000"/>
                <a:lumOff val="40000"/>
              </a:schemeClr>
            </a:gs>
          </a:gsLst>
          <a:lin ang="27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64111" y="543721"/>
            <a:ext cx="5213497" cy="5797409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sq">
            <a:solidFill>
              <a:schemeClr val="accent1">
                <a:lumMod val="60000"/>
                <a:lumOff val="40000"/>
              </a:schemeClr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</p:spPr>
      </p:pic>
      <p:sp>
        <p:nvSpPr>
          <p:cNvPr id="4" name="Rectángulo 3"/>
          <p:cNvSpPr/>
          <p:nvPr/>
        </p:nvSpPr>
        <p:spPr>
          <a:xfrm>
            <a:off x="0" y="2197842"/>
            <a:ext cx="5878286" cy="245195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"Fue el más importante de todos los tiempos. </a:t>
            </a: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sz="2400" b="0" i="0" u="none" strike="noStrike" kern="1200" cap="none" spc="0" normalizeH="0" baseline="0" noProof="0" dirty="0">
              <a:ln>
                <a:noFill/>
              </a:ln>
              <a:solidFill>
                <a:srgbClr val="C00000"/>
              </a:solidFill>
              <a:effectLst/>
              <a:uLnTx/>
              <a:uFillTx/>
              <a:latin typeface="CommercialScript BT" panose="03030803040807090C04" pitchFamily="66" charset="2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Era un artista del volante. </a:t>
            </a: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sz="2400" b="0" i="0" u="none" strike="noStrike" kern="1200" cap="none" spc="0" normalizeH="0" baseline="0" noProof="0" dirty="0">
              <a:ln>
                <a:noFill/>
              </a:ln>
              <a:solidFill>
                <a:srgbClr val="C00000"/>
              </a:solidFill>
              <a:effectLst/>
              <a:uLnTx/>
              <a:uFillTx/>
              <a:latin typeface="CommercialScript BT" panose="03030803040807090C04" pitchFamily="66" charset="2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Pese a ser mi rival toda la vida, </a:t>
            </a: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para mí era una figura paterna".</a:t>
            </a: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sz="2400" b="0" i="0" u="none" strike="noStrike" kern="1200" cap="none" spc="0" normalizeH="0" baseline="0" noProof="0" dirty="0">
              <a:ln>
                <a:noFill/>
              </a:ln>
              <a:solidFill>
                <a:srgbClr val="C00000"/>
              </a:solidFill>
              <a:effectLst/>
              <a:uLnTx/>
              <a:uFillTx/>
              <a:latin typeface="CommercialScript BT" panose="03030803040807090C04" pitchFamily="66" charset="2"/>
              <a:ea typeface="+mn-ea"/>
              <a:cs typeface="+mn-cs"/>
            </a:endParaRPr>
          </a:p>
          <a:p>
            <a:pPr marL="0" marR="0" lvl="0" indent="0" algn="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Stirling Moss</a:t>
            </a:r>
          </a:p>
        </p:txBody>
      </p:sp>
      <p:sp>
        <p:nvSpPr>
          <p:cNvPr id="5" name="CuadroTexto 4"/>
          <p:cNvSpPr txBox="1"/>
          <p:nvPr/>
        </p:nvSpPr>
        <p:spPr>
          <a:xfrm>
            <a:off x="0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70828996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000" advTm="0">
        <p15:prstTrans prst="pageCurlDoubl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5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18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25" presetClass="entr" presetSubtype="0" fill="hold" grpId="0" nodeType="withEffect">
                                  <p:stCondLst>
                                    <p:cond delay="6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18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25" presetClass="entr" presetSubtype="0" fill="hold" grpId="0" nodeType="withEffect">
                                  <p:stCondLst>
                                    <p:cond delay="11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18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0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25" presetClass="entr" presetSubtype="0" fill="hold" grpId="0" nodeType="withEffect">
                                  <p:stCondLst>
                                    <p:cond delay="14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1180" fill="hold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0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25" presetClass="entr" presetSubtype="0" fill="hold" grpId="0" nodeType="withEffect">
                                  <p:stCondLst>
                                    <p:cond delay="20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1180" fill="hold"/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0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22478"/>
                            </p:stCondLst>
                            <p:childTnLst>
                              <p:par>
                                <p:cTn id="62" presetID="1" presetClass="entr" presetSubtype="0" fill="hold" grpId="0" nodeType="afterEffect" nodePh="1">
                                  <p:stCondLst>
                                    <p:cond delay="3000"/>
                                  </p:stCondLst>
                                  <p:endCondLst>
                                    <p:cond evt="begin" delay="0">
                                      <p:tn val="62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build="p"/>
      <p:bldP spid="5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33000">
              <a:schemeClr val="accent1">
                <a:lumMod val="60000"/>
                <a:lumOff val="40000"/>
              </a:schemeClr>
            </a:gs>
            <a:gs pos="34000">
              <a:schemeClr val="bg1"/>
            </a:gs>
            <a:gs pos="67000">
              <a:schemeClr val="bg1"/>
            </a:gs>
            <a:gs pos="68000">
              <a:schemeClr val="accent1">
                <a:lumMod val="60000"/>
                <a:lumOff val="40000"/>
              </a:schemeClr>
            </a:gs>
          </a:gsLst>
          <a:lin ang="27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24873" y="-566060"/>
            <a:ext cx="8277066" cy="4983974"/>
          </a:xfrm>
          <a:prstGeom prst="rect">
            <a:avLst/>
          </a:prstGeom>
          <a:solidFill>
            <a:srgbClr val="FFFFFF">
              <a:shade val="85000"/>
            </a:srgbClr>
          </a:solidFill>
          <a:ln w="130175" cap="sq">
            <a:solidFill>
              <a:schemeClr val="accent1">
                <a:lumMod val="60000"/>
                <a:lumOff val="40000"/>
              </a:schemeClr>
            </a:solidFill>
            <a:miter lim="800000"/>
          </a:ln>
          <a:effectLst>
            <a:outerShdw blurRad="57150" dist="37500" dir="7560000" sy="98000" kx="110000" ky="200000" algn="tl" rotWithShape="0">
              <a:srgbClr val="000000">
                <a:alpha val="20000"/>
              </a:srgbClr>
            </a:outerShdw>
          </a:effectLst>
          <a:scene3d>
            <a:camera prst="perspectiveRelaxed">
              <a:rot lat="18960000" lon="0" rev="0"/>
            </a:camera>
            <a:lightRig rig="twoPt" dir="t">
              <a:rot lat="0" lon="0" rev="7200000"/>
            </a:lightRig>
          </a:scene3d>
          <a:sp3d prstMaterial="matte">
            <a:bevelT w="22860" h="12700"/>
            <a:contourClr>
              <a:srgbClr val="FFFFFF"/>
            </a:contourClr>
          </a:sp3d>
        </p:spPr>
      </p:pic>
      <p:sp>
        <p:nvSpPr>
          <p:cNvPr id="3" name="Rectángulo 2"/>
          <p:cNvSpPr/>
          <p:nvPr/>
        </p:nvSpPr>
        <p:spPr>
          <a:xfrm>
            <a:off x="3048000" y="4171788"/>
            <a:ext cx="6096000" cy="2451953"/>
          </a:xfrm>
          <a:prstGeom prst="rect">
            <a:avLst/>
          </a:prstGeom>
        </p:spPr>
        <p:txBody>
          <a:bodyPr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"Correr no es sólo conducir un coche. </a:t>
            </a: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sz="2400" b="0" i="0" u="none" strike="noStrike" kern="1200" cap="none" spc="0" normalizeH="0" baseline="0" noProof="0" dirty="0">
              <a:ln>
                <a:noFill/>
              </a:ln>
              <a:solidFill>
                <a:srgbClr val="C00000"/>
              </a:solidFill>
              <a:effectLst/>
              <a:uLnTx/>
              <a:uFillTx/>
              <a:latin typeface="CommercialScript BT" panose="03030803040807090C04" pitchFamily="66" charset="2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Es también ser íntegro, vivir una pasión, </a:t>
            </a: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marcar una historia. </a:t>
            </a: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sz="2400" b="0" i="0" u="none" strike="noStrike" kern="1200" cap="none" spc="0" normalizeH="0" baseline="0" noProof="0" dirty="0">
              <a:ln>
                <a:noFill/>
              </a:ln>
              <a:solidFill>
                <a:srgbClr val="C00000"/>
              </a:solidFill>
              <a:effectLst/>
              <a:uLnTx/>
              <a:uFillTx/>
              <a:latin typeface="CommercialScript BT" panose="03030803040807090C04" pitchFamily="66" charset="2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Es por eso que nadie va a igualar a Fangio".</a:t>
            </a: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sz="2400" b="0" i="0" u="none" strike="noStrike" kern="1200" cap="none" spc="0" normalizeH="0" baseline="0" noProof="0" dirty="0">
              <a:ln>
                <a:noFill/>
              </a:ln>
              <a:solidFill>
                <a:srgbClr val="C00000"/>
              </a:solidFill>
              <a:effectLst/>
              <a:uLnTx/>
              <a:uFillTx/>
              <a:latin typeface="CommercialScript BT" panose="03030803040807090C04" pitchFamily="66" charset="2"/>
              <a:ea typeface="+mn-ea"/>
              <a:cs typeface="+mn-cs"/>
            </a:endParaRPr>
          </a:p>
          <a:p>
            <a:pPr marL="0" marR="0" lvl="0" indent="0" algn="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 err="1">
                <a:ln>
                  <a:noFill/>
                </a:ln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Ayrton</a:t>
            </a: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 Senna</a:t>
            </a:r>
          </a:p>
        </p:txBody>
      </p:sp>
      <p:sp>
        <p:nvSpPr>
          <p:cNvPr id="4" name="CuadroTexto 3"/>
          <p:cNvSpPr txBox="1"/>
          <p:nvPr/>
        </p:nvSpPr>
        <p:spPr>
          <a:xfrm>
            <a:off x="0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66605185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000" advTm="0">
        <p15:prstTrans prst="pageCurlDoubl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1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5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18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25" presetClass="entr" presetSubtype="0" fill="hold" grpId="0" nodeType="withEffect">
                                  <p:stCondLst>
                                    <p:cond delay="5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18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25" presetClass="entr" presetSubtype="0" fill="hold" grpId="0" nodeType="withEffect">
                                  <p:stCondLst>
                                    <p:cond delay="9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18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25" presetClass="entr" presetSubtype="0" fill="hold" grpId="0" nodeType="withEffect">
                                  <p:stCondLst>
                                    <p:cond delay="14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18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7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19192"/>
                            </p:stCondLst>
                            <p:childTnLst>
                              <p:par>
                                <p:cTn id="49" presetID="25" presetClass="entr" presetSubtype="0" fill="hold" grpId="0" nodeType="afterEffect">
                                  <p:stCondLst>
                                    <p:cond delay="1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118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8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23052"/>
                            </p:stCondLst>
                            <p:childTnLst>
                              <p:par>
                                <p:cTn id="60" presetID="1" presetClass="entr" presetSubtype="0" fill="hold" grpId="0" nodeType="afterEffect" nodePh="1">
                                  <p:stCondLst>
                                    <p:cond delay="10000"/>
                                  </p:stCondLst>
                                  <p:endCondLst>
                                    <p:cond evt="begin" delay="0">
                                      <p:tn val="60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4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33000">
              <a:schemeClr val="accent1">
                <a:lumMod val="60000"/>
                <a:lumOff val="40000"/>
              </a:schemeClr>
            </a:gs>
            <a:gs pos="34000">
              <a:schemeClr val="bg1"/>
            </a:gs>
            <a:gs pos="67000">
              <a:schemeClr val="bg1"/>
            </a:gs>
            <a:gs pos="68000">
              <a:schemeClr val="accent1">
                <a:lumMod val="60000"/>
                <a:lumOff val="40000"/>
              </a:schemeClr>
            </a:gs>
          </a:gsLst>
          <a:lin ang="27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Imagen 10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386" b="4128"/>
          <a:stretch/>
        </p:blipFill>
        <p:spPr>
          <a:xfrm>
            <a:off x="2322288" y="637527"/>
            <a:ext cx="7658950" cy="5284303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152400" dist="12000" dir="900000" sy="98000" kx="110000" ky="200000" algn="tl" rotWithShape="0">
              <a:srgbClr val="000000">
                <a:alpha val="30000"/>
              </a:srgbClr>
            </a:outerShdw>
          </a:effectLst>
          <a:scene3d>
            <a:camera prst="perspectiveRelaxed">
              <a:rot lat="19800000" lon="1200000" rev="20820000"/>
            </a:camera>
            <a:lightRig rig="threePt" dir="t"/>
          </a:scene3d>
          <a:sp3d contourW="6350" prstMaterial="matte">
            <a:bevelT w="101600" h="101600"/>
            <a:contourClr>
              <a:srgbClr val="969696"/>
            </a:contourClr>
          </a:sp3d>
        </p:spPr>
      </p:pic>
      <p:sp>
        <p:nvSpPr>
          <p:cNvPr id="14" name="Rectángulo 13"/>
          <p:cNvSpPr/>
          <p:nvPr/>
        </p:nvSpPr>
        <p:spPr>
          <a:xfrm>
            <a:off x="1585357" y="220298"/>
            <a:ext cx="10101943" cy="156709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"Fue el mejor de todos. </a:t>
            </a: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sz="2400" b="0" i="0" u="none" strike="noStrike" kern="1200" cap="none" spc="0" normalizeH="0" baseline="0" noProof="0" dirty="0">
              <a:ln>
                <a:noFill/>
              </a:ln>
              <a:solidFill>
                <a:srgbClr val="C00000"/>
              </a:solidFill>
              <a:effectLst/>
              <a:uLnTx/>
              <a:uFillTx/>
              <a:latin typeface="CommercialScript BT" panose="03030803040807090C04" pitchFamily="66" charset="2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Sus rasgos más notables fueron su personalidad y su simpatía".</a:t>
            </a: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sz="2400" b="0" i="0" u="none" strike="noStrike" kern="1200" cap="none" spc="0" normalizeH="0" baseline="0" noProof="0" dirty="0">
              <a:ln>
                <a:noFill/>
              </a:ln>
              <a:solidFill>
                <a:srgbClr val="C00000"/>
              </a:solidFill>
              <a:effectLst/>
              <a:uLnTx/>
              <a:uFillTx/>
              <a:latin typeface="CommercialScript BT" panose="03030803040807090C04" pitchFamily="66" charset="2"/>
              <a:ea typeface="+mn-ea"/>
              <a:cs typeface="+mn-cs"/>
            </a:endParaRPr>
          </a:p>
          <a:p>
            <a:pPr marL="0" marR="0" lvl="0" indent="0" algn="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Niki Lauda</a:t>
            </a:r>
            <a:endParaRPr kumimoji="0" lang="es-MX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5" name="CuadroTexto 14"/>
          <p:cNvSpPr txBox="1"/>
          <p:nvPr/>
        </p:nvSpPr>
        <p:spPr>
          <a:xfrm>
            <a:off x="0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14540951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000" advTm="0">
        <p15:prstTrans prst="pageCurlDoubl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7" dur="9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5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180" fill="hold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25" presetClass="entr" presetSubtype="0" fill="hold" grpId="0" nodeType="withEffect">
                                  <p:stCondLst>
                                    <p:cond delay="4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180" fill="hold"/>
                                        <p:tgtEl>
                                          <p:spTgt spid="1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25" presetClass="entr" presetSubtype="0" fill="hold" grpId="0" nodeType="withEffect">
                                  <p:stCondLst>
                                    <p:cond delay="12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180" fill="hold"/>
                                        <p:tgtEl>
                                          <p:spTgt spid="1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14624"/>
                            </p:stCondLst>
                            <p:childTnLst>
                              <p:par>
                                <p:cTn id="39" presetID="1" presetClass="entr" presetSubtype="0" fill="hold" grpId="0" nodeType="afterEffect" nodePh="1">
                                  <p:stCondLst>
                                    <p:cond delay="3000"/>
                                  </p:stCondLst>
                                  <p:endCondLst>
                                    <p:cond evt="begin" delay="0">
                                      <p:tn val="39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build="p"/>
      <p:bldP spid="15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33000">
              <a:schemeClr val="accent1">
                <a:lumMod val="60000"/>
                <a:lumOff val="40000"/>
              </a:schemeClr>
            </a:gs>
            <a:gs pos="34000">
              <a:schemeClr val="bg1"/>
            </a:gs>
            <a:gs pos="67000">
              <a:schemeClr val="bg1"/>
            </a:gs>
            <a:gs pos="68000">
              <a:schemeClr val="accent1">
                <a:lumMod val="60000"/>
                <a:lumOff val="40000"/>
              </a:schemeClr>
            </a:gs>
          </a:gsLst>
          <a:lin ang="27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49849" y="581891"/>
            <a:ext cx="7509767" cy="5027200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chemeClr val="accent2">
                <a:lumMod val="75000"/>
              </a:schemeClr>
            </a:solidFill>
          </a:ln>
          <a:effectLst>
            <a:outerShdw blurRad="36195" dist="12700" dir="11400000" algn="tl" rotWithShape="0">
              <a:srgbClr val="000000">
                <a:alpha val="33000"/>
              </a:srgbClr>
            </a:outerShdw>
          </a:effectLst>
          <a:scene3d>
            <a:camera prst="perspectiveContrastingLeftFacing">
              <a:rot lat="540000" lon="2100000" rev="0"/>
            </a:camera>
            <a:lightRig rig="soft" dir="t"/>
          </a:scene3d>
          <a:sp3d contourW="12700" prstMaterial="matte">
            <a:bevelT w="63500" h="50800"/>
            <a:contourClr>
              <a:srgbClr val="C0C0C0"/>
            </a:contourClr>
          </a:sp3d>
        </p:spPr>
      </p:pic>
      <p:sp>
        <p:nvSpPr>
          <p:cNvPr id="4" name="CuadroTexto 3"/>
          <p:cNvSpPr txBox="1"/>
          <p:nvPr/>
        </p:nvSpPr>
        <p:spPr>
          <a:xfrm>
            <a:off x="0" y="2771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71407062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000" advTm="0">
        <p15:prstTrans prst="pageCurlDoubl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0"/>
                            </p:stCondLst>
                            <p:childTnLst>
                              <p:par>
                                <p:cTn id="10" presetID="1" presetClass="entr" presetSubtype="0" fill="hold" grpId="0" nodeType="afterEffect" nodePh="1">
                                  <p:stCondLst>
                                    <p:cond delay="5000"/>
                                  </p:stCondLst>
                                  <p:endCondLst>
                                    <p:cond evt="begin" delay="0">
                                      <p:tn val="10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33000">
              <a:schemeClr val="accent1">
                <a:lumMod val="60000"/>
                <a:lumOff val="40000"/>
              </a:schemeClr>
            </a:gs>
            <a:gs pos="34000">
              <a:schemeClr val="bg1"/>
            </a:gs>
            <a:gs pos="67000">
              <a:schemeClr val="bg1"/>
            </a:gs>
            <a:gs pos="68000">
              <a:schemeClr val="accent1">
                <a:lumMod val="60000"/>
                <a:lumOff val="40000"/>
              </a:schemeClr>
            </a:gs>
          </a:gsLst>
          <a:lin ang="27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ángulo 1"/>
          <p:cNvSpPr/>
          <p:nvPr/>
        </p:nvSpPr>
        <p:spPr>
          <a:xfrm>
            <a:off x="5860474" y="1052955"/>
            <a:ext cx="6054436" cy="51065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«Hay que intentar ser el mejor, </a:t>
            </a: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pero nunca creerse el mejor.»</a:t>
            </a: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sz="2400" b="0" i="0" u="none" strike="noStrike" kern="1200" cap="none" spc="0" normalizeH="0" baseline="0" noProof="0" dirty="0">
              <a:ln>
                <a:noFill/>
              </a:ln>
              <a:solidFill>
                <a:srgbClr val="C00000"/>
              </a:solidFill>
              <a:effectLst/>
              <a:uLnTx/>
              <a:uFillTx/>
              <a:latin typeface="CommercialScript BT" panose="03030803040807090C04" pitchFamily="66" charset="2"/>
              <a:ea typeface="+mn-ea"/>
              <a:cs typeface="+mn-cs"/>
            </a:endParaRPr>
          </a:p>
          <a:p>
            <a:pPr marL="0" marR="0" lvl="0" indent="0" algn="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Juan Manuel Fangio</a:t>
            </a: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sz="2400" b="0" i="0" u="none" strike="noStrike" kern="1200" cap="none" spc="0" normalizeH="0" baseline="0" noProof="0" dirty="0">
              <a:ln>
                <a:noFill/>
              </a:ln>
              <a:solidFill>
                <a:srgbClr val="C00000"/>
              </a:solidFill>
              <a:effectLst/>
              <a:uLnTx/>
              <a:uFillTx/>
              <a:latin typeface="CommercialScript BT" panose="03030803040807090C04" pitchFamily="66" charset="2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3200" b="0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1949</a:t>
            </a: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 </a:t>
            </a:r>
          </a:p>
          <a:p>
            <a:pPr marL="342900" marR="0" lvl="0" indent="-34290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CommercialScript BT" panose="03030803040807090C04" pitchFamily="66" charset="2"/>
              <a:buChar char="•"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Placa de plata «en prueba de admiración» </a:t>
            </a: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de la Asociación Cordobesa de Volantes.</a:t>
            </a:r>
          </a:p>
          <a:p>
            <a:pPr marL="342900" marR="0" lvl="0" indent="-34290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CommercialScript BT" panose="03030803040807090C04" pitchFamily="66" charset="2"/>
              <a:buChar char="•"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Medalla al Caballero del Deporte otorgada </a:t>
            </a: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por el presidente Juan Domingo Perón.</a:t>
            </a:r>
          </a:p>
          <a:p>
            <a:pPr marL="342900" marR="0" lvl="0" indent="-34290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CommercialScript BT" panose="03030803040807090C04" pitchFamily="66" charset="2"/>
              <a:buChar char="•"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Cóndor de Oro «en honor al mérito» </a:t>
            </a: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del </a:t>
            </a:r>
            <a:r>
              <a:rPr kumimoji="0" lang="es-MX" sz="2400" b="0" i="0" u="none" strike="noStrike" kern="1200" cap="none" spc="0" normalizeH="0" baseline="0" noProof="0" dirty="0" err="1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Autómovil</a:t>
            </a: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 Club de Mendoza.</a:t>
            </a: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sz="2400" b="0" i="0" u="none" strike="noStrike" kern="1200" cap="none" spc="0" normalizeH="0" baseline="0" noProof="0" dirty="0">
              <a:ln>
                <a:noFill/>
              </a:ln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CommercialScript BT" panose="03030803040807090C04" pitchFamily="66" charset="2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3200" b="0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1950</a:t>
            </a:r>
            <a:r>
              <a:rPr kumimoji="0" lang="es-MX" sz="3200" b="0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 </a:t>
            </a:r>
          </a:p>
          <a:p>
            <a:pPr marL="342900" marR="0" lvl="0" indent="-34290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CommercialScript BT" panose="03030803040807090C04" pitchFamily="66" charset="2"/>
              <a:buChar char="•"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 Medalla de Oro </a:t>
            </a: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«en homenaje a su actuación en Europa» </a:t>
            </a: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de la Asociación de Volantes de Chile.</a:t>
            </a:r>
          </a:p>
        </p:txBody>
      </p:sp>
      <p:pic>
        <p:nvPicPr>
          <p:cNvPr id="6" name="Imagen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0138" y="720440"/>
            <a:ext cx="5510336" cy="5794838"/>
          </a:xfrm>
          <a:prstGeom prst="round2DiagRect">
            <a:avLst>
              <a:gd name="adj1" fmla="val 16667"/>
              <a:gd name="adj2" fmla="val 0"/>
            </a:avLst>
          </a:prstGeom>
          <a:ln w="127000" cap="sq">
            <a:solidFill>
              <a:schemeClr val="accent4">
                <a:lumMod val="75000"/>
              </a:schemeClr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sp>
        <p:nvSpPr>
          <p:cNvPr id="7" name="Rectángulo 6"/>
          <p:cNvSpPr/>
          <p:nvPr/>
        </p:nvSpPr>
        <p:spPr>
          <a:xfrm>
            <a:off x="4714852" y="242773"/>
            <a:ext cx="2762295" cy="3872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3200" b="0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Reconocimientos</a:t>
            </a:r>
          </a:p>
        </p:txBody>
      </p:sp>
      <p:sp>
        <p:nvSpPr>
          <p:cNvPr id="8" name="CuadroTexto 7"/>
          <p:cNvSpPr txBox="1"/>
          <p:nvPr/>
        </p:nvSpPr>
        <p:spPr>
          <a:xfrm>
            <a:off x="0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05594989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000" advTm="0">
        <p15:prstTrans prst="pageCurlDoubl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1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5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18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25" presetClass="entr" presetSubtype="0" fill="hold" grpId="0" nodeType="withEffect">
                                  <p:stCondLst>
                                    <p:cond delay="3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18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25" presetClass="entr" presetSubtype="0" fill="hold" grpId="0" nodeType="withEffect">
                                  <p:stCondLst>
                                    <p:cond delay="6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18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25" presetClass="entr" presetSubtype="0" fill="hold" grpId="0" nodeType="withEffect">
                                  <p:stCondLst>
                                    <p:cond delay="11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18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7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15000"/>
                            </p:stCondLst>
                            <p:childTnLst>
                              <p:par>
                                <p:cTn id="49" presetID="25" presetClass="entr" presetSubtype="0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118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8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17034"/>
                            </p:stCondLst>
                            <p:childTnLst>
                              <p:par>
                                <p:cTn id="60" presetID="25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1180" fill="hold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9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0" presetID="25" presetClass="entr" presetSubtype="0" fill="hold" grpId="0" nodeType="withEffect">
                                  <p:stCondLst>
                                    <p:cond delay="5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2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1180" fill="hold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9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27108"/>
                            </p:stCondLst>
                            <p:childTnLst>
                              <p:par>
                                <p:cTn id="81" presetID="25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3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1180" fill="hold"/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0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1" presetID="25" presetClass="entr" presetSubtype="0" fill="hold" grpId="0" nodeType="withEffect">
                                  <p:stCondLst>
                                    <p:cond delay="5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3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1180" fill="hold"/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0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1" fill="hold">
                            <p:stCondLst>
                              <p:cond delay="37196"/>
                            </p:stCondLst>
                            <p:childTnLst>
                              <p:par>
                                <p:cTn id="102" presetID="25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4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1180" fill="hold"/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1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2" presetID="25" presetClass="entr" presetSubtype="0" fill="hold" grpId="0" nodeType="withEffect">
                                  <p:stCondLst>
                                    <p:cond delay="4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4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6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1180" fill="hold"/>
                                        <p:tgtEl>
                                          <p:spTgt spid="2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0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1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2" fill="hold">
                            <p:stCondLst>
                              <p:cond delay="45576"/>
                            </p:stCondLst>
                            <p:childTnLst>
                              <p:par>
                                <p:cTn id="123" presetID="25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5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6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7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8" dur="1180" fill="hold"/>
                                        <p:tgtEl>
                                          <p:spTgt spid="2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9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0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2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3" fill="hold">
                            <p:stCondLst>
                              <p:cond delay="48110"/>
                            </p:stCondLst>
                            <p:childTnLst>
                              <p:par>
                                <p:cTn id="134" presetID="25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6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7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8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9" dur="1180" fill="hold"/>
                                        <p:tgtEl>
                                          <p:spTgt spid="2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0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1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2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3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4" presetID="25" presetClass="entr" presetSubtype="0" fill="hold" grpId="0" nodeType="withEffect">
                                  <p:stCondLst>
                                    <p:cond delay="2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6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7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8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9" dur="1180" fill="hold"/>
                                        <p:tgtEl>
                                          <p:spTgt spid="2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0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1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2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3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4" presetID="25" presetClass="entr" presetSubtype="0" fill="hold" grpId="0" nodeType="withEffect">
                                  <p:stCondLst>
                                    <p:cond delay="6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6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7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8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9" dur="1180" fill="hold"/>
                                        <p:tgtEl>
                                          <p:spTgt spid="2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0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1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2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3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4" fill="hold">
                            <p:stCondLst>
                              <p:cond delay="59198"/>
                            </p:stCondLst>
                            <p:childTnLst>
                              <p:par>
                                <p:cTn id="165" presetID="1" presetClass="entr" presetSubtype="0" fill="hold" grpId="0" nodeType="afterEffect" nodePh="1">
                                  <p:stCondLst>
                                    <p:cond delay="3000"/>
                                  </p:stCondLst>
                                  <p:endCondLst>
                                    <p:cond evt="begin" delay="0">
                                      <p:tn val="16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p"/>
      <p:bldP spid="7" grpId="0"/>
      <p:bldP spid="8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33000">
              <a:schemeClr val="accent1">
                <a:lumMod val="60000"/>
                <a:lumOff val="40000"/>
              </a:schemeClr>
            </a:gs>
            <a:gs pos="34000">
              <a:schemeClr val="bg1"/>
            </a:gs>
            <a:gs pos="67000">
              <a:schemeClr val="bg1"/>
            </a:gs>
            <a:gs pos="68000">
              <a:schemeClr val="accent1">
                <a:lumMod val="60000"/>
                <a:lumOff val="40000"/>
              </a:schemeClr>
            </a:gs>
          </a:gsLst>
          <a:lin ang="27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n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6365" y="1062872"/>
            <a:ext cx="3588326" cy="4750943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7" name="Imagen 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75706" y="577952"/>
            <a:ext cx="7539291" cy="5750659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sp>
        <p:nvSpPr>
          <p:cNvPr id="4" name="CuadroTexto 3"/>
          <p:cNvSpPr txBox="1"/>
          <p:nvPr/>
        </p:nvSpPr>
        <p:spPr>
          <a:xfrm>
            <a:off x="0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73496997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000" advTm="0">
        <p15:prstTrans prst="pageCurlDoubl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0"/>
                            </p:stCondLst>
                            <p:childTnLst>
                              <p:par>
                                <p:cTn id="9" presetID="8" presetClass="entr" presetSubtype="32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1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1000"/>
                            </p:stCondLst>
                            <p:childTnLst>
                              <p:par>
                                <p:cTn id="13" presetID="1" presetClass="entr" presetSubtype="0" fill="hold" grpId="0" nodeType="afterEffect" nodePh="1">
                                  <p:stCondLst>
                                    <p:cond delay="5000"/>
                                  </p:stCondLst>
                                  <p:endCondLst>
                                    <p:cond evt="begin" delay="0">
                                      <p:tn val="13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4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11 CuadroTexto"/>
          <p:cNvSpPr txBox="1"/>
          <p:nvPr/>
        </p:nvSpPr>
        <p:spPr>
          <a:xfrm>
            <a:off x="2447595" y="5541039"/>
            <a:ext cx="10112943" cy="1200329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0" marR="0" lvl="0" indent="0" algn="l" defTabSz="121914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_tradnl" sz="7200" b="1" i="0" u="none" strike="noStrike" kern="0" cap="none" spc="0" normalizeH="0" baseline="0" noProof="0" dirty="0">
                <a:ln w="11430"/>
                <a:solidFill>
                  <a:prstClr val="black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Arial" charset="0"/>
                <a:ea typeface="+mn-ea"/>
                <a:cs typeface="+mn-cs"/>
              </a:rPr>
              <a:t>___________________</a:t>
            </a:r>
            <a:endParaRPr kumimoji="0" lang="es-MX" sz="7200" b="1" i="0" u="none" strike="noStrike" kern="0" cap="none" spc="0" normalizeH="0" baseline="0" noProof="0" dirty="0">
              <a:ln w="11430"/>
              <a:solidFill>
                <a:prstClr val="black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Arial" charset="0"/>
              <a:ea typeface="+mn-ea"/>
              <a:cs typeface="+mn-cs"/>
            </a:endParaRPr>
          </a:p>
        </p:txBody>
      </p:sp>
      <p:pic>
        <p:nvPicPr>
          <p:cNvPr id="4" name="Imagen 3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31716" y="5541039"/>
            <a:ext cx="2741580" cy="1200329"/>
          </a:xfrm>
          <a:prstGeom prst="rect">
            <a:avLst/>
          </a:prstGeom>
        </p:spPr>
      </p:pic>
      <p:pic>
        <p:nvPicPr>
          <p:cNvPr id="5" name="Imagen 4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176808" y="1878743"/>
            <a:ext cx="864096" cy="303988"/>
          </a:xfrm>
          <a:prstGeom prst="rect">
            <a:avLst/>
          </a:prstGeom>
        </p:spPr>
      </p:pic>
      <p:sp>
        <p:nvSpPr>
          <p:cNvPr id="6" name="1 Rectángulo"/>
          <p:cNvSpPr/>
          <p:nvPr/>
        </p:nvSpPr>
        <p:spPr>
          <a:xfrm rot="20909568">
            <a:off x="2723774" y="2967336"/>
            <a:ext cx="6901889" cy="923331"/>
          </a:xfrm>
          <a:prstGeom prst="rect">
            <a:avLst/>
          </a:prstGeom>
          <a:noFill/>
        </p:spPr>
        <p:txBody>
          <a:bodyPr wrap="none" lIns="121920" tIns="60960" rIns="121920" bIns="60960" numCol="1">
            <a:prstTxWarp prst="textCurveDown">
              <a:avLst>
                <a:gd name="adj" fmla="val 56338"/>
              </a:avLst>
            </a:prstTxWarp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0" marR="0" lvl="0" indent="0" algn="ctr" defTabSz="121914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7200" b="1" i="0" u="none" strike="noStrike" kern="0" cap="none" spc="0" normalizeH="0" baseline="0" noProof="0" dirty="0" err="1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Verdana" pitchFamily="34" charset="0"/>
                <a:ea typeface="+mn-ea"/>
                <a:cs typeface="Arial"/>
              </a:rPr>
              <a:t>Pasenla</a:t>
            </a:r>
            <a:r>
              <a:rPr kumimoji="0" lang="es-ES" sz="7200" b="1" i="0" u="none" strike="noStrike" kern="0" cap="none" spc="0" normalizeH="0" baseline="0" noProof="0" dirty="0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Verdana" pitchFamily="34" charset="0"/>
                <a:ea typeface="+mn-ea"/>
                <a:cs typeface="Arial"/>
              </a:rPr>
              <a:t> Bien</a:t>
            </a:r>
          </a:p>
        </p:txBody>
      </p:sp>
      <p:sp>
        <p:nvSpPr>
          <p:cNvPr id="7" name="7 Rectángulo"/>
          <p:cNvSpPr/>
          <p:nvPr/>
        </p:nvSpPr>
        <p:spPr>
          <a:xfrm rot="21262966">
            <a:off x="135418" y="1690427"/>
            <a:ext cx="1762021" cy="420564"/>
          </a:xfrm>
          <a:prstGeom prst="rect">
            <a:avLst/>
          </a:prstGeom>
        </p:spPr>
        <p:txBody>
          <a:bodyPr wrap="non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0" marR="0" lvl="0" indent="0" algn="l" defTabSz="121914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133" b="1" i="0" u="none" strike="noStrike" kern="0" cap="none" spc="0" normalizeH="0" baseline="0" noProof="0" dirty="0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Times New Roman"/>
                <a:ea typeface="Times New Roman"/>
                <a:cs typeface="Arial"/>
              </a:rPr>
              <a:t>Hasta la vista</a:t>
            </a:r>
            <a:endParaRPr kumimoji="0" lang="es-MX" sz="2133" b="1" i="0" u="none" strike="noStrike" kern="0" cap="none" spc="0" normalizeH="0" baseline="0" noProof="0" dirty="0">
              <a:ln w="11430"/>
              <a:solidFill>
                <a:srgbClr val="F79646">
                  <a:lumMod val="50000"/>
                </a:srgbClr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Calibri" panose="020F0502020204030204"/>
              <a:ea typeface="+mn-ea"/>
              <a:cs typeface="Arial"/>
            </a:endParaRPr>
          </a:p>
        </p:txBody>
      </p:sp>
      <p:sp>
        <p:nvSpPr>
          <p:cNvPr id="8" name="10 Rectángulo"/>
          <p:cNvSpPr/>
          <p:nvPr/>
        </p:nvSpPr>
        <p:spPr>
          <a:xfrm rot="21302569">
            <a:off x="9932338" y="776007"/>
            <a:ext cx="806631" cy="420564"/>
          </a:xfrm>
          <a:prstGeom prst="rect">
            <a:avLst/>
          </a:prstGeom>
        </p:spPr>
        <p:txBody>
          <a:bodyPr wrap="non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0" marR="0" lvl="0" indent="0" algn="l" defTabSz="121914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133" b="1" i="0" u="none" strike="noStrike" kern="0" cap="none" spc="0" normalizeH="0" baseline="0" noProof="0" dirty="0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Times New Roman"/>
                <a:ea typeface="Times New Roman"/>
                <a:cs typeface="Arial"/>
              </a:rPr>
              <a:t>Chao</a:t>
            </a:r>
            <a:endParaRPr kumimoji="0" lang="es-MX" sz="2133" b="1" i="0" u="none" strike="noStrike" kern="0" cap="none" spc="0" normalizeH="0" baseline="0" noProof="0" dirty="0">
              <a:ln w="11430"/>
              <a:solidFill>
                <a:srgbClr val="F79646">
                  <a:lumMod val="50000"/>
                </a:srgbClr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Calibri" panose="020F0502020204030204"/>
              <a:ea typeface="+mn-ea"/>
              <a:cs typeface="Arial"/>
            </a:endParaRPr>
          </a:p>
        </p:txBody>
      </p:sp>
      <p:sp>
        <p:nvSpPr>
          <p:cNvPr id="13" name="12 CuadroTexto"/>
          <p:cNvSpPr txBox="1"/>
          <p:nvPr/>
        </p:nvSpPr>
        <p:spPr>
          <a:xfrm>
            <a:off x="9811977" y="6129954"/>
            <a:ext cx="2141049" cy="33855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914378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1600" b="0" i="0" u="none" strike="noStrike" kern="0" cap="none" spc="0" normalizeH="0" baseline="0" noProof="0" dirty="0" err="1">
                <a:ln>
                  <a:noFill/>
                </a:ln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 Narrow" panose="020B0606020202030204" pitchFamily="34" charset="0"/>
                <a:ea typeface="+mn-ea"/>
                <a:cs typeface="Arial"/>
              </a:rPr>
              <a:t>eaglenest</a:t>
            </a:r>
            <a:r>
              <a:rPr kumimoji="0" lang="es-MX" sz="1200" b="0" i="0" u="none" strike="noStrike" kern="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 Narrow" panose="020B0606020202030204" pitchFamily="34" charset="0"/>
                <a:ea typeface="+mn-ea"/>
                <a:cs typeface="Arial"/>
              </a:rPr>
              <a:t>8</a:t>
            </a:r>
            <a:r>
              <a:rPr kumimoji="0" lang="es-MX" sz="1600" b="0" i="0" u="none" strike="noStrike" kern="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 Narrow" panose="020B0606020202030204" pitchFamily="34" charset="0"/>
                <a:ea typeface="+mn-ea"/>
                <a:cs typeface="Arial"/>
              </a:rPr>
              <a:t>@hotmail.com</a:t>
            </a:r>
          </a:p>
        </p:txBody>
      </p:sp>
      <p:sp>
        <p:nvSpPr>
          <p:cNvPr id="9" name="5 Rectángulo"/>
          <p:cNvSpPr/>
          <p:nvPr/>
        </p:nvSpPr>
        <p:spPr>
          <a:xfrm rot="21296279">
            <a:off x="6576004" y="1004603"/>
            <a:ext cx="2207656" cy="420564"/>
          </a:xfrm>
          <a:prstGeom prst="rect">
            <a:avLst/>
          </a:prstGeom>
        </p:spPr>
        <p:txBody>
          <a:bodyPr wrap="non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0" marR="0" lvl="0" indent="0" algn="l" defTabSz="121914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133" b="1" i="0" u="none" strike="noStrike" kern="0" cap="none" spc="0" normalizeH="0" baseline="0" noProof="0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Times New Roman"/>
                <a:ea typeface="Times New Roman"/>
                <a:cs typeface="Arial"/>
              </a:rPr>
              <a:t>Auf </a:t>
            </a:r>
            <a:r>
              <a:rPr kumimoji="0" lang="es-MX" sz="2133" b="1" i="0" u="none" strike="noStrike" kern="0" cap="none" spc="0" normalizeH="0" baseline="0" noProof="0" dirty="0" err="1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Times New Roman"/>
                <a:ea typeface="Times New Roman"/>
                <a:cs typeface="Arial"/>
              </a:rPr>
              <a:t>wiedersehen</a:t>
            </a:r>
            <a:r>
              <a:rPr kumimoji="0" lang="es-MX" sz="2133" b="1" i="0" u="none" strike="noStrike" kern="0" cap="none" spc="0" normalizeH="0" baseline="0" noProof="0" dirty="0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Times New Roman"/>
                <a:ea typeface="Times New Roman"/>
                <a:cs typeface="Arial"/>
              </a:rPr>
              <a:t> </a:t>
            </a:r>
            <a:endParaRPr kumimoji="0" lang="es-MX" sz="2133" b="1" i="0" u="none" strike="noStrike" kern="0" cap="none" spc="0" normalizeH="0" baseline="0" noProof="0" dirty="0">
              <a:ln w="11430"/>
              <a:solidFill>
                <a:srgbClr val="F79646">
                  <a:lumMod val="50000"/>
                </a:srgbClr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Calibri" panose="020F0502020204030204"/>
              <a:ea typeface="+mn-ea"/>
              <a:cs typeface="Arial"/>
            </a:endParaRPr>
          </a:p>
        </p:txBody>
      </p:sp>
      <p:sp>
        <p:nvSpPr>
          <p:cNvPr id="10" name="6 Rectángulo"/>
          <p:cNvSpPr/>
          <p:nvPr/>
        </p:nvSpPr>
        <p:spPr>
          <a:xfrm rot="21391232">
            <a:off x="3259394" y="1381072"/>
            <a:ext cx="1385316" cy="420564"/>
          </a:xfrm>
          <a:prstGeom prst="rect">
            <a:avLst/>
          </a:prstGeom>
        </p:spPr>
        <p:txBody>
          <a:bodyPr wrap="non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0" marR="0" lvl="0" indent="0" algn="l" defTabSz="121914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133" b="1" i="0" u="none" strike="noStrike" kern="0" cap="none" spc="0" normalizeH="0" baseline="0" noProof="0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Times New Roman"/>
                <a:ea typeface="Times New Roman"/>
                <a:cs typeface="Arial"/>
              </a:rPr>
              <a:t>Au </a:t>
            </a:r>
            <a:r>
              <a:rPr kumimoji="0" lang="es-MX" sz="2133" b="1" i="0" u="none" strike="noStrike" kern="0" cap="none" spc="0" normalizeH="0" baseline="0" noProof="0" dirty="0" err="1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Times New Roman"/>
                <a:ea typeface="Times New Roman"/>
                <a:cs typeface="Arial"/>
              </a:rPr>
              <a:t>revoir</a:t>
            </a:r>
            <a:r>
              <a:rPr kumimoji="0" lang="es-MX" sz="2133" b="1" i="0" u="none" strike="noStrike" kern="0" cap="none" spc="0" normalizeH="0" baseline="0" noProof="0" dirty="0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Times New Roman"/>
                <a:ea typeface="Times New Roman"/>
                <a:cs typeface="Arial"/>
              </a:rPr>
              <a:t> </a:t>
            </a:r>
          </a:p>
        </p:txBody>
      </p:sp>
      <p:pic>
        <p:nvPicPr>
          <p:cNvPr id="11" name="Eagle 1 - depegue final 30  4-4-16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9823648" y="7228656"/>
            <a:ext cx="304800" cy="304800"/>
          </a:xfrm>
          <a:prstGeom prst="rect">
            <a:avLst/>
          </a:prstGeom>
        </p:spPr>
      </p:pic>
      <p:pic>
        <p:nvPicPr>
          <p:cNvPr id="3" name="Picture 2" descr="C:\Users\capiA\Desktop\Eaglenest 767.png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677647" y="5786438"/>
            <a:ext cx="2297303" cy="8111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9 Rectángulo"/>
          <p:cNvSpPr/>
          <p:nvPr/>
        </p:nvSpPr>
        <p:spPr>
          <a:xfrm>
            <a:off x="3791744" y="116635"/>
            <a:ext cx="4512501" cy="6622663"/>
          </a:xfrm>
          <a:prstGeom prst="rect">
            <a:avLst/>
          </a:prstGeom>
          <a:noFill/>
        </p:spPr>
        <p:txBody>
          <a:bodyPr>
            <a:prstTxWarp prst="textPlain">
              <a:avLst/>
            </a:prstTxWarp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1" i="0" u="none" strike="noStrike" kern="0" cap="none" spc="0" normalizeH="0" baseline="0" noProof="0" dirty="0" err="1">
                <a:ln w="11430"/>
                <a:solidFill>
                  <a:srgbClr val="0000FF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Edwardian Script ITC" pitchFamily="66" charset="0"/>
                <a:ea typeface="+mn-ea"/>
                <a:cs typeface="+mn-cs"/>
              </a:rPr>
              <a:t>Imagenes</a:t>
            </a:r>
            <a:r>
              <a:rPr kumimoji="0" lang="es-ES" sz="3200" b="1" i="0" u="none" strike="noStrike" kern="0" cap="none" spc="0" normalizeH="0" baseline="0" noProof="0" dirty="0">
                <a:ln w="11430"/>
                <a:solidFill>
                  <a:srgbClr val="0000FF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Edwardian Script ITC" pitchFamily="66" charset="0"/>
                <a:ea typeface="+mn-ea"/>
                <a:cs typeface="+mn-cs"/>
              </a:rPr>
              <a:t> y texto :</a:t>
            </a: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1" i="0" u="none" strike="noStrike" kern="0" cap="none" spc="0" normalizeH="0" baseline="0" noProof="0" dirty="0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Edwardian Script ITC" pitchFamily="66" charset="0"/>
                <a:ea typeface="+mn-ea"/>
                <a:cs typeface="+mn-cs"/>
              </a:rPr>
              <a:t>De la red</a:t>
            </a: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3200" b="1" i="0" u="none" strike="noStrike" kern="0" cap="none" spc="0" normalizeH="0" baseline="0" noProof="0" dirty="0">
              <a:ln w="11430"/>
              <a:solidFill>
                <a:srgbClr val="9966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Edwardian Script ITC" pitchFamily="66" charset="0"/>
              <a:ea typeface="+mn-ea"/>
              <a:cs typeface="+mn-cs"/>
            </a:endParaRP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1" i="0" u="none" strike="noStrike" kern="0" cap="none" spc="0" normalizeH="0" baseline="0" noProof="0" dirty="0">
                <a:ln w="11430"/>
                <a:solidFill>
                  <a:prstClr val="black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Edwardian Script ITC" pitchFamily="66" charset="0"/>
                <a:ea typeface="+mn-ea"/>
                <a:cs typeface="+mn-cs"/>
              </a:rPr>
              <a:t>Música:</a:t>
            </a: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1867" b="1" i="0" u="none" strike="noStrike" kern="0" cap="none" spc="0" normalizeH="0" baseline="0" noProof="0" dirty="0" err="1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Algerian" pitchFamily="82" charset="0"/>
                <a:ea typeface="+mn-ea"/>
                <a:cs typeface="+mn-cs"/>
              </a:rPr>
              <a:t>J.M.Fangio</a:t>
            </a:r>
            <a:r>
              <a:rPr kumimoji="0" lang="es-ES" sz="1867" b="1" i="0" u="none" strike="noStrike" kern="0" cap="none" spc="0" normalizeH="0" baseline="0" noProof="0" dirty="0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Algerian" pitchFamily="82" charset="0"/>
                <a:ea typeface="+mn-ea"/>
                <a:cs typeface="+mn-cs"/>
              </a:rPr>
              <a:t> </a:t>
            </a:r>
            <a:r>
              <a:rPr kumimoji="0" lang="es-ES" sz="1867" b="1" i="0" u="none" strike="noStrike" kern="0" cap="none" spc="0" normalizeH="0" baseline="0" noProof="0" dirty="0" err="1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Algerian" pitchFamily="82" charset="0"/>
                <a:ea typeface="+mn-ea"/>
                <a:cs typeface="+mn-cs"/>
              </a:rPr>
              <a:t>medley</a:t>
            </a:r>
            <a:endParaRPr kumimoji="0" lang="es-ES" sz="1867" b="1" i="0" u="none" strike="noStrike" kern="0" cap="none" spc="0" normalizeH="0" baseline="0" noProof="0" dirty="0">
              <a:ln w="11430"/>
              <a:solidFill>
                <a:srgbClr val="C000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Algerian" pitchFamily="82" charset="0"/>
              <a:ea typeface="+mn-ea"/>
              <a:cs typeface="+mn-cs"/>
            </a:endParaRP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67" b="1" i="0" u="none" strike="noStrike" kern="0" cap="none" spc="0" normalizeH="0" baseline="0" noProof="0" dirty="0">
              <a:ln w="11430"/>
              <a:solidFill>
                <a:srgbClr val="9966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Algerian" pitchFamily="82" charset="0"/>
              <a:ea typeface="+mn-ea"/>
              <a:cs typeface="+mn-cs"/>
            </a:endParaRP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1" i="0" u="none" strike="noStrike" kern="0" cap="none" spc="0" normalizeH="0" baseline="0" noProof="0" dirty="0">
                <a:ln w="11430"/>
                <a:solidFill>
                  <a:prstClr val="black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Edwardian Script ITC" pitchFamily="66" charset="0"/>
                <a:ea typeface="+mn-ea"/>
                <a:cs typeface="+mn-cs"/>
              </a:rPr>
              <a:t>Interprete:</a:t>
            </a: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1" i="0" u="none" strike="noStrike" kern="0" cap="none" spc="0" normalizeH="0" baseline="0" noProof="0" dirty="0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Edwardian Script ITC" pitchFamily="66" charset="0"/>
                <a:ea typeface="+mn-ea"/>
                <a:cs typeface="+mn-cs"/>
              </a:rPr>
              <a:t>Los cinco Latinos</a:t>
            </a:r>
            <a:endParaRPr kumimoji="0" lang="es-ES" sz="3200" b="1" i="0" u="none" strike="noStrike" kern="0" cap="none" spc="0" normalizeH="0" baseline="0" noProof="0" dirty="0">
              <a:ln w="11430"/>
              <a:solidFill>
                <a:srgbClr val="9966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Edwardian Script ITC" pitchFamily="66" charset="0"/>
              <a:ea typeface="+mn-ea"/>
              <a:cs typeface="+mn-cs"/>
            </a:endParaRP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3200" b="1" i="0" u="none" strike="noStrike" kern="0" cap="none" spc="0" normalizeH="0" baseline="0" noProof="0" dirty="0">
              <a:ln w="11430"/>
              <a:solidFill>
                <a:prstClr val="black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Edwardian Script ITC" pitchFamily="66" charset="0"/>
              <a:ea typeface="+mn-ea"/>
              <a:cs typeface="+mn-cs"/>
            </a:endParaRP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1" i="0" u="none" strike="noStrike" kern="0" cap="none" spc="0" normalizeH="0" baseline="0" noProof="0" dirty="0">
                <a:ln w="11430"/>
                <a:solidFill>
                  <a:prstClr val="black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Edwardian Script ITC" pitchFamily="66" charset="0"/>
                <a:ea typeface="+mn-ea"/>
                <a:cs typeface="+mn-cs"/>
              </a:rPr>
              <a:t>Edición:</a:t>
            </a: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1" i="0" u="none" strike="noStrike" kern="0" cap="none" spc="0" normalizeH="0" baseline="0" noProof="0" dirty="0" err="1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Edwardian Script ITC" pitchFamily="66" charset="0"/>
                <a:ea typeface="+mn-ea"/>
                <a:cs typeface="+mn-cs"/>
              </a:rPr>
              <a:t>Eaglenest</a:t>
            </a:r>
            <a:r>
              <a:rPr kumimoji="0" lang="es-ES" sz="3200" b="1" i="0" u="none" strike="noStrike" kern="0" cap="none" spc="0" normalizeH="0" baseline="0" noProof="0" dirty="0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Edwardian Script ITC" pitchFamily="66" charset="0"/>
                <a:ea typeface="+mn-ea"/>
                <a:cs typeface="+mn-cs"/>
              </a:rPr>
              <a:t> </a:t>
            </a: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3200" b="1" i="0" u="none" strike="noStrike" kern="0" cap="none" spc="0" normalizeH="0" baseline="0" noProof="0" dirty="0">
              <a:ln w="11430"/>
              <a:solidFill>
                <a:srgbClr val="0000FF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Edwardian Script ITC" pitchFamily="66" charset="0"/>
              <a:ea typeface="+mn-ea"/>
              <a:cs typeface="+mn-cs"/>
            </a:endParaRP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1" i="0" u="none" strike="noStrike" kern="0" cap="none" spc="0" normalizeH="0" baseline="0" noProof="0" dirty="0">
                <a:ln w="11430"/>
                <a:solidFill>
                  <a:prstClr val="black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Edwardian Script ITC" pitchFamily="66" charset="0"/>
                <a:ea typeface="+mn-ea"/>
                <a:cs typeface="+mn-cs"/>
              </a:rPr>
              <a:t>Duración :</a:t>
            </a: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1" i="0" u="none" strike="noStrike" kern="0" cap="none" spc="0" normalizeH="0" baseline="0" noProof="0" dirty="0">
                <a:ln w="11430"/>
                <a:solidFill>
                  <a:srgbClr val="9966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Cooper Black" pitchFamily="18" charset="0"/>
                <a:ea typeface="+mn-ea"/>
                <a:cs typeface="+mn-cs"/>
              </a:rPr>
              <a:t>14 minutos</a:t>
            </a: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1" i="0" u="none" strike="noStrike" kern="0" cap="none" spc="0" normalizeH="0" baseline="0" noProof="0" dirty="0">
                <a:ln w="11430"/>
                <a:solidFill>
                  <a:srgbClr val="9966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Cooper Black" pitchFamily="18" charset="0"/>
                <a:ea typeface="+mn-ea"/>
                <a:cs typeface="+mn-cs"/>
              </a:rPr>
              <a:t>07 segundos</a:t>
            </a:r>
            <a:endParaRPr kumimoji="0" lang="es-ES" sz="3200" b="1" i="0" u="none" strike="noStrike" kern="0" cap="none" spc="0" normalizeH="0" baseline="0" noProof="0" dirty="0">
              <a:ln w="11430"/>
              <a:solidFill>
                <a:srgbClr val="9966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Edwardian Script ITC" pitchFamily="66" charset="0"/>
              <a:ea typeface="+mn-ea"/>
              <a:cs typeface="+mn-cs"/>
            </a:endParaRPr>
          </a:p>
        </p:txBody>
      </p:sp>
      <p:pic>
        <p:nvPicPr>
          <p:cNvPr id="16" name="Imagen 1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8" y="5588"/>
            <a:ext cx="12192000" cy="68524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8103392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ageCurlDoubl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0"/>
                            </p:stCondLst>
                            <p:childTnLst>
                              <p:par>
                                <p:cTn id="9" presetID="28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30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8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8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43" presetClass="path" presetSubtype="0" accel="50000" decel="50000" fill="hold" nodeType="withEffect">
                                  <p:stCondLst>
                                    <p:cond delay="11000"/>
                                  </p:stCondLst>
                                  <p:childTnLst>
                                    <p:animMotion origin="layout" path="M -4.375E-6 0.00023 L -0.22031 0.00023 C -0.29726 -0.00162 -0.42057 -0.00324 -0.46302 -0.00718 C -0.53815 -0.02801 -0.65585 -0.07037 -0.6996 -0.09445 " pathEditMode="relative" rAng="0" ptsTypes="AAAA">
                                      <p:cBhvr>
                                        <p:cTn id="18" dur="1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4987" y="-4745"/>
                                    </p:animMotion>
                                  </p:childTnLst>
                                </p:cTn>
                              </p:par>
                              <p:par>
                                <p:cTn id="19" presetID="1" presetClass="mediacall" presetSubtype="0" fill="hold" nodeType="withEffect">
                                  <p:stCondLst>
                                    <p:cond delay="10500"/>
                                  </p:stCondLst>
                                  <p:childTnLst>
                                    <p:cmd type="call" cmd="playFrom(0.0)">
                                      <p:cBhvr>
                                        <p:cTn id="20" dur="30050" fill="hold"/>
                                        <p:tgtEl>
                                          <p:spTgt spid="1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21" presetID="41" presetClass="entr" presetSubtype="0" fill="hold" grpId="0" nodeType="withEffect">
                                  <p:stCondLst>
                                    <p:cond delay="12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12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2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2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2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1250" tmFilter="0,0; .5, 1; 1, 1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8" presetClass="emph" presetSubtype="0" fill="hold" grpId="1" nodeType="withEffect">
                                  <p:stCondLst>
                                    <p:cond delay="125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animRot by="-43200000">
                                      <p:cBhvr>
                                        <p:cTn id="29" dur="22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" presetID="1" presetClass="exit" presetSubtype="0" fill="hold" nodeType="withEffect">
                                  <p:stCondLst>
                                    <p:cond delay="2065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nodeType="withEffect">
                                  <p:stCondLst>
                                    <p:cond delay="205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3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43" presetClass="path" presetSubtype="0" accel="50000" decel="50000" fill="hold" nodeType="withEffect">
                                  <p:stCondLst>
                                    <p:cond delay="16500"/>
                                  </p:stCondLst>
                                  <p:childTnLst>
                                    <p:animMotion origin="layout" path="M -0.01354 -3.7037E-7 L -0.6526 -0.23009 " pathEditMode="relative" rAng="0" ptsTypes="AA">
                                      <p:cBhvr>
                                        <p:cTn id="36" dur="1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1953" y="-11505"/>
                                    </p:animMotion>
                                  </p:childTnLst>
                                </p:cTn>
                              </p:par>
                              <p:par>
                                <p:cTn id="37" presetID="63" presetClass="path" presetSubtype="0" accel="50000" decel="50000" fill="hold" nodeType="withEffect">
                                  <p:stCondLst>
                                    <p:cond delay="26000"/>
                                  </p:stCondLst>
                                  <p:childTnLst>
                                    <p:animMotion origin="layout" path="M -2.29167E-6 0.00209 L 1.20716 -0.2037 " pathEditMode="relative" rAng="0" ptsTypes="AA">
                                      <p:cBhvr>
                                        <p:cTn id="38" dur="18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60352" y="-10301"/>
                                    </p:animMotion>
                                  </p:childTnLst>
                                </p:cTn>
                              </p:par>
                              <p:par>
                                <p:cTn id="39" presetID="53" presetClass="entr" presetSubtype="16" fill="hold" grpId="0" nodeType="withEffect">
                                  <p:stCondLst>
                                    <p:cond delay="2600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0" presetClass="entr" presetSubtype="0" fill="hold" grpId="0" nodeType="withEffect">
                                  <p:stCondLst>
                                    <p:cond delay="30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125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8" presetClass="emph" presetSubtype="0" fill="hold" grpId="1" nodeType="withEffect">
                                  <p:stCondLst>
                                    <p:cond delay="30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Rot by="21600000">
                                      <p:cBhvr>
                                        <p:cTn id="48" dur="22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" presetID="10" presetClass="entr" presetSubtype="0" fill="hold" grpId="0" nodeType="withEffect">
                                  <p:stCondLst>
                                    <p:cond delay="33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8" presetClass="emph" presetSubtype="0" fill="hold" grpId="1" nodeType="withEffect">
                                  <p:stCondLst>
                                    <p:cond delay="33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Rot by="43200000">
                                      <p:cBhvr>
                                        <p:cTn id="53" dur="22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" presetID="10" presetClass="entr" presetSubtype="0" fill="hold" grpId="0" nodeType="withEffect">
                                  <p:stCondLst>
                                    <p:cond delay="35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8" presetClass="emph" presetSubtype="0" fill="hold" grpId="1" nodeType="withEffect">
                                  <p:stCondLst>
                                    <p:cond delay="35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Rot by="21600000">
                                      <p:cBhvr>
                                        <p:cTn id="58" dur="22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9" presetID="10" presetClass="entr" presetSubtype="0" fill="hold" grpId="0" nodeType="withEffect">
                                  <p:stCondLst>
                                    <p:cond delay="37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8" presetClass="emph" presetSubtype="0" fill="hold" grpId="1" nodeType="withEffect">
                                  <p:stCondLst>
                                    <p:cond delay="375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Rot by="21600000">
                                      <p:cBhvr>
                                        <p:cTn id="63" dur="22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64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1"/>
                </p:tgtEl>
              </p:cMediaNode>
            </p:audio>
          </p:childTnLst>
        </p:cTn>
      </p:par>
    </p:tnLst>
    <p:bldLst>
      <p:bldP spid="6" grpId="0"/>
      <p:bldP spid="7" grpId="0"/>
      <p:bldP spid="7" grpId="1"/>
      <p:bldP spid="8" grpId="0"/>
      <p:bldP spid="8" grpId="1"/>
      <p:bldP spid="13" grpId="0"/>
      <p:bldP spid="13" grpId="1"/>
      <p:bldP spid="9" grpId="0"/>
      <p:bldP spid="9" grpId="1"/>
      <p:bldP spid="10" grpId="0"/>
      <p:bldP spid="10" grpId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Rectangle 2"/>
          <p:cNvSpPr>
            <a:spLocks noChangeArrowheads="1"/>
          </p:cNvSpPr>
          <p:nvPr/>
        </p:nvSpPr>
        <p:spPr bwMode="auto">
          <a:xfrm>
            <a:off x="0" y="1600200"/>
            <a:ext cx="12192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altLang="es-MX" sz="1800" b="0" i="0" u="none" strike="noStrike" kern="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</a:endParaRPr>
          </a:p>
        </p:txBody>
      </p:sp>
      <p:sp>
        <p:nvSpPr>
          <p:cNvPr id="29699" name="Rectangle 3"/>
          <p:cNvSpPr>
            <a:spLocks noChangeArrowheads="1"/>
          </p:cNvSpPr>
          <p:nvPr/>
        </p:nvSpPr>
        <p:spPr bwMode="auto">
          <a:xfrm>
            <a:off x="0" y="1828800"/>
            <a:ext cx="12192000" cy="50292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altLang="es-MX" sz="1800" b="0" i="0" u="none" strike="noStrike" kern="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</a:endParaRPr>
          </a:p>
        </p:txBody>
      </p:sp>
      <p:pic>
        <p:nvPicPr>
          <p:cNvPr id="29700" name="Picture 4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92400" y="0"/>
            <a:ext cx="6502400" cy="1562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9701" name="Text Box 5"/>
          <p:cNvSpPr txBox="1">
            <a:spLocks noChangeArrowheads="1"/>
          </p:cNvSpPr>
          <p:nvPr/>
        </p:nvSpPr>
        <p:spPr bwMode="auto">
          <a:xfrm>
            <a:off x="1524000" y="1905000"/>
            <a:ext cx="9144000" cy="23698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altLang="es-MX" sz="6000" b="1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Kristen ITC" panose="03050502040202030202" pitchFamily="66" charset="0"/>
              </a:rPr>
              <a:t>¿Te ha gustado?</a:t>
            </a:r>
            <a:r>
              <a:rPr kumimoji="0" lang="es-ES" altLang="es-MX" sz="4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Kristen ITC" panose="03050502040202030202" pitchFamily="66" charset="0"/>
              </a:rPr>
              <a:t> </a:t>
            </a:r>
            <a:br>
              <a:rPr kumimoji="0" lang="es-ES" altLang="es-MX" sz="4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Kristen ITC" panose="03050502040202030202" pitchFamily="66" charset="0"/>
              </a:rPr>
            </a:br>
            <a:r>
              <a:rPr kumimoji="0" lang="es-ES" altLang="es-MX" sz="44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Kristen ITC" panose="03050502040202030202" pitchFamily="66" charset="0"/>
              </a:rPr>
              <a:t>Puedes ver más entrando </a:t>
            </a:r>
            <a:br>
              <a:rPr kumimoji="0" lang="es-ES" altLang="es-MX" sz="44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Kristen ITC" panose="03050502040202030202" pitchFamily="66" charset="0"/>
              </a:rPr>
            </a:br>
            <a:r>
              <a:rPr kumimoji="0" lang="es-ES" altLang="es-MX" sz="4400" b="1" i="0" u="none" strike="noStrike" kern="0" cap="none" spc="0" normalizeH="0" baseline="0" noProof="0">
                <a:ln>
                  <a:noFill/>
                </a:ln>
                <a:solidFill>
                  <a:srgbClr val="40F903"/>
                </a:solidFill>
                <a:effectLst/>
                <a:uLnTx/>
                <a:uFillTx/>
                <a:latin typeface="Kristen ITC" panose="03050502040202030202" pitchFamily="66" charset="0"/>
                <a:hlinkClick r:id="rId2"/>
              </a:rPr>
              <a:t>Aquí</a:t>
            </a:r>
            <a:endParaRPr kumimoji="0" lang="es-ES" altLang="es-MX" sz="4400" b="1" i="0" u="none" strike="noStrike" kern="0" cap="none" spc="0" normalizeH="0" baseline="0" noProof="0">
              <a:ln>
                <a:noFill/>
              </a:ln>
              <a:solidFill>
                <a:srgbClr val="40F903"/>
              </a:solidFill>
              <a:effectLst/>
              <a:uLnTx/>
              <a:uFillTx/>
              <a:latin typeface="Kristen ITC" panose="03050502040202030202" pitchFamily="66" charset="0"/>
            </a:endParaRPr>
          </a:p>
        </p:txBody>
      </p:sp>
      <p:sp>
        <p:nvSpPr>
          <p:cNvPr id="29702" name="Text Box 6"/>
          <p:cNvSpPr txBox="1">
            <a:spLocks noChangeArrowheads="1"/>
          </p:cNvSpPr>
          <p:nvPr/>
        </p:nvSpPr>
        <p:spPr bwMode="auto">
          <a:xfrm>
            <a:off x="2667000" y="4724401"/>
            <a:ext cx="2667000" cy="1878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_tradnl" altLang="es-MX" sz="1800" b="1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Kristen ITC" panose="03050502040202030202" pitchFamily="66" charset="0"/>
              </a:rPr>
              <a:t>Además puedes recibir powerpoints en tu correo electrónico suscribiéndote aquí:</a:t>
            </a:r>
            <a:r>
              <a:rPr kumimoji="0" lang="es-ES_tradnl" altLang="es-MX" sz="1800" b="1" i="0" u="none" strike="noStrike" kern="0" cap="none" spc="0" normalizeH="0" baseline="0" noProof="0">
                <a:ln>
                  <a:noFill/>
                </a:ln>
                <a:solidFill>
                  <a:srgbClr val="0066FF"/>
                </a:solidFill>
                <a:effectLst/>
                <a:uLnTx/>
                <a:uFillTx/>
                <a:latin typeface="Arial" panose="020B0604020202020204" pitchFamily="34" charset="0"/>
              </a:rPr>
              <a:t>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altLang="es-MX" sz="1800" b="1" i="0" u="none" strike="noStrike" kern="0" cap="none" spc="0" normalizeH="0" baseline="0" noProof="0">
              <a:ln>
                <a:noFill/>
              </a:ln>
              <a:solidFill>
                <a:srgbClr val="0066FF"/>
              </a:solidFill>
              <a:effectLst/>
              <a:uLnTx/>
              <a:uFillTx/>
              <a:latin typeface="Arial" panose="020B0604020202020204" pitchFamily="34" charset="0"/>
            </a:endParaRPr>
          </a:p>
        </p:txBody>
      </p:sp>
      <p:pic>
        <p:nvPicPr>
          <p:cNvPr id="29703" name="Picture 7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62800" y="4191000"/>
            <a:ext cx="2362200" cy="2362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9704" name="Picture 8" descr="flechas-8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62600" y="4876800"/>
            <a:ext cx="1219200" cy="990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9705" name="Picture 9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2971800"/>
            <a:ext cx="5334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9706" name="Picture 10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3505200"/>
            <a:ext cx="5334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9707" name="Picture 11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4038600"/>
            <a:ext cx="5334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9708" name="Picture 12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4572000"/>
            <a:ext cx="5334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9709" name="1 CuadroTexto"/>
          <p:cNvSpPr txBox="1">
            <a:spLocks noChangeArrowheads="1"/>
          </p:cNvSpPr>
          <p:nvPr/>
        </p:nvSpPr>
        <p:spPr bwMode="auto">
          <a:xfrm>
            <a:off x="12299950" y="44450"/>
            <a:ext cx="444500" cy="215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_tradnl" altLang="es-MX" sz="8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</a:rPr>
              <a:t>12:00</a:t>
            </a:r>
            <a:endParaRPr kumimoji="0" lang="es-MX" altLang="es-MX" sz="800" b="0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210544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0">
        <p15:prstTrans prst="curtains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after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9709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30884640"/>
      </p:ext>
    </p:extLst>
  </p:cSld>
  <p:clrMapOvr>
    <a:masterClrMapping/>
  </p:clrMapOvr>
  <p:transition spd="slow" advClick="0" advTm="0">
    <p:fade/>
  </p:transition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resentación Inicial 05" id="{92743AAB-F398-487A-B92A-77EC1261AC14}" vid="{5A2E725D-69FD-4E98-B9F0-EB4072FEFEE9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Presentación Inicial 10</Template>
  <TotalTime>1984</TotalTime>
  <Words>1006</Words>
  <Application>Microsoft Office PowerPoint</Application>
  <PresentationFormat>Panorámica</PresentationFormat>
  <Paragraphs>168</Paragraphs>
  <Slides>20</Slides>
  <Notes>0</Notes>
  <HiddenSlides>0</HiddenSlides>
  <MMClips>3</MMClips>
  <ScaleCrop>false</ScaleCrop>
  <HeadingPairs>
    <vt:vector size="6" baseType="variant">
      <vt:variant>
        <vt:lpstr>Fuentes usadas</vt:lpstr>
      </vt:variant>
      <vt:variant>
        <vt:i4>12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20</vt:i4>
      </vt:variant>
    </vt:vector>
  </HeadingPairs>
  <TitlesOfParts>
    <vt:vector size="33" baseType="lpstr">
      <vt:lpstr>Algerian</vt:lpstr>
      <vt:lpstr>Arial</vt:lpstr>
      <vt:lpstr>Arial Narrow</vt:lpstr>
      <vt:lpstr>Calibri</vt:lpstr>
      <vt:lpstr>Calibri Light</vt:lpstr>
      <vt:lpstr>Colonna MT</vt:lpstr>
      <vt:lpstr>CommercialScript BT</vt:lpstr>
      <vt:lpstr>Cooper Black</vt:lpstr>
      <vt:lpstr>Edwardian Script ITC</vt:lpstr>
      <vt:lpstr>Kristen ITC</vt:lpstr>
      <vt:lpstr>Times New Roman</vt:lpstr>
      <vt:lpstr>Verdana</vt:lpstr>
      <vt:lpstr>Tema de Office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Nino Farina</dc:title>
  <dc:creator>Emilio M Aguilar P</dc:creator>
  <cp:lastModifiedBy>Eagle's nest</cp:lastModifiedBy>
  <cp:revision>187</cp:revision>
  <dcterms:created xsi:type="dcterms:W3CDTF">2016-12-14T02:11:45Z</dcterms:created>
  <dcterms:modified xsi:type="dcterms:W3CDTF">2017-06-12T14:07:14Z</dcterms:modified>
</cp:coreProperties>
</file>