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460" r:id="rId3"/>
    <p:sldId id="461" r:id="rId4"/>
    <p:sldId id="462" r:id="rId5"/>
    <p:sldId id="463" r:id="rId6"/>
    <p:sldId id="464" r:id="rId7"/>
    <p:sldId id="465" r:id="rId8"/>
    <p:sldId id="466" r:id="rId9"/>
    <p:sldId id="467" r:id="rId10"/>
    <p:sldId id="468" r:id="rId11"/>
    <p:sldId id="469" r:id="rId12"/>
    <p:sldId id="470" r:id="rId13"/>
    <p:sldId id="471" r:id="rId14"/>
    <p:sldId id="472" r:id="rId15"/>
    <p:sldId id="473" r:id="rId16"/>
    <p:sldId id="474" r:id="rId17"/>
    <p:sldId id="475" r:id="rId18"/>
    <p:sldId id="476" r:id="rId19"/>
    <p:sldId id="477" r:id="rId20"/>
    <p:sldId id="260" r:id="rId21"/>
    <p:sldId id="280" r:id="rId22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+mm7b1Komt9hJ8Hcf3bw==" hashData="Cj+eEo7q2tVnhFC72qylbQfCXOMzx1kSDhYwU8TFsUyJ74zdNzhhdZO3NDawi2uLtRP4n9b2a1wFfgUaRDth/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500"/>
    <a:srgbClr val="2E0000"/>
    <a:srgbClr val="EEEEEE"/>
    <a:srgbClr val="F2F2F2"/>
    <a:srgbClr val="3E0000"/>
    <a:srgbClr val="E4E4E4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26" y="4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0D870-5607-44F1-BB77-5A7DA8DF2E36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538312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596CB-524D-4FEC-9D09-59F98354A18A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9291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3F01D-2DFA-471C-BFA0-48A472E33E34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90295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6052-B1FD-4B94-B8F0-3E285D201BE8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968491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8135D-DF43-435F-B995-B5320F672725}" type="datetime1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32732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E168C-654D-4033-8495-F78C13E39A5F}" type="datetime1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43954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E400D-FE13-4C47-8A74-70B5386C6750}" type="datetime1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004619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F5FC4-A357-44E8-9AA0-9AE69D1CC955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41454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CA9CF-C057-44DE-8040-3557EA0E2DEC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094115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3BE8C-2A74-4998-8ADA-1F50BF4DF65C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130082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F8B2-37ED-41FD-9612-3A61FE12764A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84868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5CA75-EE60-4B8F-9DB1-F3AD407CD0E8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187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Fangio.pn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Juan_Manuel_Fangio_Nurburgring_1957.jp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5000" t="3000" r="3000" b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1 Rectángulo"/>
          <p:cNvSpPr/>
          <p:nvPr/>
        </p:nvSpPr>
        <p:spPr>
          <a:xfrm>
            <a:off x="3331636" y="2237927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ª parte de 5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fade/>
        <p:sndAc>
          <p:stSnd>
            <p:snd r:embed="rId4" name="Mezcla Tangos-Eaglenest-1.wav"/>
          </p:stSnd>
        </p:sndAc>
      </p:transition>
    </mc:Choice>
    <mc:Fallback xmlns="">
      <p:transition spd="slow" advClick="0" advTm="30000">
        <p:fade/>
        <p:sndAc>
          <p:stSnd>
            <p:snd r:embed="rId8" name="Mezcla Tangos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3331636" y="1697593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ª parte de 5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545553"/>
            <a:ext cx="4294911" cy="5204083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4627420" y="434721"/>
            <a:ext cx="7564580" cy="601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Datos personales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Nombre	Juan Manuel Fangio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Apodo	“El Chueco” “El Maestro”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Nacionalidad	Argentina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Nacimiento    24 de junio de 1911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Balcarce, Argentina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Años en activo	1929-1958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Retiro	6 de julio de 1958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Carrera deportiva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Palmarés general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Fallecimiento	17 de julio de 1995 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(84 años)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Buenos Aires, Argentina</a:t>
            </a:r>
          </a:p>
        </p:txBody>
      </p:sp>
      <p:pic>
        <p:nvPicPr>
          <p:cNvPr id="4" name="Imagen 3" descr="Fangio.pn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618" y="1551709"/>
            <a:ext cx="2521527" cy="318654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ángulo 6"/>
          <p:cNvSpPr/>
          <p:nvPr/>
        </p:nvSpPr>
        <p:spPr>
          <a:xfrm>
            <a:off x="438371" y="5844393"/>
            <a:ext cx="41905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 en 1955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7556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158"/>
                            </p:stCondLst>
                            <p:childTnLst>
                              <p:par>
                                <p:cTn id="6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7344"/>
                            </p:stCondLst>
                            <p:childTnLst>
                              <p:par>
                                <p:cTn id="8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884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6306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2138"/>
                            </p:stCondLst>
                            <p:childTnLst>
                              <p:par>
                                <p:cTn id="130" presetID="2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180" fill="hold"/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180" fill="hold"/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9394"/>
                            </p:stCondLst>
                            <p:childTnLst>
                              <p:par>
                                <p:cTn id="1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180" fill="hold"/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3934"/>
                            </p:stCondLst>
                            <p:childTnLst>
                              <p:par>
                                <p:cTn id="16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7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713" y="545553"/>
            <a:ext cx="4156364" cy="57582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2875" y="1496291"/>
            <a:ext cx="2876445" cy="384209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0" y="424509"/>
            <a:ext cx="7291713" cy="601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Equipos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Alfa Romeo,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Mercedes Benz y Ferrari (F1)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Ford y Chevrolet (TC)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Carreras comenzadas  52  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(Fórmula 1)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Campeonatos mundiales  5 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(1951, 1954, 1955, 1956, 1957)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Victorias  24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Podios	35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 29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Vueltas rápidas	23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Retiro	6 de julio de 1958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647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6742"/>
                            </p:stCondLst>
                            <p:childTnLst>
                              <p:par>
                                <p:cTn id="6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4372"/>
                            </p:stCondLst>
                            <p:childTnLst>
                              <p:par>
                                <p:cTn id="8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7732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738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3626"/>
                            </p:stCondLst>
                            <p:childTnLst>
                              <p:par>
                                <p:cTn id="12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8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7576"/>
                            </p:stCondLst>
                            <p:childTnLst>
                              <p:par>
                                <p:cTn id="13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1998"/>
                            </p:stCondLst>
                            <p:childTnLst>
                              <p:par>
                                <p:cTn id="142" presetID="1" presetClass="entr" presetSubtype="0" fill="hold" grpId="0" nodeType="afterEffect" nodePh="1">
                                  <p:stCondLst>
                                    <p:cond delay="20000"/>
                                  </p:stCondLst>
                                  <p:endCondLst>
                                    <p:cond evt="begin" delay="0">
                                      <p:tn val="1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44" y="545553"/>
            <a:ext cx="3544785" cy="5758266"/>
          </a:xfrm>
          <a:prstGeom prst="rect">
            <a:avLst/>
          </a:prstGeom>
        </p:spPr>
      </p:pic>
      <p:pic>
        <p:nvPicPr>
          <p:cNvPr id="2" name="Imagen 1" descr="https://upload.wikimedia.org/wikipedia/commons/thumb/4/48/Juan_Manuel_Fangio_Nurburgring_1957.jpg/200px-Juan_Manuel_Fangio_Nurburgring_1957.jp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870" y="1494972"/>
            <a:ext cx="2502989" cy="380274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ángulo 4"/>
          <p:cNvSpPr/>
          <p:nvPr/>
        </p:nvSpPr>
        <p:spPr>
          <a:xfrm>
            <a:off x="3889829" y="1460677"/>
            <a:ext cx="8302160" cy="3945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Primera carrera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 Premio de Gran Bretaña de 1950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Primera victoria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 Premio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Monaco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1950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victoria	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 Premio de Alemania de 1957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carrera	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 Premio de Francia de 1958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competición	1957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1015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9630"/>
                            </p:stCondLst>
                            <p:childTnLst>
                              <p:par>
                                <p:cTn id="7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142"/>
                            </p:stCondLst>
                            <p:childTnLst>
                              <p:par>
                                <p:cTn id="9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9682"/>
                            </p:stCondLst>
                            <p:childTnLst>
                              <p:par>
                                <p:cTn id="10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0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218" y="226894"/>
            <a:ext cx="3115958" cy="575826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7127" y="1219196"/>
            <a:ext cx="2169778" cy="381919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-13853" y="487973"/>
            <a:ext cx="8756071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un automovilista de velocidad argentino.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 considerado para muchos expertos como uno de los mejores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pilotos profesionales del automovilismo mundial de todos los tiempos,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incluso el mejor, por haber logrado cinco títulos mundiales de Fórmula 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las temporadas de 1951, 1954, 1955, 1956 y 1957,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los subcampeonatos de 1950 y 1953.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su niñez abandonó sus estudios para dedicarse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la mecánica automovilística y participar de competiciones no oficiales.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1938 debutó en Turismo Carretera y compitió a bordo de un Ford V8.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1940 pasó a competir con Chevrolet, con el cual obtuvo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Gran Premio Internacional del Norte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consagró como Campeón Argentino de Turismo Carretera,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título que repitió al año siguiente.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-1" y="5965956"/>
            <a:ext cx="12177483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compitió en las categorías de Fuerza Libre (antecesoras de la Fórmula 1 Mecánica Argentina) donde ganó en cuatro ocasiones, desde 1947 a 1949 con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Volpi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-Chevrolet y en 1950 con un Talbot.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5031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510"/>
                            </p:stCondLst>
                            <p:childTnLst>
                              <p:par>
                                <p:cTn id="5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3118"/>
                            </p:stCondLst>
                            <p:childTnLst>
                              <p:par>
                                <p:cTn id="6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7720"/>
                            </p:stCondLst>
                            <p:childTnLst>
                              <p:par>
                                <p:cTn id="7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974"/>
                            </p:stCondLst>
                            <p:childTnLst>
                              <p:par>
                                <p:cTn id="8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588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258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9866"/>
                            </p:stCondLst>
                            <p:childTnLst>
                              <p:par>
                                <p:cTn id="1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74822"/>
                            </p:stCondLst>
                            <p:childTnLst>
                              <p:par>
                                <p:cTn id="13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18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1666"/>
                            </p:stCondLst>
                            <p:childTnLst>
                              <p:par>
                                <p:cTn id="14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18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86386"/>
                            </p:stCondLst>
                            <p:childTnLst>
                              <p:par>
                                <p:cTn id="15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7682"/>
                            </p:stCondLst>
                            <p:childTnLst>
                              <p:par>
                                <p:cTn id="16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Biografia de un grande: Juan Manuel Fangi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2" y="566057"/>
            <a:ext cx="10987311" cy="577668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0494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Rastrojer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75" y="928275"/>
            <a:ext cx="5581279" cy="378227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ctángulo 6"/>
          <p:cNvSpPr/>
          <p:nvPr/>
        </p:nvSpPr>
        <p:spPr>
          <a:xfrm>
            <a:off x="5168406" y="542543"/>
            <a:ext cx="7023593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1947, con la colaboración del gobierno argentino, comenzó a participar en los Grandes Premios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continente europeo.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1947 a 1958, compitió en Grandes Premios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manera oficial para las marcas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Mercedes-Benz,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Alfa Romeo y Ferrari obteniendo cinco títulos mundiales y dos subcampeonatos.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obtuvo 24 victorias, 35 podios, 29 pole positions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23 vueltas rápidas en 51 Grandes Premios.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Mantuvo durante un extenso período el récord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más títulos en Fórmula 1 hasta que fue desplazado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Michael Schumacher en 2003.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0" y="5301726"/>
            <a:ext cx="12192000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se mantiene como el piloto de mejor promedio de victorias, el único piloto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ganó campeonatos de Fórmula 1 con cuatro escuderías distintas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piloto campeón más longevo de la historia (46 años y 41 días).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8581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664"/>
                            </p:stCondLst>
                            <p:childTnLst>
                              <p:par>
                                <p:cTn id="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30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712"/>
                            </p:stCondLst>
                            <p:childTnLst>
                              <p:par>
                                <p:cTn id="6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438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1748"/>
                            </p:stCondLst>
                            <p:childTnLst>
                              <p:par>
                                <p:cTn id="8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8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8294"/>
                            </p:stCondLst>
                            <p:childTnLst>
                              <p:par>
                                <p:cTn id="9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18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430"/>
                            </p:stCondLst>
                            <p:childTnLst>
                              <p:par>
                                <p:cTn id="10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18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678"/>
                            </p:stCondLst>
                            <p:childTnLst>
                              <p:par>
                                <p:cTn id="11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18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81354"/>
                            </p:stCondLst>
                            <p:childTnLst>
                              <p:par>
                                <p:cTn id="12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8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90024"/>
                            </p:stCondLst>
                            <p:childTnLst>
                              <p:par>
                                <p:cTn id="13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8458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70">
              <a:schemeClr val="bg1"/>
            </a:gs>
            <a:gs pos="33000">
              <a:schemeClr val="accent1">
                <a:lumMod val="60000"/>
                <a:lumOff val="40000"/>
              </a:schemeClr>
            </a:gs>
            <a:gs pos="35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https://upload.wikimedia.org/wikipedia/commons/thumb/4/4d/FangioTC.jpg/260px-FangioT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973" y="1681936"/>
            <a:ext cx="5738066" cy="3514180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ángulo 6"/>
          <p:cNvSpPr/>
          <p:nvPr/>
        </p:nvSpPr>
        <p:spPr>
          <a:xfrm>
            <a:off x="-2638" y="1734580"/>
            <a:ext cx="6115611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un secuestro en Cuba en 1958,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obtuvo su última victoria en febrero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ese mismo año en el Gran Premio de Argentina, a los 46 años de edad,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retiró de la competición unos meses después.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1974, fue presidente del directorio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Mercedes Benz Argentina, y tras su retiro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designado presidente honorario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Mercedes-Benz en Argentina desde 1987,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inauguró un museo en su ciudad natal.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32509" y="507836"/>
            <a:ext cx="11518530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Víctima de un grave accidente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1952, estuvo dos temporadas alejado de los autódromos;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vez recuperado, se proclamó campeón del mundo en 1954 (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Mercedes-Benz),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1955 (Mercedes-Benz), 1956, 1957 (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Lancia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-Ferrari). </a:t>
            </a:r>
          </a:p>
        </p:txBody>
      </p:sp>
      <p:sp>
        <p:nvSpPr>
          <p:cNvPr id="8" name="Rectángulo 7"/>
          <p:cNvSpPr/>
          <p:nvPr/>
        </p:nvSpPr>
        <p:spPr>
          <a:xfrm>
            <a:off x="332509" y="5428937"/>
            <a:ext cx="115185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2011, en el centenario de su nacimiento, fue recordado en todo el mundo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se realizaron variadas actividades con motivo de su natalicio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2450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662"/>
                            </p:stCondLst>
                            <p:childTnLst>
                              <p:par>
                                <p:cTn id="2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4944"/>
                            </p:stCondLst>
                            <p:childTnLst>
                              <p:par>
                                <p:cTn id="6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5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18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7164"/>
                            </p:stCondLst>
                            <p:childTnLst>
                              <p:par>
                                <p:cTn id="11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18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2796"/>
                            </p:stCondLst>
                            <p:childTnLst>
                              <p:par>
                                <p:cTn id="12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5" grpId="0" uiExpand="1"/>
      <p:bldP spid="8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bg1"/>
            </a:gs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9120" y="304799"/>
            <a:ext cx="3668222" cy="6263641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-110840" y="318654"/>
            <a:ext cx="8548255" cy="6286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 nació a las 0.10 del 24 de junio de 1911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el cuarto hijo de Loreto Fangio (1880-1972)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Herminia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D'Eramo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(1885-1975)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una vivienda ubicada en el número 321 de la calle 13 de Balcarce.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Sus hermanos fueron Herminia, José, Celia, Rubén y Carmen.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pequeño fue apodado el «Chueco»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la habilidad que tenía para enganchar disparos de zurda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convertirlos en goles durante los partidos de fútbol barriales.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Inició sus estudios primarios en la escuela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Nº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4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hasta que en cuarto grado se trasladó a la escuela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Nº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1.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apenas nueve años comenzó a trabajar para colaborar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la economía de la familia en una herrería, donde refaccionaba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carruajes de la zona y realizaba trabajos de forja de metales.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1922 ya se desempeñaba en la mecánica automovilística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mientras estudiaba.</a:t>
            </a:r>
          </a:p>
        </p:txBody>
      </p:sp>
      <p:pic>
        <p:nvPicPr>
          <p:cNvPr id="8" name="Imagen 7" descr="https://upload.wikimedia.org/wikipedia/commons/6/61/Fangio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444" y="1288467"/>
            <a:ext cx="2595573" cy="43503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ángulo 1"/>
          <p:cNvSpPr/>
          <p:nvPr/>
        </p:nvSpPr>
        <p:spPr>
          <a:xfrm>
            <a:off x="8656827" y="5640720"/>
            <a:ext cx="2776722" cy="7008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en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Primera Comunión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7206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2802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764"/>
                            </p:stCondLst>
                            <p:childTnLst>
                              <p:par>
                                <p:cTn id="8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18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8934"/>
                            </p:stCondLst>
                            <p:childTnLst>
                              <p:par>
                                <p:cTn id="11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18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1056"/>
                            </p:stCondLst>
                            <p:childTnLst>
                              <p:par>
                                <p:cTn id="13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18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180" fill="hold"/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180" fill="hold"/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81608"/>
                            </p:stCondLst>
                            <p:childTnLst>
                              <p:par>
                                <p:cTn id="16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180" fill="hold"/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180" fill="hold"/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91544"/>
                            </p:stCondLst>
                            <p:childTnLst>
                              <p:par>
                                <p:cTn id="18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8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2" grpId="0" uiExpand="1" build="p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6684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62" y="766642"/>
            <a:ext cx="5033738" cy="3577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ángulo 7"/>
          <p:cNvSpPr/>
          <p:nvPr/>
        </p:nvSpPr>
        <p:spPr>
          <a:xfrm>
            <a:off x="5384800" y="1202037"/>
            <a:ext cx="6807215" cy="3650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Según él, «la primera vez que manejé... Me subí al auto, arranqué, empecé a andar ,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cuando vi que podía doblar y frenar tuve la impresión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que el auto tenía vida...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chico, siempre miraba cómo manejaban los mayores.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aprendía mucho en los ómnibus».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1924, inició sus primeros trabajos para la agencia automotriz Ford.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51061" y="326814"/>
            <a:ext cx="11508429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incorporó a la concesionaria Rugby al año siguiente como asistente de Raimundo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Carlini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quien aprendió a conducir vehículos y reparar maquinarias agrícolas.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51061" y="4695005"/>
            <a:ext cx="11508429" cy="2175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jefe de mecánicos, Guillermo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Spain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lo orientó respecto de las partes que constituyen un motor.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También ingresó como ayudante de mecánica en el taller de la agencia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Studebaker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del piloto local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Miguel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Viggiano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donde aprendió cuestiones relacionadas con el ajuste de motores.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Adquirió su primer vehículo, un Overland, como parte de pago de sus salarios a los 16 años.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2606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776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148"/>
                            </p:stCondLst>
                            <p:childTnLst>
                              <p:par>
                                <p:cTn id="6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514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18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4656"/>
                            </p:stCondLst>
                            <p:childTnLst>
                              <p:par>
                                <p:cTn id="8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5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4346"/>
                            </p:stCondLst>
                            <p:childTnLst>
                              <p:par>
                                <p:cTn id="11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8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5258"/>
                            </p:stCondLst>
                            <p:childTnLst>
                              <p:par>
                                <p:cTn id="12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2" grpId="0"/>
      <p:bldP spid="3" grpId="0" build="p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07818" y="384626"/>
            <a:ext cx="11568542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guardar reposo durante un año a causa de una pleuresía, Fangio comenzó a participar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delantero de media punta en el Club Rivadavia además de practicar boxeo.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9 Años después fue incorporado al Club Leandro Alem y Mitre e incluso,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llegó a integrar la selección de fútbol de Balcarce.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Aspirante al automovilismo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1929 obtuvo el segundo puesto a bordo de un Chevrolet serie AB como acompañante del piloto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Manuel Ayerza en una competencia zonal que se llevó a cabo entre Coronel Vidal y General Guido.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Volvió a participar como acompañante sobre un Plymouth modelo 1929 junto a su cuñado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José Brujas Font en el circuito de tierra denominado «La Chata» que bordeaba el campo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donde actualmente se erige el Aero Club.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Paralelamente Fangio desarrolló una neumonía luego de un partido de fútbol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casi resultó fatal y lo llevó a permanecer en cama dos meses al cuidado de su madre.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cumplir con el servicio militar, en 1932 instaló un taller mecánico rudimentario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sociedad con su amigo José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Duffard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4753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732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736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630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6014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18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8824"/>
                            </p:stCondLst>
                            <p:childTnLst>
                              <p:par>
                                <p:cTn id="11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8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96764"/>
                            </p:stCondLst>
                            <p:childTnLst>
                              <p:par>
                                <p:cTn id="13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18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11602"/>
                            </p:stCondLst>
                            <p:childTnLst>
                              <p:par>
                                <p:cTn id="15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66250" y="443349"/>
            <a:ext cx="11887199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padre Loreto les proporcionó un terreno frente a su casa donde edificaron el taller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futbolista Francisco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Cavalloti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aportó un viejo camión como capital.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1934, la factoría fue trasladada a Boulevard del Valle y calle 14 bajo alquiler compartido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 comerciante, que ocupaba la parte delantera del local.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sociedad se amplió con la incorporación de uno de los hermanos de José, Bernardo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Duffard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Las primeras competencias fueron poco exitosas.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Bajo el seudónimo de «Rivadavia» (nombre del primer equipo de fútbol en el que participó),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debutó como piloto en una carrera no oficial en el circuito de Benito Juárez bordo de un taxi Ford 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Causa del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fundimiento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una biela, debieron abandonar la competencia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cuando marchaban terceros a dos vueltas de la línea final.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Poco después, fue descalificado en Gonzáles Chaves por llegar tarde al circuito a bordo de un Ford 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21 de marzo de 1937, acompañado por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Duffard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intervino de nuevo en una competencia no oficial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«La Chata» conduciendo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Buick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propiedad de Oscar Rezusta.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5039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510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708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856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1874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2612"/>
                            </p:stCondLst>
                            <p:childTnLst>
                              <p:par>
                                <p:cTn id="9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7456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9430"/>
                            </p:stCondLst>
                            <p:childTnLst>
                              <p:par>
                                <p:cTn id="12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18544"/>
                            </p:stCondLst>
                            <p:childTnLst>
                              <p:par>
                                <p:cTn id="14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2510" y="385886"/>
            <a:ext cx="11513126" cy="127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comenzar la carrera, la palanca de cambios se desprendió, por lo que transitó toda la carrera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cambio en tercera velocidad fijado con un destornillador.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debió abandonar hacia el final causa de un descarrilamiento sobre una alcantarilla.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0" y="1863949"/>
            <a:ext cx="7109116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Debutó de modo oficial como piloto el 27 de marzo de 1938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 Necochea con un Ford V8 que adquirió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apoyo de varios amigos.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Obtuvo el tercer puesto en la segunda serie tras marcar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quinto tiempo en clasificación.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Carlos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Arzani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finalizó primero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 Alfa Romeo 3800 y Fangio, resultó séptimo.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Turismo Carretera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categoría de Turismo Carretera, disputó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primera carrera del 18 al 30 de octubre de 1938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copiloto del piloto de Balcarce, Luis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Finocchietti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116" y="1856078"/>
            <a:ext cx="4762500" cy="4752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8681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52"/>
                            </p:stCondLst>
                            <p:childTnLst>
                              <p:par>
                                <p:cTn id="3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908"/>
                            </p:stCondLst>
                            <p:childTnLst>
                              <p:par>
                                <p:cTn id="4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170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022"/>
                            </p:stCondLst>
                            <p:childTnLst>
                              <p:par>
                                <p:cTn id="9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6172"/>
                            </p:stCondLst>
                            <p:childTnLst>
                              <p:par>
                                <p:cTn id="11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70122"/>
                            </p:stCondLst>
                            <p:childTnLst>
                              <p:par>
                                <p:cTn id="1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86966"/>
                            </p:stCondLst>
                            <p:childTnLst>
                              <p:par>
                                <p:cTn id="15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6098166" y="2313935"/>
            <a:ext cx="6093833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última carrera con un Ford V8 la realizó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del Bosque de 1939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Héctor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Tieri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como acompañante.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Condujo su primera competencia como piloto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Turismo Carretera a bordo de un Chevrolet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Gran Premio Argentino.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fuerte lluvia interrumpió la corrida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Fangio finalizó vigésimo segundo en Concordia.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2305921"/>
            <a:ext cx="5751802" cy="34162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chemeClr val="accent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46366" y="483225"/>
            <a:ext cx="11499270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pesar de que no recibieron el Gran Premio Argentino de Carretera, Fangio condujo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mayor parte del trayecto y clasificaron en el séptimo puesto.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noviembre se inscribió en la competencia denominada «400 km. de Tres Arroyos» pero esta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suspendida por un fatal accidente, de modo que clasificó octavo en las primeras cuatro vueltas.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32505" y="5748519"/>
            <a:ext cx="11513131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se reanudó con el nombre de Gran Premio Extraordinario en la provincia de Córdoba, donde logró su primer triunfo al ganar la cuarta etapa desde Catamarca a San Juan.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5740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184"/>
                            </p:stCondLst>
                            <p:childTnLst>
                              <p:par>
                                <p:cTn id="2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908"/>
                            </p:stCondLst>
                            <p:childTnLst>
                              <p:par>
                                <p:cTn id="5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8510"/>
                            </p:stCondLst>
                            <p:childTnLst>
                              <p:par>
                                <p:cTn id="8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1904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72922"/>
                            </p:stCondLst>
                            <p:childTnLst>
                              <p:par>
                                <p:cTn id="13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1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92448"/>
                            </p:stCondLst>
                            <p:childTnLst>
                              <p:par>
                                <p:cTn id="14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4" grpId="0" build="p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18656" y="1190723"/>
            <a:ext cx="11526980" cy="4811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Tras la victoria, comenzó a pensar que el automovilismo deportivo podía dar una buena reputación su negocio si lograba demostrar la calidad de los trabajos.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así como comenzó a desarrollarse Fangio,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Duffard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Cía.,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posteriormente se convirtió en una importante empresa.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octubre de 1940, después de 9500 km de competición en Argentina, Bolivia y Perú,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ganó su primera carrera en Turismo Carretera al obtener el Gran Premio Internacional del Norte.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Chevrolet 1940 que condujo ahí fue adquirido con el producto de una rifa.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dinero obtenido en esa carrera lo compró definitivamente la parte restante fue destinada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su taller para librarlo de intereses.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clasificó como Campeón Argentino de TC 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se convirtió en el primero para la historia de Chevrolet.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0285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638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468"/>
                            </p:stCondLst>
                            <p:childTnLst>
                              <p:par>
                                <p:cTn id="3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88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9584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4790"/>
                            </p:stCondLst>
                            <p:childTnLst>
                              <p:par>
                                <p:cTn id="9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7134"/>
                            </p:stCondLst>
                            <p:childTnLst>
                              <p:par>
                                <p:cTn id="11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952" y="1063015"/>
            <a:ext cx="3402362" cy="47420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0" y="443361"/>
            <a:ext cx="8700655" cy="5715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en sus épocas de TC.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consagró nuevamente como Campeón Argentino de TC en 1941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cuando venció a Oscar Gálvez en el Gran Premio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Getúlio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Vargas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Brasil, poco antes de participar en las «Mil Millas Argentinas».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1942 el piloto tuvo un resultado favorable durante la segunda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etapa del Gran Premio del Sur pero finalizó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décimo puesto de acuerdo con la clasificación general.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todos modos, logró triunfar en la carrera «Mar y Sierras»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su cupé Chevrolet.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Alrededor de 1943 debió cerrar su taller como consecuencia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Segunda Guerra Mundial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asoció con su amigo Héctor Barragán, con quien viajó permanentemente al sur del país con el fin de adquirir camiones y acoplados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comerciar sólo sus neumáticos ya que escaseaban en Argentina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causa del conflicto bélico.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6292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18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18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4038"/>
                            </p:stCondLst>
                            <p:childTnLst>
                              <p:par>
                                <p:cTn id="5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8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3118"/>
                            </p:stCondLst>
                            <p:childTnLst>
                              <p:par>
                                <p:cTn id="8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18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18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172"/>
                            </p:stCondLst>
                            <p:childTnLst>
                              <p:par>
                                <p:cTn id="10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18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18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18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5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18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5" presetClass="entr" presetSubtype="0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18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85934"/>
                            </p:stCondLst>
                            <p:childTnLst>
                              <p:par>
                                <p:cTn id="15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Tangos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Diversas Orquestas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24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25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" y="5588"/>
            <a:ext cx="12192000" cy="6852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1982</TotalTime>
  <Words>1890</Words>
  <Application>Microsoft Office PowerPoint</Application>
  <PresentationFormat>Panorámica</PresentationFormat>
  <Paragraphs>286</Paragraphs>
  <Slides>20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33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Nino Farina</dc:title>
  <dc:creator>Emilio M Aguilar P</dc:creator>
  <cp:lastModifiedBy>Eagle's nest</cp:lastModifiedBy>
  <cp:revision>186</cp:revision>
  <dcterms:created xsi:type="dcterms:W3CDTF">2016-12-14T02:11:45Z</dcterms:created>
  <dcterms:modified xsi:type="dcterms:W3CDTF">2017-06-12T13:35:23Z</dcterms:modified>
</cp:coreProperties>
</file>