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701" r:id="rId2"/>
    <p:sldId id="583" r:id="rId3"/>
    <p:sldId id="693" r:id="rId4"/>
    <p:sldId id="610" r:id="rId5"/>
    <p:sldId id="603" r:id="rId6"/>
    <p:sldId id="694" r:id="rId7"/>
    <p:sldId id="606" r:id="rId8"/>
    <p:sldId id="600" r:id="rId9"/>
    <p:sldId id="612" r:id="rId10"/>
    <p:sldId id="695" r:id="rId11"/>
    <p:sldId id="619" r:id="rId12"/>
    <p:sldId id="696" r:id="rId13"/>
    <p:sldId id="609" r:id="rId14"/>
    <p:sldId id="596" r:id="rId15"/>
    <p:sldId id="697" r:id="rId16"/>
    <p:sldId id="698" r:id="rId17"/>
    <p:sldId id="620" r:id="rId18"/>
    <p:sldId id="613" r:id="rId19"/>
    <p:sldId id="699" r:id="rId20"/>
    <p:sldId id="611" r:id="rId21"/>
    <p:sldId id="700" r:id="rId22"/>
    <p:sldId id="535" r:id="rId23"/>
    <p:sldId id="260" r:id="rId24"/>
    <p:sldId id="280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94" autoAdjust="0"/>
    <p:restoredTop sz="94322" autoAdjust="0"/>
  </p:normalViewPr>
  <p:slideViewPr>
    <p:cSldViewPr snapToGrid="0">
      <p:cViewPr varScale="1">
        <p:scale>
          <a:sx n="69" d="100"/>
          <a:sy n="69" d="100"/>
        </p:scale>
        <p:origin x="93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B9CF6-A8C1-4021-A5B6-4E52FF6F1707}" type="datetimeFigureOut">
              <a:rPr lang="es-MX" smtClean="0"/>
              <a:t>17/06/2017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5054D-E61D-4D5E-9B25-7414A0FD60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7125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63BE-FDB8-4464-8F61-DACB3EE613D5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7AE86-8F4E-4748-B16C-2409197F9752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E8B0-F1D0-4B8C-A7CE-9697B431C93D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E38FF-17D5-4B92-9759-D40A5563C9B6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8A58-1E80-4C7A-A41A-E2A7A7778A98}" type="datetime1">
              <a:rPr lang="es-MX" smtClean="0"/>
              <a:t>17/06/2017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6C549-6870-481B-893F-FFDAF0A9B92F}" type="datetime1">
              <a:rPr lang="es-MX" smtClean="0"/>
              <a:t>17/06/2017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A8D33-08E8-491E-A8A5-7C949DE47C3B}" type="datetime1">
              <a:rPr lang="es-MX" smtClean="0"/>
              <a:t>17/06/2017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74D1-F978-4294-B738-876F41DF2B04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0F149-6F02-4C5C-8586-A5A610FF5E19}" type="datetime1">
              <a:rPr lang="es-MX" smtClean="0"/>
              <a:t>17/06/2017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E42E1-1964-4E62-8345-6B2C43E325E7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778B7-7101-4F96-8866-6CBDC5B62466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2612F-0FDA-4675-8098-81B0A6934013}" type="datetime1">
              <a:rPr lang="es-MX" smtClean="0"/>
              <a:t>17/06/2017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openxmlformats.org/officeDocument/2006/relationships/image" Target="../media/image31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9.png"/><Relationship Id="rId11" Type="http://schemas.openxmlformats.org/officeDocument/2006/relationships/image" Target="../media/image3.png"/><Relationship Id="rId5" Type="http://schemas.openxmlformats.org/officeDocument/2006/relationships/image" Target="../media/image28.jpg"/><Relationship Id="rId10" Type="http://schemas.openxmlformats.org/officeDocument/2006/relationships/image" Target="../media/image4.png"/><Relationship Id="rId4" Type="http://schemas.openxmlformats.org/officeDocument/2006/relationships/image" Target="../media/image27.jpeg"/><Relationship Id="rId9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57000" t="8000" r="6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2" y="0"/>
            <a:ext cx="6677034" cy="667703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1 Rectángulo"/>
          <p:cNvSpPr/>
          <p:nvPr/>
        </p:nvSpPr>
        <p:spPr>
          <a:xfrm>
            <a:off x="2969132" y="1009934"/>
            <a:ext cx="3131417" cy="38308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479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10 de Abril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ea typeface="+mn-ea"/>
                <a:cs typeface="Arial"/>
              </a:rPr>
              <a:t>de 1929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2756848" y="5622873"/>
            <a:ext cx="3352128" cy="58685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5298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22 de Enero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1959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2 CuadroTexto"/>
          <p:cNvSpPr txBox="1"/>
          <p:nvPr/>
        </p:nvSpPr>
        <p:spPr>
          <a:xfrm>
            <a:off x="9670200" y="7742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ABE2D960-EE1B-4EDF-9B8A-AC3485A5DE9E}"/>
              </a:ext>
            </a:extLst>
          </p:cNvPr>
          <p:cNvSpPr/>
          <p:nvPr/>
        </p:nvSpPr>
        <p:spPr>
          <a:xfrm>
            <a:off x="2526086" y="200107"/>
            <a:ext cx="3352128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20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967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1320800" y="570555"/>
            <a:ext cx="8940800" cy="4363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178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Mike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Hawthorn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7ABB265F-4880-4A50-AD1A-AF62826D8683}"/>
              </a:ext>
            </a:extLst>
          </p:cNvPr>
          <p:cNvSpPr/>
          <p:nvPr/>
        </p:nvSpPr>
        <p:spPr>
          <a:xfrm>
            <a:off x="6377649" y="1524103"/>
            <a:ext cx="3352128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20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ames Bond Mix-Eaglenest-1.wav"/>
          </p:stSnd>
        </p:sndAc>
      </p:transition>
    </mc:Choice>
    <mc:Fallback xmlns="">
      <p:transition spd="slow" advClick="0" advTm="0">
        <p:fade/>
        <p:sndAc>
          <p:stSnd>
            <p:snd r:embed="rId9" name="James Bond Mix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47295" y="1202109"/>
            <a:ext cx="11510879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Hawthorne había dejado Ferrari para conducir con el equipo británico de automóviles deportivos Jaguar era su primera prioridad. </a:t>
            </a: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017094"/>
            <a:ext cx="5762174" cy="3636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14514" y="2080650"/>
            <a:ext cx="6096000" cy="319574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favorecido para ganar en 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Mans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nuevo, pero perdió diez vueltas en los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pits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principio de la carrera, y mientras que el tipo D establece repetidamente vueltas rápidas,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las normas de consumo de combustible significaba que sólo podía terminar sexto.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competir con el tipo D en Italia,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estrelló y sufrió quemaduras muy graves,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segundo accidente grave del año,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dejándolo desilusionado con las carreras.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BBDBC6B-C217-4E62-B76D-32961504DEE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185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35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864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2E1F424-587C-4950-BFC4-29EDE32B76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8"/>
          <a:stretch/>
        </p:blipFill>
        <p:spPr>
          <a:xfrm>
            <a:off x="2301013" y="931105"/>
            <a:ext cx="7595518" cy="49317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5C6F2E38-58C3-440F-83EE-524D70AD8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296" y="6000070"/>
            <a:ext cx="11510878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Se había puesto la versión original del coche  en la primera fila en su debut en la carrera de F1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Finales de 1955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Oulton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Park.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F4E76840-7357-4553-AE8B-4782F712D9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291" y="139607"/>
            <a:ext cx="11510878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Sin embargo, él cree que un regreso a Ferrari podría darle el campeonato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superior D50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Lancia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Ferrari 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6047382-83DC-44F6-B79E-FDB14166CF6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13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C89535-DE2E-4525-9832-BADE84513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608" y="1098410"/>
            <a:ext cx="8146480" cy="5427592"/>
          </a:xfrm>
          <a:prstGeom prst="rect">
            <a:avLst/>
          </a:prstGeom>
          <a:ln w="127000" cap="rnd">
            <a:solidFill>
              <a:srgbClr val="00B0F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8B88D575-5286-40A5-96F4-B0931D7C21CA}"/>
              </a:ext>
            </a:extLst>
          </p:cNvPr>
          <p:cNvSpPr/>
          <p:nvPr/>
        </p:nvSpPr>
        <p:spPr>
          <a:xfrm>
            <a:off x="333829" y="162822"/>
            <a:ext cx="115243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Sin embargo, la versión modificada de Ferrari del diseño para 1957 fue más lento que Fangio 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de Collins que todo lo conquista en un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Lancia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Ferrari 1956.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DB02BF2-D4AC-415B-95BB-7B47A0260B1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727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53" y="53917"/>
            <a:ext cx="5747657" cy="4382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6096000" y="1846248"/>
            <a:ext cx="6096000" cy="460638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versión de 1957, con los tanques maletas centrado polares eliminados, todavía se manejaba bien,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no era la obra maestra diseñada;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carecía de velocidad en línea recta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no era competitivo a mediados de 1957,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claramente inferior a los nuevos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Vanwalls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se reunió con el equipo Ferrari de fábrica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1957, y pronto se hizo amigo de Peter Collins , un piloto del equipo Ferrari y compatriota.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Durante las temporadas 1957 y 1958 de carreras,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dos ingleses se engancharon en una feroz rivalidad con Luigi Musso , otro piloto de Ferrari, por un premio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(ver La rivalidad con Luigi Musso más adelante).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F776B7-6B45-4554-9BC5-208868D75A2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045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29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68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68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443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3B711E4-7AB4-4086-87D5-51DDDE87C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7" y="314535"/>
            <a:ext cx="8329528" cy="5476665"/>
          </a:xfrm>
          <a:prstGeom prst="snip2DiagRect">
            <a:avLst>
              <a:gd name="adj1" fmla="val 1560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725FBDB-2B4B-4916-B873-4F2347298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43" y="5989981"/>
            <a:ext cx="11846520" cy="700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al volante de su Ferrari alcanzó el tercer puesto </a:t>
            </a:r>
          </a:p>
          <a:p>
            <a:pPr algn="ctr" fontAlgn="auto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 Gran Premio de la República Argentina y el Campeonato del Mundo 1958.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67A5E75-DBEA-4739-A511-DCA1451B915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04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6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0" tmFilter="0, 0; 0.125,0.2665; 0.25,0.4; 0.375,0.465; 0.5,0.5;  0.625,0.535; 0.75,0.6; 0.875,0.7335; 1,1">
                                          <p:stCondLst>
                                            <p:cond delay="49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0" tmFilter="0, 0; 0.125,0.2665; 0.25,0.4; 0.375,0.465; 0.5,0.5;  0.625,0.535; 0.75,0.6; 0.875,0.7335; 1,1">
                                          <p:stCondLst>
                                            <p:cond delay="993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0" tmFilter="0, 0; 0.125,0.2665; 0.25,0.4; 0.375,0.465; 0.5,0.5;  0.625,0.535; 0.75,0.6; 0.875,0.7335; 1,1">
                                          <p:stCondLst>
                                            <p:cond delay="124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95">
                                          <p:stCondLst>
                                            <p:cond delay="48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5" decel="50000">
                                          <p:stCondLst>
                                            <p:cond delay="50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95">
                                          <p:stCondLst>
                                            <p:cond delay="98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5" decel="50000">
                                          <p:stCondLst>
                                            <p:cond delay="100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95">
                                          <p:stCondLst>
                                            <p:cond delay="1231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5" decel="50000">
                                          <p:stCondLst>
                                            <p:cond delay="125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95">
                                          <p:stCondLst>
                                            <p:cond delay="135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5" decel="50000">
                                          <p:stCondLst>
                                            <p:cond delay="137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8D804BA-BB09-41DB-8085-3398059AE9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" t="2921"/>
          <a:stretch/>
        </p:blipFill>
        <p:spPr>
          <a:xfrm>
            <a:off x="3132038" y="568036"/>
            <a:ext cx="8718226" cy="56942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6F1D587-B37A-4C31-B9D0-AD3ACECD921B}"/>
              </a:ext>
            </a:extLst>
          </p:cNvPr>
          <p:cNvSpPr/>
          <p:nvPr/>
        </p:nvSpPr>
        <p:spPr>
          <a:xfrm>
            <a:off x="1" y="2545329"/>
            <a:ext cx="3132038" cy="1806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ganó el  Campeonato 1958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 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pesar de lograr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una sola victoria,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frente a cuatro de Moss.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208B54C-76C2-4001-B326-FD7AF9F2D02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27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CCB77F2-6189-4237-84B4-A4BF577EDF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89" y="1392688"/>
            <a:ext cx="6485764" cy="37723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A19D83B-BC52-41DE-88FE-D56AE901B1A7}"/>
              </a:ext>
            </a:extLst>
          </p:cNvPr>
          <p:cNvSpPr/>
          <p:nvPr/>
        </p:nvSpPr>
        <p:spPr>
          <a:xfrm>
            <a:off x="6831153" y="1141579"/>
            <a:ext cx="5365686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ganó el Gran Premio de Francia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1958 a Reims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que Musso fue herido fatalmente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corría en el segundo lugar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(ver La rivalidad con Luigi Musso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más adelante).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lleva fácilmente en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 Gran Premio de Mónaco de 1958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mitad de la distancia,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 246 motor explotó,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mientras que en Monza fue un minuto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ventaja sobre Tony Brooks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su embrague le obligó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reducir la velocidad a la segunda posición.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2CE9762-F348-44EB-ABAE-22F8F30A809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8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418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3462" y="5512950"/>
            <a:ext cx="11844679" cy="122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fue descalificado por un golpe que enciende su coche parado cuesta abajo en la dirección opuesta, en el camino en un segundo puesto.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Musgo intercedió en nombre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y la decisión fue revertida en última instancia.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6ECC6B9-A21C-4172-B6ED-77D4FF0652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422" y="919659"/>
            <a:ext cx="5997664" cy="448625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4E6695D5-DCD5-47E6-8533-C107433C7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007" y="165091"/>
            <a:ext cx="11844679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salió beneficiado enormemente de la caballerosidad de musgo,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como se demostró en el 1958 Gran Premio de Portugal  1958 en Oporto 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8ADF3D7-4C25-41DC-817D-976FF91205F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769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39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94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11ADA87-8E22-46AD-AEEC-93C07E8A8B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1" y="563793"/>
            <a:ext cx="6416756" cy="5751018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EB7499A-5195-476F-B1E8-995ADF6AE3BA}"/>
              </a:ext>
            </a:extLst>
          </p:cNvPr>
          <p:cNvSpPr/>
          <p:nvPr/>
        </p:nvSpPr>
        <p:spPr>
          <a:xfrm>
            <a:off x="1" y="2413497"/>
            <a:ext cx="5444835" cy="2089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una parada en boxes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mitad de camino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través de esa competencia,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aceleró de nuevo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través del campo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ganar un punto extra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vuelta más rápida.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7D3DC63-0901-4C9B-9B69-539A6603C0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0117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2" y="1280891"/>
            <a:ext cx="3643086" cy="35804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4267200" y="1582108"/>
            <a:ext cx="7895771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musgo no ha respondido, posiblemente dude de que Mike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pueda dar la vuelta mas rápida con frenos de tambor dañados.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punto adicional campeonato del mundo más los puntos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segundo lugar ayudaron 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 ganar el campeonato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un total de sólo una temporada más que la de Moss.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última carrera, el Gran Premio de Marruecos de 1958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hizo una carrera táctica conservadora con el objetivo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mantenerse por delante de Moss Vanwall compañeros de equipo.</a:t>
            </a:r>
            <a:endParaRPr lang="es-MX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500E5C4-2955-4796-A691-289C82732CC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2068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48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997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494FAF4-20A8-4E4B-9939-37B152942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40" y="1294962"/>
            <a:ext cx="7517293" cy="4551656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tx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E417786D-EDF9-45D4-848B-B79D393B2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260" y="6038963"/>
            <a:ext cx="11669487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las últimas vueltas, segundo clasificado, Phil Hill desaceleró y animó Mike a obtener los puntos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suficientes para ganar el campeonato; la primera vez que se ganó por un conductor Inglés.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76BC7F4-F9AD-4764-968F-5B5001DC04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5110" y="206196"/>
            <a:ext cx="11669487" cy="93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Los Frenos de Brooks se rompieron mientras conduce Mike, y Stuart Lewis-Evans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tercer Vanwall se estrelló después de un intento desesperado por desplazarse en el campo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el desafío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Harthorn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tercer puesto; Evans murió después de sufrir quemaduras. 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1EC989A-2808-4FCA-B8FE-9DF6AC3BBA0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10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64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B02BCD-6C44-4380-AE6F-D083E5CDB2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24" y="817419"/>
            <a:ext cx="8713381" cy="5505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3C21617-4929-4312-92AA-082558EE103E}"/>
              </a:ext>
            </a:extLst>
          </p:cNvPr>
          <p:cNvSpPr/>
          <p:nvPr/>
        </p:nvSpPr>
        <p:spPr>
          <a:xfrm>
            <a:off x="348343" y="202464"/>
            <a:ext cx="11509827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ganar el título,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anunció inmediatamente su retiro de la Fórmula Uno.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0960800-C895-4F3F-BB97-155530AE3DE6}"/>
              </a:ext>
            </a:extLst>
          </p:cNvPr>
          <p:cNvSpPr/>
          <p:nvPr/>
        </p:nvSpPr>
        <p:spPr>
          <a:xfrm>
            <a:off x="0" y="2125845"/>
            <a:ext cx="3146124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hizo notar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llevar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una corbata de lazo…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hay que correr,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la francesa,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hizo conocido como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'Le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Papillon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(la mariposa).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947F5E7-C39D-45F2-A0BE-AF67A240F27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805" y="1836809"/>
            <a:ext cx="4801370" cy="3210916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0" y="1854094"/>
            <a:ext cx="7056805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La rivalidad con Luigi Musso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Muchos años después de la muerte de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Fiamma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la novia de Luigi Musso en el momento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su muerte, reveló la naturaleza de la rivalidad de Musso con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Collins en el documental de televisión,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‘La vida secreta de Enzo Ferrari’.</a:t>
            </a:r>
          </a:p>
          <a:p>
            <a:pPr lvl="0" algn="ctr">
              <a:lnSpc>
                <a:spcPts val="2200"/>
              </a:lnSpc>
            </a:pPr>
            <a:endParaRPr lang="es-ES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recordó que el antagonismo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entre Musso y los dos pilotos ingleses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animó a los tres a tomar más riesgos</a:t>
            </a:r>
            <a:endParaRPr lang="es-MX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0EA0804-FEDA-4112-AA58-F42245445A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45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37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99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357257" y="2151747"/>
            <a:ext cx="5834744" cy="432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relató que Musso estaba en deuda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el momento de su muerte, el dinero por ganar el Gran Premio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l'ACF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1958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(tradicionalmente el mayor premio monetario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la temporada), era lo más importante para él.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Después de visitar a Musso que estaba herido mortalmente en el hospital,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regresó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su hotel, donde ella y el resto del equipo Ferrari fueron informados por el director del equipo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por la tarde Musso había muerto.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Dentro de los treinta días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Collins también estaba muerto,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En enero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fue el siguiente.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3829" y="425517"/>
            <a:ext cx="11524341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fuerza se desarrolló en número, y se unieron contra él.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antagonismo era en realidad favorable en lugar de dañar a Ferrari.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Cuanto más rápido los conductores fueran, lo más probable era que un Ferrari ganaría ".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29" y="2151748"/>
            <a:ext cx="6023428" cy="4366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FC56142-6D04-4DDF-AAA5-8E392CD187C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795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43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865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7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735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2295"/>
                            </p:stCondLst>
                            <p:childTnLst>
                              <p:par>
                                <p:cTn id="5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uiExpand="1" build="p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A55761E-C204-4BCB-81AB-3AE5A4FF9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9" y="740355"/>
            <a:ext cx="7439895" cy="5412524"/>
          </a:xfrm>
          <a:prstGeom prst="ellipse">
            <a:avLst/>
          </a:prstGeom>
          <a:ln w="127000" cap="rnd">
            <a:solidFill>
              <a:schemeClr val="accent5">
                <a:lumMod val="60000"/>
                <a:lumOff val="4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F580BB38-7ECD-4D40-8B29-AC31B9E8C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62" y="1967891"/>
            <a:ext cx="4226033" cy="291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"Los ingleses (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y Collins) tenían un acuerdo", dice ella.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“Con Cualquiera de ellos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ganara,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compartirían las ganancias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por igual.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Eran dos de ellos contra Luigi,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que no era parte del acuerdo.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38271F6-A1A1-4170-9FE5-D71CA0B8B89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61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7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86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38C1CE5-9982-4615-8D3A-F5D9AADE9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29" y="568036"/>
            <a:ext cx="8415221" cy="55999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87EF793-3E73-49FF-887E-DF15B92C612C}"/>
              </a:ext>
            </a:extLst>
          </p:cNvPr>
          <p:cNvSpPr/>
          <p:nvPr/>
        </p:nvSpPr>
        <p:spPr>
          <a:xfrm>
            <a:off x="8839200" y="713949"/>
            <a:ext cx="3352800" cy="545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Breschi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no pudo reprimir un sentimiento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liberación: 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"yo les había odiado tanto", dijo,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"en primer lugar porque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yo era consciente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ciertos hechos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no tenían razón,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porque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salí del hospital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 regresé al hotel 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encontré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plaza fuera del hotel, riendo y jugando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 partido de fútbol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una lata vacía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cerveza.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0C113F-4811-4517-B482-0E61DB778CC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2436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185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1" y="461067"/>
            <a:ext cx="5012467" cy="460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Así que cuando murieron, también,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liberador para mí.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lo contrario habría tenido sentimientos desagradables hacia ellos para siempre.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esta manera podría encontrar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 sentido de la paz ".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estaba de hecho, profundamente afectado por la muerte de Musso.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Musso había corrido imprudentemente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pues él necesitaba desesperadamente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dinero del premio para pagar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sus acreedores.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466" y="722841"/>
            <a:ext cx="6848348" cy="4759602"/>
          </a:xfrm>
          <a:prstGeom prst="ellipse">
            <a:avLst/>
          </a:prstGeom>
          <a:ln w="127000" cap="rnd">
            <a:solidFill>
              <a:schemeClr val="accent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BC7DDF0-6891-4459-8817-96754C7D2AB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33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385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6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57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BCB98A7-61B4-4B99-8D14-813F270580BA}"/>
              </a:ext>
            </a:extLst>
          </p:cNvPr>
          <p:cNvSpPr/>
          <p:nvPr/>
        </p:nvSpPr>
        <p:spPr>
          <a:xfrm>
            <a:off x="4475017" y="2818597"/>
            <a:ext cx="7716986" cy="1242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Había confiado sus preocupaciones financieras a Collins,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miras a la obtención de ayuda;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Collins avisó 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pero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se negó.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7D910E41-13F1-4AC8-A1D8-D8852D9D7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22" y="573232"/>
            <a:ext cx="4132695" cy="5819509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C85B870-0E02-4952-BDAF-6609732D2B5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365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85551F5-A30A-4919-B78B-BF0073653E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7" y="1052944"/>
            <a:ext cx="7139629" cy="47746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D8CE9FA-02FC-48B2-B2C2-AC55D8AD82DB}"/>
              </a:ext>
            </a:extLst>
          </p:cNvPr>
          <p:cNvSpPr/>
          <p:nvPr/>
        </p:nvSpPr>
        <p:spPr>
          <a:xfrm>
            <a:off x="6470067" y="2123336"/>
            <a:ext cx="5721941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negativa no era un gesto egoísta,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ya que en caso de ganar, el dinero del premio iría a la señorita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Delaunay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madre de su hijo.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salieron del hospital de Reims,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se había limitado a patear una lata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cerveza que estaba tirado en el suelo;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Collins la rebotó de nuevo.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B1D078D-ABE5-445A-B02D-8A0844194DB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868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7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93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03" y="657123"/>
            <a:ext cx="4927523" cy="5563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etal">
            <a:bevelT w="127000" h="50800"/>
            <a:contourClr>
              <a:srgbClr val="C0C0C0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98" b="89972" l="9250" r="90000">
                        <a14:foregroundMark x1="30875" y1="7498" x2="30875" y2="7498"/>
                        <a14:foregroundMark x1="9875" y1="71321" x2="9875" y2="71321"/>
                        <a14:foregroundMark x1="9625" y1="62231" x2="9625" y2="62231"/>
                        <a14:foregroundMark x1="9250" y1="67854" x2="9250" y2="67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52" y="67060"/>
            <a:ext cx="5867408" cy="782565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>
                <a:gd name="adj" fmla="val 4883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File James Bond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5" r="2699"/>
          <a:stretch/>
        </p:blipFill>
        <p:spPr>
          <a:xfrm>
            <a:off x="6096000" y="0"/>
            <a:ext cx="6095999" cy="690270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r="2693"/>
          <a:stretch/>
        </p:blipFill>
        <p:spPr>
          <a:xfrm flipH="1">
            <a:off x="-4706" y="-5487"/>
            <a:ext cx="6100703" cy="690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3218</TotalTime>
  <Words>766</Words>
  <Application>Microsoft Office PowerPoint</Application>
  <PresentationFormat>Panorámica</PresentationFormat>
  <Paragraphs>201</Paragraphs>
  <Slides>24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1959  Mike Hawthorn  2ª parte de 3</dc:title>
  <dc:creator>Emilio M Aguilar P</dc:creator>
  <cp:lastModifiedBy>Eagle's nest</cp:lastModifiedBy>
  <cp:revision>326</cp:revision>
  <dcterms:created xsi:type="dcterms:W3CDTF">2016-12-14T02:11:45Z</dcterms:created>
  <dcterms:modified xsi:type="dcterms:W3CDTF">2017-06-17T15:54:59Z</dcterms:modified>
</cp:coreProperties>
</file>