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6"/>
  </p:notesMasterIdLst>
  <p:sldIdLst>
    <p:sldId id="442" r:id="rId3"/>
    <p:sldId id="386" r:id="rId4"/>
    <p:sldId id="388" r:id="rId5"/>
    <p:sldId id="387" r:id="rId6"/>
    <p:sldId id="447" r:id="rId7"/>
    <p:sldId id="391" r:id="rId8"/>
    <p:sldId id="448" r:id="rId9"/>
    <p:sldId id="444" r:id="rId10"/>
    <p:sldId id="449" r:id="rId11"/>
    <p:sldId id="392" r:id="rId12"/>
    <p:sldId id="393" r:id="rId13"/>
    <p:sldId id="394" r:id="rId14"/>
    <p:sldId id="458" r:id="rId15"/>
    <p:sldId id="395" r:id="rId16"/>
    <p:sldId id="396" r:id="rId17"/>
    <p:sldId id="397" r:id="rId18"/>
    <p:sldId id="399" r:id="rId19"/>
    <p:sldId id="400" r:id="rId20"/>
    <p:sldId id="401" r:id="rId21"/>
    <p:sldId id="385" r:id="rId22"/>
    <p:sldId id="402" r:id="rId23"/>
    <p:sldId id="389" r:id="rId24"/>
    <p:sldId id="403" r:id="rId25"/>
    <p:sldId id="404" r:id="rId26"/>
    <p:sldId id="405" r:id="rId27"/>
    <p:sldId id="446" r:id="rId28"/>
    <p:sldId id="408" r:id="rId29"/>
    <p:sldId id="409" r:id="rId30"/>
    <p:sldId id="410" r:id="rId31"/>
    <p:sldId id="411" r:id="rId32"/>
    <p:sldId id="380" r:id="rId33"/>
    <p:sldId id="412" r:id="rId34"/>
    <p:sldId id="413" r:id="rId35"/>
    <p:sldId id="423" r:id="rId36"/>
    <p:sldId id="424" r:id="rId37"/>
    <p:sldId id="414" r:id="rId38"/>
    <p:sldId id="415" r:id="rId39"/>
    <p:sldId id="416" r:id="rId40"/>
    <p:sldId id="422" r:id="rId41"/>
    <p:sldId id="420" r:id="rId42"/>
    <p:sldId id="425" r:id="rId43"/>
    <p:sldId id="426" r:id="rId44"/>
    <p:sldId id="417" r:id="rId45"/>
    <p:sldId id="427" r:id="rId46"/>
    <p:sldId id="428" r:id="rId47"/>
    <p:sldId id="419" r:id="rId48"/>
    <p:sldId id="429" r:id="rId49"/>
    <p:sldId id="418" r:id="rId50"/>
    <p:sldId id="430" r:id="rId51"/>
    <p:sldId id="443" r:id="rId52"/>
    <p:sldId id="432" r:id="rId53"/>
    <p:sldId id="433" r:id="rId54"/>
    <p:sldId id="434" r:id="rId55"/>
    <p:sldId id="435" r:id="rId56"/>
    <p:sldId id="281" r:id="rId57"/>
    <p:sldId id="437" r:id="rId58"/>
    <p:sldId id="438" r:id="rId59"/>
    <p:sldId id="439" r:id="rId60"/>
    <p:sldId id="440" r:id="rId61"/>
    <p:sldId id="454" r:id="rId62"/>
    <p:sldId id="457" r:id="rId63"/>
    <p:sldId id="452" r:id="rId64"/>
    <p:sldId id="451" r:id="rId6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PUsDSBRayBM9jqfZQVUmQ==" hashData="3wD5jFPrxPrchm1Sh5GbJAwVRf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FF00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DE5D2-77CF-4C90-AFE6-917EC95740D1}" type="datetimeFigureOut">
              <a:rPr lang="es-ES" smtClean="0"/>
              <a:pPr/>
              <a:t>13/03/2022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CFCD8-AF87-492C-824C-3732A24C493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244123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13/03/2022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13/03/2022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13/03/2022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13/03/2022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13/03/2022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13/03/2022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13/03/2022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13/03/2022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13/03/2022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13/03/2022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13/03/2022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940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gCheck">
          <a:fgClr>
            <a:schemeClr val="accent6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1F669-8C91-4B83-A28A-AF421F9F89CE}" type="datetimeFigureOut">
              <a:rPr lang="es-ES" smtClean="0"/>
              <a:pPr/>
              <a:t>13/03/2022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split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2.png"/><Relationship Id="rId10" Type="http://schemas.openxmlformats.org/officeDocument/2006/relationships/image" Target="../media/image7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5000" contrast="100000"/>
          </a:blip>
          <a:srcRect/>
          <a:stretch>
            <a:fillRect/>
          </a:stretch>
        </p:blipFill>
        <p:spPr bwMode="auto">
          <a:xfrm>
            <a:off x="-49140" y="81518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4199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5680199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65" y="5857909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62" y="5715019"/>
            <a:ext cx="699094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8" y="4572026"/>
            <a:ext cx="26922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285398" y="1629234"/>
            <a:ext cx="6578972" cy="352314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Artistas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de la </a:t>
            </a:r>
          </a:p>
          <a:p>
            <a:pPr algn="ctr"/>
            <a:r>
              <a:rPr lang="es-ES" sz="32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</a:t>
            </a:r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rena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68085" y="5611366"/>
            <a:ext cx="2008835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4571999" y="-642966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  <p:pic>
        <p:nvPicPr>
          <p:cNvPr id="17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6" y="764704"/>
            <a:ext cx="1025524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5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188641"/>
            <a:ext cx="781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8203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14:shred/>
        <p:sndAc>
          <p:stSnd loop="1">
            <p:snd r:embed="rId2" name="mirando al mar - jorge sepúlveda.wav"/>
          </p:stSnd>
        </p:sndAc>
      </p:transition>
    </mc:Choice>
    <mc:Fallback xmlns="">
      <p:transition spd="slow" advTm="14000">
        <p:fade/>
        <p:sndAc>
          <p:stSnd loop="1">
            <p:snd r:embed="rId9" name="mirando al mar - jorge sepúlved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Artista crea piezas de &amp;amp;#39;land art&amp;amp;#39; que serán arrastradas por el océa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994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1531784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n de la playa de Levante de Benidorm donde se pueden ver las esculturas de arena alusivas a la cris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6833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4574500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esculturas en la arena, BENIDORM (Alicante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8437976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2"/>
            <a:ext cx="9144000" cy="54927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6308725"/>
            <a:ext cx="9144000" cy="54927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5" name="Picture 4" descr="Benidorm prohíbe los castillos de arena menos en un futuro concurso  internacion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207" y="549955"/>
            <a:ext cx="9226851" cy="5758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2815446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Vivir entre castillos de arena - Informació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6833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9318890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ventura Amazonia :: Ecopinturas en la arena de la play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43" y="0"/>
            <a:ext cx="919955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21000" contrast="62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37187851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sculturas en la Arena - Benidorm | Mapio.n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2934812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Esculturas de arena increíblemente realistas reposan a la orilla del m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081" y="0"/>
            <a:ext cx="9414373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Marco"/>
          <p:cNvSpPr/>
          <p:nvPr/>
        </p:nvSpPr>
        <p:spPr>
          <a:xfrm>
            <a:off x="1" y="1"/>
            <a:ext cx="1071562" cy="6858000"/>
          </a:xfrm>
          <a:prstGeom prst="frame">
            <a:avLst>
              <a:gd name="adj1" fmla="val 35612"/>
            </a:avLst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143001" y="1"/>
            <a:ext cx="1071562" cy="6858000"/>
          </a:xfrm>
          <a:prstGeom prst="frame">
            <a:avLst>
              <a:gd name="adj1" fmla="val 35612"/>
            </a:avLst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286001" y="1"/>
            <a:ext cx="1071562" cy="6858000"/>
          </a:xfrm>
          <a:prstGeom prst="frame">
            <a:avLst>
              <a:gd name="adj1" fmla="val 35612"/>
            </a:avLst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429001" y="1"/>
            <a:ext cx="1071562" cy="6858000"/>
          </a:xfrm>
          <a:prstGeom prst="frame">
            <a:avLst>
              <a:gd name="adj1" fmla="val 35612"/>
            </a:avLst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4572001" y="1"/>
            <a:ext cx="1071562" cy="6858000"/>
          </a:xfrm>
          <a:prstGeom prst="frame">
            <a:avLst>
              <a:gd name="adj1" fmla="val 35612"/>
            </a:avLst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5715001" y="0"/>
            <a:ext cx="1071562" cy="6858000"/>
          </a:xfrm>
          <a:prstGeom prst="frame">
            <a:avLst>
              <a:gd name="adj1" fmla="val 35612"/>
            </a:avLst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6858001" y="1"/>
            <a:ext cx="1071562" cy="6858000"/>
          </a:xfrm>
          <a:prstGeom prst="frame">
            <a:avLst>
              <a:gd name="adj1" fmla="val 35612"/>
            </a:avLst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8072439" y="1"/>
            <a:ext cx="1071562" cy="6858000"/>
          </a:xfrm>
          <a:prstGeom prst="frame">
            <a:avLst>
              <a:gd name="adj1" fmla="val 35612"/>
            </a:avLst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0104349"/>
      </p:ext>
    </p:extLst>
  </p:cSld>
  <p:clrMapOvr>
    <a:masterClrMapping/>
  </p:clrMapOvr>
  <p:transition spd="med" advTm="1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lum bright="-14000" contrast="100000"/>
          </a:blip>
          <a:srcRect/>
          <a:stretch>
            <a:fillRect/>
          </a:stretch>
        </p:blipFill>
        <p:spPr bwMode="auto">
          <a:xfrm>
            <a:off x="0" y="0"/>
            <a:ext cx="9144000" cy="6858017"/>
          </a:xfrm>
          <a:prstGeom prst="rect">
            <a:avLst/>
          </a:prstGeom>
          <a:noFill/>
        </p:spPr>
      </p:pic>
      <p:pic>
        <p:nvPicPr>
          <p:cNvPr id="24578" name="Picture 2" descr="ARTE EN ARENA, PLAY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8053" y="-549282"/>
            <a:ext cx="6707893" cy="7512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5889487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Скульптуры из песка 2010 (31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4306349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6" descr="Скульптуры из песка 2010 (31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5649563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Las Esculturas de Arena Más Geniales! ¡Necesitas Verlas! - YouT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811" y="764704"/>
            <a:ext cx="9383688" cy="527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2"/>
            <a:ext cx="9144000" cy="764702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6043029"/>
            <a:ext cx="9144000" cy="814971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40903229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rtista crea obras de arte con piedras en las playas cerca de su hog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770" y="-171400"/>
            <a:ext cx="9173769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0038254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Скульптуры из песка 2010 (31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5317725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Скульптуры из песка 2010 (31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928458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Скульптуры из песка 2010 (31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5698422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Скульптуры из песка 2010 (31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4941255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Скульптуры из песка 2010 (31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1562048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Este artista crea patrones hipnóticos en la arena de la play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846" y="0"/>
            <a:ext cx="91819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traso"/>
          <p:cNvSpPr/>
          <p:nvPr/>
        </p:nvSpPr>
        <p:spPr>
          <a:xfrm>
            <a:off x="0" y="0"/>
            <a:ext cx="4500563" cy="6858000"/>
          </a:xfrm>
          <a:prstGeom prst="flowChartDelay">
            <a:avLst/>
          </a:prstGeom>
          <a:solidFill>
            <a:srgbClr val="00B0F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traso"/>
          <p:cNvSpPr/>
          <p:nvPr/>
        </p:nvSpPr>
        <p:spPr>
          <a:xfrm flipH="1">
            <a:off x="4540168" y="3930"/>
            <a:ext cx="4643437" cy="6858000"/>
          </a:xfrm>
          <a:prstGeom prst="flowChartDelay">
            <a:avLst/>
          </a:prstGeom>
          <a:solidFill>
            <a:srgbClr val="00B0F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traso"/>
          <p:cNvSpPr/>
          <p:nvPr/>
        </p:nvSpPr>
        <p:spPr>
          <a:xfrm rot="5400000">
            <a:off x="2775187" y="-2786062"/>
            <a:ext cx="3571876" cy="9144000"/>
          </a:xfrm>
          <a:prstGeom prst="flowChartDelay">
            <a:avLst/>
          </a:prstGeom>
          <a:solidFill>
            <a:srgbClr val="00B0F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C000"/>
              </a:solidFill>
            </a:endParaRPr>
          </a:p>
        </p:txBody>
      </p:sp>
      <p:sp>
        <p:nvSpPr>
          <p:cNvPr id="8" name="7 Retraso"/>
          <p:cNvSpPr/>
          <p:nvPr/>
        </p:nvSpPr>
        <p:spPr>
          <a:xfrm rot="5400000" flipH="1">
            <a:off x="2964656" y="678656"/>
            <a:ext cx="3214687" cy="9144000"/>
          </a:xfrm>
          <a:prstGeom prst="flowChartDelay">
            <a:avLst/>
          </a:prstGeom>
          <a:solidFill>
            <a:srgbClr val="00B0F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Los CASTILLOS de ARENA de este artista te dejarán sin palabras |  Architectural Digest 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3408"/>
            <a:ext cx="9144000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5746321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Скульптуры из песка 2010 (31 фото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9652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ndAc>
          <p:stSnd>
            <p:snd r:embed="rId2" name="nat king cole - la colina del adios[1].wav"/>
          </p:stSnd>
        </p:sndAc>
      </p:transition>
    </mc:Choice>
    <mc:Fallback xmlns="">
      <p:transition spd="slow" advTm="6000">
        <p:sndAc>
          <p:stSnd>
            <p:snd r:embed="rId4" name="nat king cole - la colina del adios[1]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Скульптуры из песка 2010 (31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2865068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Скульптуры из песка 2010 (31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0343778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Скульптуры из песка 2010 (31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4846444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Arte en la arena: el secreto de dibujar hermosos diseños en la playa - BBC  News Mun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20687" y="-16829"/>
            <a:ext cx="11814546" cy="6874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2"/>
            <a:ext cx="9144000" cy="549275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6308725"/>
            <a:ext cx="9144000" cy="549275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0" y="5643578"/>
            <a:ext cx="9144000" cy="692150"/>
          </a:xfrm>
          <a:prstGeom prst="rect">
            <a:avLst/>
          </a:prstGeom>
          <a:blipFill dpi="0"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32000" contrast="39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0" y="500042"/>
            <a:ext cx="9144000" cy="692150"/>
          </a:xfrm>
          <a:prstGeom prst="rect">
            <a:avLst/>
          </a:prstGeom>
          <a:blipFill dpi="0"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32000" contrast="39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402535828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Скульптуры из песка 2010 (31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2120532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Скульптуры из песка 2010 (31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6891079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Скульптуры из песка 2010 (31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9951281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Скульптуры из песка 2010 (31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5" descr="Скульптуры из песка 2010 (31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162800" cy="494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2912330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4" descr="Скульптуры из песка 2010 (31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rma libre 22"/>
          <p:cNvSpPr/>
          <p:nvPr/>
        </p:nvSpPr>
        <p:spPr>
          <a:xfrm>
            <a:off x="0" y="500042"/>
            <a:ext cx="2074879" cy="1956930"/>
          </a:xfrm>
          <a:custGeom>
            <a:avLst/>
            <a:gdLst>
              <a:gd name="connsiteX0" fmla="*/ 2438402 w 4876802"/>
              <a:gd name="connsiteY0" fmla="*/ 1556565 h 4746172"/>
              <a:gd name="connsiteX1" fmla="*/ 1571082 w 4876802"/>
              <a:gd name="connsiteY1" fmla="*/ 2364013 h 4746172"/>
              <a:gd name="connsiteX2" fmla="*/ 2438402 w 4876802"/>
              <a:gd name="connsiteY2" fmla="*/ 3171461 h 4746172"/>
              <a:gd name="connsiteX3" fmla="*/ 3305722 w 4876802"/>
              <a:gd name="connsiteY3" fmla="*/ 2364013 h 4746172"/>
              <a:gd name="connsiteX4" fmla="*/ 2438402 w 4876802"/>
              <a:gd name="connsiteY4" fmla="*/ 1556565 h 4746172"/>
              <a:gd name="connsiteX5" fmla="*/ 2438403 w 4876802"/>
              <a:gd name="connsiteY5" fmla="*/ 1436913 h 4746172"/>
              <a:gd name="connsiteX6" fmla="*/ 3425375 w 4876802"/>
              <a:gd name="connsiteY6" fmla="*/ 2364013 h 4746172"/>
              <a:gd name="connsiteX7" fmla="*/ 2438403 w 4876802"/>
              <a:gd name="connsiteY7" fmla="*/ 3291113 h 4746172"/>
              <a:gd name="connsiteX8" fmla="*/ 1451431 w 4876802"/>
              <a:gd name="connsiteY8" fmla="*/ 2364013 h 4746172"/>
              <a:gd name="connsiteX9" fmla="*/ 2438403 w 4876802"/>
              <a:gd name="connsiteY9" fmla="*/ 1436913 h 4746172"/>
              <a:gd name="connsiteX10" fmla="*/ 2452918 w 4876802"/>
              <a:gd name="connsiteY10" fmla="*/ 1181167 h 4746172"/>
              <a:gd name="connsiteX11" fmla="*/ 1221087 w 4876802"/>
              <a:gd name="connsiteY11" fmla="*/ 2351314 h 4746172"/>
              <a:gd name="connsiteX12" fmla="*/ 2452918 w 4876802"/>
              <a:gd name="connsiteY12" fmla="*/ 3521461 h 4746172"/>
              <a:gd name="connsiteX13" fmla="*/ 3684749 w 4876802"/>
              <a:gd name="connsiteY13" fmla="*/ 2351314 h 4746172"/>
              <a:gd name="connsiteX14" fmla="*/ 2452918 w 4876802"/>
              <a:gd name="connsiteY14" fmla="*/ 1181167 h 4746172"/>
              <a:gd name="connsiteX15" fmla="*/ 2452918 w 4876802"/>
              <a:gd name="connsiteY15" fmla="*/ 1074056 h 4746172"/>
              <a:gd name="connsiteX16" fmla="*/ 3791860 w 4876802"/>
              <a:gd name="connsiteY16" fmla="*/ 2351314 h 4746172"/>
              <a:gd name="connsiteX17" fmla="*/ 2452918 w 4876802"/>
              <a:gd name="connsiteY17" fmla="*/ 3628572 h 4746172"/>
              <a:gd name="connsiteX18" fmla="*/ 1113976 w 4876802"/>
              <a:gd name="connsiteY18" fmla="*/ 2351314 h 4746172"/>
              <a:gd name="connsiteX19" fmla="*/ 2452918 w 4876802"/>
              <a:gd name="connsiteY19" fmla="*/ 1074056 h 4746172"/>
              <a:gd name="connsiteX20" fmla="*/ 2452918 w 4876802"/>
              <a:gd name="connsiteY20" fmla="*/ 860457 h 4746172"/>
              <a:gd name="connsiteX21" fmla="*/ 831433 w 4876802"/>
              <a:gd name="connsiteY21" fmla="*/ 2365828 h 4746172"/>
              <a:gd name="connsiteX22" fmla="*/ 2452918 w 4876802"/>
              <a:gd name="connsiteY22" fmla="*/ 3871199 h 4746172"/>
              <a:gd name="connsiteX23" fmla="*/ 4074403 w 4876802"/>
              <a:gd name="connsiteY23" fmla="*/ 2365828 h 4746172"/>
              <a:gd name="connsiteX24" fmla="*/ 2452918 w 4876802"/>
              <a:gd name="connsiteY24" fmla="*/ 860457 h 4746172"/>
              <a:gd name="connsiteX25" fmla="*/ 2452918 w 4876802"/>
              <a:gd name="connsiteY25" fmla="*/ 740228 h 4746172"/>
              <a:gd name="connsiteX26" fmla="*/ 4194632 w 4876802"/>
              <a:gd name="connsiteY26" fmla="*/ 2365828 h 4746172"/>
              <a:gd name="connsiteX27" fmla="*/ 2452918 w 4876802"/>
              <a:gd name="connsiteY27" fmla="*/ 3991428 h 4746172"/>
              <a:gd name="connsiteX28" fmla="*/ 711204 w 4876802"/>
              <a:gd name="connsiteY28" fmla="*/ 2365828 h 4746172"/>
              <a:gd name="connsiteX29" fmla="*/ 2452918 w 4876802"/>
              <a:gd name="connsiteY29" fmla="*/ 740228 h 4746172"/>
              <a:gd name="connsiteX30" fmla="*/ 2438400 w 4876802"/>
              <a:gd name="connsiteY30" fmla="*/ 519415 h 4746172"/>
              <a:gd name="connsiteX31" fmla="*/ 457728 w 4876802"/>
              <a:gd name="connsiteY31" fmla="*/ 2373085 h 4746172"/>
              <a:gd name="connsiteX32" fmla="*/ 2438400 w 4876802"/>
              <a:gd name="connsiteY32" fmla="*/ 4226756 h 4746172"/>
              <a:gd name="connsiteX33" fmla="*/ 4419072 w 4876802"/>
              <a:gd name="connsiteY33" fmla="*/ 2373085 h 4746172"/>
              <a:gd name="connsiteX34" fmla="*/ 2438400 w 4876802"/>
              <a:gd name="connsiteY34" fmla="*/ 519415 h 4746172"/>
              <a:gd name="connsiteX35" fmla="*/ 2438400 w 4876802"/>
              <a:gd name="connsiteY35" fmla="*/ 402772 h 4746172"/>
              <a:gd name="connsiteX36" fmla="*/ 4535715 w 4876802"/>
              <a:gd name="connsiteY36" fmla="*/ 2373085 h 4746172"/>
              <a:gd name="connsiteX37" fmla="*/ 2438400 w 4876802"/>
              <a:gd name="connsiteY37" fmla="*/ 4343399 h 4746172"/>
              <a:gd name="connsiteX38" fmla="*/ 341085 w 4876802"/>
              <a:gd name="connsiteY38" fmla="*/ 2373085 h 4746172"/>
              <a:gd name="connsiteX39" fmla="*/ 2438400 w 4876802"/>
              <a:gd name="connsiteY39" fmla="*/ 402772 h 4746172"/>
              <a:gd name="connsiteX40" fmla="*/ 2438400 w 4876802"/>
              <a:gd name="connsiteY40" fmla="*/ 117422 h 4746172"/>
              <a:gd name="connsiteX41" fmla="*/ 117420 w 4876802"/>
              <a:gd name="connsiteY41" fmla="*/ 2373086 h 4746172"/>
              <a:gd name="connsiteX42" fmla="*/ 2438400 w 4876802"/>
              <a:gd name="connsiteY42" fmla="*/ 4628751 h 4746172"/>
              <a:gd name="connsiteX43" fmla="*/ 4759380 w 4876802"/>
              <a:gd name="connsiteY43" fmla="*/ 2373086 h 4746172"/>
              <a:gd name="connsiteX44" fmla="*/ 2438400 w 4876802"/>
              <a:gd name="connsiteY44" fmla="*/ 117422 h 4746172"/>
              <a:gd name="connsiteX45" fmla="*/ 2438401 w 4876802"/>
              <a:gd name="connsiteY45" fmla="*/ 0 h 4746172"/>
              <a:gd name="connsiteX46" fmla="*/ 4876802 w 4876802"/>
              <a:gd name="connsiteY46" fmla="*/ 2373086 h 4746172"/>
              <a:gd name="connsiteX47" fmla="*/ 2438401 w 4876802"/>
              <a:gd name="connsiteY47" fmla="*/ 4746172 h 4746172"/>
              <a:gd name="connsiteX48" fmla="*/ 0 w 4876802"/>
              <a:gd name="connsiteY48" fmla="*/ 2373086 h 4746172"/>
              <a:gd name="connsiteX49" fmla="*/ 2438401 w 4876802"/>
              <a:gd name="connsiteY49" fmla="*/ 0 h 4746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4876802" h="4746172">
                <a:moveTo>
                  <a:pt x="2438402" y="1556565"/>
                </a:moveTo>
                <a:cubicBezTo>
                  <a:pt x="1959394" y="1556565"/>
                  <a:pt x="1571082" y="1918072"/>
                  <a:pt x="1571082" y="2364013"/>
                </a:cubicBezTo>
                <a:cubicBezTo>
                  <a:pt x="1571082" y="2809954"/>
                  <a:pt x="1959394" y="3171461"/>
                  <a:pt x="2438402" y="3171461"/>
                </a:cubicBezTo>
                <a:cubicBezTo>
                  <a:pt x="2917410" y="3171461"/>
                  <a:pt x="3305722" y="2809954"/>
                  <a:pt x="3305722" y="2364013"/>
                </a:cubicBezTo>
                <a:cubicBezTo>
                  <a:pt x="3305722" y="1918072"/>
                  <a:pt x="2917410" y="1556565"/>
                  <a:pt x="2438402" y="1556565"/>
                </a:cubicBezTo>
                <a:close/>
                <a:moveTo>
                  <a:pt x="2438403" y="1436913"/>
                </a:moveTo>
                <a:cubicBezTo>
                  <a:pt x="2983493" y="1436913"/>
                  <a:pt x="3425375" y="1851990"/>
                  <a:pt x="3425375" y="2364013"/>
                </a:cubicBezTo>
                <a:cubicBezTo>
                  <a:pt x="3425375" y="2876036"/>
                  <a:pt x="2983493" y="3291113"/>
                  <a:pt x="2438403" y="3291113"/>
                </a:cubicBezTo>
                <a:cubicBezTo>
                  <a:pt x="1893313" y="3291113"/>
                  <a:pt x="1451431" y="2876036"/>
                  <a:pt x="1451431" y="2364013"/>
                </a:cubicBezTo>
                <a:cubicBezTo>
                  <a:pt x="1451431" y="1851990"/>
                  <a:pt x="1893313" y="1436913"/>
                  <a:pt x="2438403" y="1436913"/>
                </a:cubicBezTo>
                <a:close/>
                <a:moveTo>
                  <a:pt x="2452918" y="1181167"/>
                </a:moveTo>
                <a:cubicBezTo>
                  <a:pt x="1772597" y="1181167"/>
                  <a:pt x="1221087" y="1705060"/>
                  <a:pt x="1221087" y="2351314"/>
                </a:cubicBezTo>
                <a:cubicBezTo>
                  <a:pt x="1221087" y="2997568"/>
                  <a:pt x="1772597" y="3521461"/>
                  <a:pt x="2452918" y="3521461"/>
                </a:cubicBezTo>
                <a:cubicBezTo>
                  <a:pt x="3133239" y="3521461"/>
                  <a:pt x="3684749" y="2997568"/>
                  <a:pt x="3684749" y="2351314"/>
                </a:cubicBezTo>
                <a:cubicBezTo>
                  <a:pt x="3684749" y="1705060"/>
                  <a:pt x="3133239" y="1181167"/>
                  <a:pt x="2452918" y="1181167"/>
                </a:cubicBezTo>
                <a:close/>
                <a:moveTo>
                  <a:pt x="2452918" y="1074056"/>
                </a:moveTo>
                <a:cubicBezTo>
                  <a:pt x="3192395" y="1074056"/>
                  <a:pt x="3791860" y="1645904"/>
                  <a:pt x="3791860" y="2351314"/>
                </a:cubicBezTo>
                <a:cubicBezTo>
                  <a:pt x="3791860" y="3056724"/>
                  <a:pt x="3192395" y="3628572"/>
                  <a:pt x="2452918" y="3628572"/>
                </a:cubicBezTo>
                <a:cubicBezTo>
                  <a:pt x="1713441" y="3628572"/>
                  <a:pt x="1113976" y="3056724"/>
                  <a:pt x="1113976" y="2351314"/>
                </a:cubicBezTo>
                <a:cubicBezTo>
                  <a:pt x="1113976" y="1645904"/>
                  <a:pt x="1713441" y="1074056"/>
                  <a:pt x="2452918" y="1074056"/>
                </a:cubicBezTo>
                <a:close/>
                <a:moveTo>
                  <a:pt x="2452918" y="860457"/>
                </a:moveTo>
                <a:cubicBezTo>
                  <a:pt x="1557397" y="860457"/>
                  <a:pt x="831433" y="1534435"/>
                  <a:pt x="831433" y="2365828"/>
                </a:cubicBezTo>
                <a:cubicBezTo>
                  <a:pt x="831433" y="3197221"/>
                  <a:pt x="1557397" y="3871199"/>
                  <a:pt x="2452918" y="3871199"/>
                </a:cubicBezTo>
                <a:cubicBezTo>
                  <a:pt x="3348439" y="3871199"/>
                  <a:pt x="4074403" y="3197221"/>
                  <a:pt x="4074403" y="2365828"/>
                </a:cubicBezTo>
                <a:cubicBezTo>
                  <a:pt x="4074403" y="1534435"/>
                  <a:pt x="3348439" y="860457"/>
                  <a:pt x="2452918" y="860457"/>
                </a:cubicBezTo>
                <a:close/>
                <a:moveTo>
                  <a:pt x="2452918" y="740228"/>
                </a:moveTo>
                <a:cubicBezTo>
                  <a:pt x="3414840" y="740228"/>
                  <a:pt x="4194632" y="1468034"/>
                  <a:pt x="4194632" y="2365828"/>
                </a:cubicBezTo>
                <a:cubicBezTo>
                  <a:pt x="4194632" y="3263622"/>
                  <a:pt x="3414840" y="3991428"/>
                  <a:pt x="2452918" y="3991428"/>
                </a:cubicBezTo>
                <a:cubicBezTo>
                  <a:pt x="1490996" y="3991428"/>
                  <a:pt x="711204" y="3263622"/>
                  <a:pt x="711204" y="2365828"/>
                </a:cubicBezTo>
                <a:cubicBezTo>
                  <a:pt x="711204" y="1468034"/>
                  <a:pt x="1490996" y="740228"/>
                  <a:pt x="2452918" y="740228"/>
                </a:cubicBezTo>
                <a:close/>
                <a:moveTo>
                  <a:pt x="2438400" y="519415"/>
                </a:moveTo>
                <a:cubicBezTo>
                  <a:pt x="1344505" y="519415"/>
                  <a:pt x="457728" y="1349331"/>
                  <a:pt x="457728" y="2373085"/>
                </a:cubicBezTo>
                <a:cubicBezTo>
                  <a:pt x="457728" y="3396839"/>
                  <a:pt x="1344505" y="4226756"/>
                  <a:pt x="2438400" y="4226756"/>
                </a:cubicBezTo>
                <a:cubicBezTo>
                  <a:pt x="3532295" y="4226756"/>
                  <a:pt x="4419072" y="3396839"/>
                  <a:pt x="4419072" y="2373085"/>
                </a:cubicBezTo>
                <a:cubicBezTo>
                  <a:pt x="4419072" y="1349331"/>
                  <a:pt x="3532295" y="519415"/>
                  <a:pt x="2438400" y="519415"/>
                </a:cubicBezTo>
                <a:close/>
                <a:moveTo>
                  <a:pt x="2438400" y="402772"/>
                </a:moveTo>
                <a:cubicBezTo>
                  <a:pt x="3596715" y="402772"/>
                  <a:pt x="4535715" y="1284911"/>
                  <a:pt x="4535715" y="2373085"/>
                </a:cubicBezTo>
                <a:cubicBezTo>
                  <a:pt x="4535715" y="3461259"/>
                  <a:pt x="3596715" y="4343399"/>
                  <a:pt x="2438400" y="4343399"/>
                </a:cubicBezTo>
                <a:cubicBezTo>
                  <a:pt x="1280085" y="4343399"/>
                  <a:pt x="341085" y="3461259"/>
                  <a:pt x="341085" y="2373085"/>
                </a:cubicBezTo>
                <a:cubicBezTo>
                  <a:pt x="341085" y="1284911"/>
                  <a:pt x="1280085" y="402772"/>
                  <a:pt x="2438400" y="402772"/>
                </a:cubicBezTo>
                <a:close/>
                <a:moveTo>
                  <a:pt x="2438400" y="117422"/>
                </a:moveTo>
                <a:cubicBezTo>
                  <a:pt x="1156558" y="117422"/>
                  <a:pt x="117420" y="1127317"/>
                  <a:pt x="117420" y="2373086"/>
                </a:cubicBezTo>
                <a:cubicBezTo>
                  <a:pt x="117420" y="3618855"/>
                  <a:pt x="1156558" y="4628751"/>
                  <a:pt x="2438400" y="4628751"/>
                </a:cubicBezTo>
                <a:cubicBezTo>
                  <a:pt x="3720242" y="4628751"/>
                  <a:pt x="4759380" y="3618855"/>
                  <a:pt x="4759380" y="2373086"/>
                </a:cubicBezTo>
                <a:cubicBezTo>
                  <a:pt x="4759380" y="1127317"/>
                  <a:pt x="3720242" y="117422"/>
                  <a:pt x="2438400" y="117422"/>
                </a:cubicBezTo>
                <a:close/>
                <a:moveTo>
                  <a:pt x="2438401" y="0"/>
                </a:moveTo>
                <a:cubicBezTo>
                  <a:pt x="3785093" y="0"/>
                  <a:pt x="4876802" y="1062467"/>
                  <a:pt x="4876802" y="2373086"/>
                </a:cubicBezTo>
                <a:cubicBezTo>
                  <a:pt x="4876802" y="3683705"/>
                  <a:pt x="3785093" y="4746172"/>
                  <a:pt x="2438401" y="4746172"/>
                </a:cubicBezTo>
                <a:cubicBezTo>
                  <a:pt x="1091709" y="4746172"/>
                  <a:pt x="0" y="3683705"/>
                  <a:pt x="0" y="2373086"/>
                </a:cubicBezTo>
                <a:cubicBezTo>
                  <a:pt x="0" y="1062467"/>
                  <a:pt x="1091709" y="0"/>
                  <a:pt x="2438401" y="0"/>
                </a:cubicBezTo>
                <a:close/>
              </a:path>
            </a:pathLst>
          </a:custGeom>
          <a:solidFill>
            <a:srgbClr val="0000FF"/>
          </a:soli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" name="Forma libre 22"/>
          <p:cNvSpPr/>
          <p:nvPr/>
        </p:nvSpPr>
        <p:spPr>
          <a:xfrm>
            <a:off x="7069121" y="459504"/>
            <a:ext cx="2074879" cy="1956930"/>
          </a:xfrm>
          <a:custGeom>
            <a:avLst/>
            <a:gdLst>
              <a:gd name="connsiteX0" fmla="*/ 2438402 w 4876802"/>
              <a:gd name="connsiteY0" fmla="*/ 1556565 h 4746172"/>
              <a:gd name="connsiteX1" fmla="*/ 1571082 w 4876802"/>
              <a:gd name="connsiteY1" fmla="*/ 2364013 h 4746172"/>
              <a:gd name="connsiteX2" fmla="*/ 2438402 w 4876802"/>
              <a:gd name="connsiteY2" fmla="*/ 3171461 h 4746172"/>
              <a:gd name="connsiteX3" fmla="*/ 3305722 w 4876802"/>
              <a:gd name="connsiteY3" fmla="*/ 2364013 h 4746172"/>
              <a:gd name="connsiteX4" fmla="*/ 2438402 w 4876802"/>
              <a:gd name="connsiteY4" fmla="*/ 1556565 h 4746172"/>
              <a:gd name="connsiteX5" fmla="*/ 2438403 w 4876802"/>
              <a:gd name="connsiteY5" fmla="*/ 1436913 h 4746172"/>
              <a:gd name="connsiteX6" fmla="*/ 3425375 w 4876802"/>
              <a:gd name="connsiteY6" fmla="*/ 2364013 h 4746172"/>
              <a:gd name="connsiteX7" fmla="*/ 2438403 w 4876802"/>
              <a:gd name="connsiteY7" fmla="*/ 3291113 h 4746172"/>
              <a:gd name="connsiteX8" fmla="*/ 1451431 w 4876802"/>
              <a:gd name="connsiteY8" fmla="*/ 2364013 h 4746172"/>
              <a:gd name="connsiteX9" fmla="*/ 2438403 w 4876802"/>
              <a:gd name="connsiteY9" fmla="*/ 1436913 h 4746172"/>
              <a:gd name="connsiteX10" fmla="*/ 2452918 w 4876802"/>
              <a:gd name="connsiteY10" fmla="*/ 1181167 h 4746172"/>
              <a:gd name="connsiteX11" fmla="*/ 1221087 w 4876802"/>
              <a:gd name="connsiteY11" fmla="*/ 2351314 h 4746172"/>
              <a:gd name="connsiteX12" fmla="*/ 2452918 w 4876802"/>
              <a:gd name="connsiteY12" fmla="*/ 3521461 h 4746172"/>
              <a:gd name="connsiteX13" fmla="*/ 3684749 w 4876802"/>
              <a:gd name="connsiteY13" fmla="*/ 2351314 h 4746172"/>
              <a:gd name="connsiteX14" fmla="*/ 2452918 w 4876802"/>
              <a:gd name="connsiteY14" fmla="*/ 1181167 h 4746172"/>
              <a:gd name="connsiteX15" fmla="*/ 2452918 w 4876802"/>
              <a:gd name="connsiteY15" fmla="*/ 1074056 h 4746172"/>
              <a:gd name="connsiteX16" fmla="*/ 3791860 w 4876802"/>
              <a:gd name="connsiteY16" fmla="*/ 2351314 h 4746172"/>
              <a:gd name="connsiteX17" fmla="*/ 2452918 w 4876802"/>
              <a:gd name="connsiteY17" fmla="*/ 3628572 h 4746172"/>
              <a:gd name="connsiteX18" fmla="*/ 1113976 w 4876802"/>
              <a:gd name="connsiteY18" fmla="*/ 2351314 h 4746172"/>
              <a:gd name="connsiteX19" fmla="*/ 2452918 w 4876802"/>
              <a:gd name="connsiteY19" fmla="*/ 1074056 h 4746172"/>
              <a:gd name="connsiteX20" fmla="*/ 2452918 w 4876802"/>
              <a:gd name="connsiteY20" fmla="*/ 860457 h 4746172"/>
              <a:gd name="connsiteX21" fmla="*/ 831433 w 4876802"/>
              <a:gd name="connsiteY21" fmla="*/ 2365828 h 4746172"/>
              <a:gd name="connsiteX22" fmla="*/ 2452918 w 4876802"/>
              <a:gd name="connsiteY22" fmla="*/ 3871199 h 4746172"/>
              <a:gd name="connsiteX23" fmla="*/ 4074403 w 4876802"/>
              <a:gd name="connsiteY23" fmla="*/ 2365828 h 4746172"/>
              <a:gd name="connsiteX24" fmla="*/ 2452918 w 4876802"/>
              <a:gd name="connsiteY24" fmla="*/ 860457 h 4746172"/>
              <a:gd name="connsiteX25" fmla="*/ 2452918 w 4876802"/>
              <a:gd name="connsiteY25" fmla="*/ 740228 h 4746172"/>
              <a:gd name="connsiteX26" fmla="*/ 4194632 w 4876802"/>
              <a:gd name="connsiteY26" fmla="*/ 2365828 h 4746172"/>
              <a:gd name="connsiteX27" fmla="*/ 2452918 w 4876802"/>
              <a:gd name="connsiteY27" fmla="*/ 3991428 h 4746172"/>
              <a:gd name="connsiteX28" fmla="*/ 711204 w 4876802"/>
              <a:gd name="connsiteY28" fmla="*/ 2365828 h 4746172"/>
              <a:gd name="connsiteX29" fmla="*/ 2452918 w 4876802"/>
              <a:gd name="connsiteY29" fmla="*/ 740228 h 4746172"/>
              <a:gd name="connsiteX30" fmla="*/ 2438400 w 4876802"/>
              <a:gd name="connsiteY30" fmla="*/ 519415 h 4746172"/>
              <a:gd name="connsiteX31" fmla="*/ 457728 w 4876802"/>
              <a:gd name="connsiteY31" fmla="*/ 2373085 h 4746172"/>
              <a:gd name="connsiteX32" fmla="*/ 2438400 w 4876802"/>
              <a:gd name="connsiteY32" fmla="*/ 4226756 h 4746172"/>
              <a:gd name="connsiteX33" fmla="*/ 4419072 w 4876802"/>
              <a:gd name="connsiteY33" fmla="*/ 2373085 h 4746172"/>
              <a:gd name="connsiteX34" fmla="*/ 2438400 w 4876802"/>
              <a:gd name="connsiteY34" fmla="*/ 519415 h 4746172"/>
              <a:gd name="connsiteX35" fmla="*/ 2438400 w 4876802"/>
              <a:gd name="connsiteY35" fmla="*/ 402772 h 4746172"/>
              <a:gd name="connsiteX36" fmla="*/ 4535715 w 4876802"/>
              <a:gd name="connsiteY36" fmla="*/ 2373085 h 4746172"/>
              <a:gd name="connsiteX37" fmla="*/ 2438400 w 4876802"/>
              <a:gd name="connsiteY37" fmla="*/ 4343399 h 4746172"/>
              <a:gd name="connsiteX38" fmla="*/ 341085 w 4876802"/>
              <a:gd name="connsiteY38" fmla="*/ 2373085 h 4746172"/>
              <a:gd name="connsiteX39" fmla="*/ 2438400 w 4876802"/>
              <a:gd name="connsiteY39" fmla="*/ 402772 h 4746172"/>
              <a:gd name="connsiteX40" fmla="*/ 2438400 w 4876802"/>
              <a:gd name="connsiteY40" fmla="*/ 117422 h 4746172"/>
              <a:gd name="connsiteX41" fmla="*/ 117420 w 4876802"/>
              <a:gd name="connsiteY41" fmla="*/ 2373086 h 4746172"/>
              <a:gd name="connsiteX42" fmla="*/ 2438400 w 4876802"/>
              <a:gd name="connsiteY42" fmla="*/ 4628751 h 4746172"/>
              <a:gd name="connsiteX43" fmla="*/ 4759380 w 4876802"/>
              <a:gd name="connsiteY43" fmla="*/ 2373086 h 4746172"/>
              <a:gd name="connsiteX44" fmla="*/ 2438400 w 4876802"/>
              <a:gd name="connsiteY44" fmla="*/ 117422 h 4746172"/>
              <a:gd name="connsiteX45" fmla="*/ 2438401 w 4876802"/>
              <a:gd name="connsiteY45" fmla="*/ 0 h 4746172"/>
              <a:gd name="connsiteX46" fmla="*/ 4876802 w 4876802"/>
              <a:gd name="connsiteY46" fmla="*/ 2373086 h 4746172"/>
              <a:gd name="connsiteX47" fmla="*/ 2438401 w 4876802"/>
              <a:gd name="connsiteY47" fmla="*/ 4746172 h 4746172"/>
              <a:gd name="connsiteX48" fmla="*/ 0 w 4876802"/>
              <a:gd name="connsiteY48" fmla="*/ 2373086 h 4746172"/>
              <a:gd name="connsiteX49" fmla="*/ 2438401 w 4876802"/>
              <a:gd name="connsiteY49" fmla="*/ 0 h 4746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4876802" h="4746172">
                <a:moveTo>
                  <a:pt x="2438402" y="1556565"/>
                </a:moveTo>
                <a:cubicBezTo>
                  <a:pt x="1959394" y="1556565"/>
                  <a:pt x="1571082" y="1918072"/>
                  <a:pt x="1571082" y="2364013"/>
                </a:cubicBezTo>
                <a:cubicBezTo>
                  <a:pt x="1571082" y="2809954"/>
                  <a:pt x="1959394" y="3171461"/>
                  <a:pt x="2438402" y="3171461"/>
                </a:cubicBezTo>
                <a:cubicBezTo>
                  <a:pt x="2917410" y="3171461"/>
                  <a:pt x="3305722" y="2809954"/>
                  <a:pt x="3305722" y="2364013"/>
                </a:cubicBezTo>
                <a:cubicBezTo>
                  <a:pt x="3305722" y="1918072"/>
                  <a:pt x="2917410" y="1556565"/>
                  <a:pt x="2438402" y="1556565"/>
                </a:cubicBezTo>
                <a:close/>
                <a:moveTo>
                  <a:pt x="2438403" y="1436913"/>
                </a:moveTo>
                <a:cubicBezTo>
                  <a:pt x="2983493" y="1436913"/>
                  <a:pt x="3425375" y="1851990"/>
                  <a:pt x="3425375" y="2364013"/>
                </a:cubicBezTo>
                <a:cubicBezTo>
                  <a:pt x="3425375" y="2876036"/>
                  <a:pt x="2983493" y="3291113"/>
                  <a:pt x="2438403" y="3291113"/>
                </a:cubicBezTo>
                <a:cubicBezTo>
                  <a:pt x="1893313" y="3291113"/>
                  <a:pt x="1451431" y="2876036"/>
                  <a:pt x="1451431" y="2364013"/>
                </a:cubicBezTo>
                <a:cubicBezTo>
                  <a:pt x="1451431" y="1851990"/>
                  <a:pt x="1893313" y="1436913"/>
                  <a:pt x="2438403" y="1436913"/>
                </a:cubicBezTo>
                <a:close/>
                <a:moveTo>
                  <a:pt x="2452918" y="1181167"/>
                </a:moveTo>
                <a:cubicBezTo>
                  <a:pt x="1772597" y="1181167"/>
                  <a:pt x="1221087" y="1705060"/>
                  <a:pt x="1221087" y="2351314"/>
                </a:cubicBezTo>
                <a:cubicBezTo>
                  <a:pt x="1221087" y="2997568"/>
                  <a:pt x="1772597" y="3521461"/>
                  <a:pt x="2452918" y="3521461"/>
                </a:cubicBezTo>
                <a:cubicBezTo>
                  <a:pt x="3133239" y="3521461"/>
                  <a:pt x="3684749" y="2997568"/>
                  <a:pt x="3684749" y="2351314"/>
                </a:cubicBezTo>
                <a:cubicBezTo>
                  <a:pt x="3684749" y="1705060"/>
                  <a:pt x="3133239" y="1181167"/>
                  <a:pt x="2452918" y="1181167"/>
                </a:cubicBezTo>
                <a:close/>
                <a:moveTo>
                  <a:pt x="2452918" y="1074056"/>
                </a:moveTo>
                <a:cubicBezTo>
                  <a:pt x="3192395" y="1074056"/>
                  <a:pt x="3791860" y="1645904"/>
                  <a:pt x="3791860" y="2351314"/>
                </a:cubicBezTo>
                <a:cubicBezTo>
                  <a:pt x="3791860" y="3056724"/>
                  <a:pt x="3192395" y="3628572"/>
                  <a:pt x="2452918" y="3628572"/>
                </a:cubicBezTo>
                <a:cubicBezTo>
                  <a:pt x="1713441" y="3628572"/>
                  <a:pt x="1113976" y="3056724"/>
                  <a:pt x="1113976" y="2351314"/>
                </a:cubicBezTo>
                <a:cubicBezTo>
                  <a:pt x="1113976" y="1645904"/>
                  <a:pt x="1713441" y="1074056"/>
                  <a:pt x="2452918" y="1074056"/>
                </a:cubicBezTo>
                <a:close/>
                <a:moveTo>
                  <a:pt x="2452918" y="860457"/>
                </a:moveTo>
                <a:cubicBezTo>
                  <a:pt x="1557397" y="860457"/>
                  <a:pt x="831433" y="1534435"/>
                  <a:pt x="831433" y="2365828"/>
                </a:cubicBezTo>
                <a:cubicBezTo>
                  <a:pt x="831433" y="3197221"/>
                  <a:pt x="1557397" y="3871199"/>
                  <a:pt x="2452918" y="3871199"/>
                </a:cubicBezTo>
                <a:cubicBezTo>
                  <a:pt x="3348439" y="3871199"/>
                  <a:pt x="4074403" y="3197221"/>
                  <a:pt x="4074403" y="2365828"/>
                </a:cubicBezTo>
                <a:cubicBezTo>
                  <a:pt x="4074403" y="1534435"/>
                  <a:pt x="3348439" y="860457"/>
                  <a:pt x="2452918" y="860457"/>
                </a:cubicBezTo>
                <a:close/>
                <a:moveTo>
                  <a:pt x="2452918" y="740228"/>
                </a:moveTo>
                <a:cubicBezTo>
                  <a:pt x="3414840" y="740228"/>
                  <a:pt x="4194632" y="1468034"/>
                  <a:pt x="4194632" y="2365828"/>
                </a:cubicBezTo>
                <a:cubicBezTo>
                  <a:pt x="4194632" y="3263622"/>
                  <a:pt x="3414840" y="3991428"/>
                  <a:pt x="2452918" y="3991428"/>
                </a:cubicBezTo>
                <a:cubicBezTo>
                  <a:pt x="1490996" y="3991428"/>
                  <a:pt x="711204" y="3263622"/>
                  <a:pt x="711204" y="2365828"/>
                </a:cubicBezTo>
                <a:cubicBezTo>
                  <a:pt x="711204" y="1468034"/>
                  <a:pt x="1490996" y="740228"/>
                  <a:pt x="2452918" y="740228"/>
                </a:cubicBezTo>
                <a:close/>
                <a:moveTo>
                  <a:pt x="2438400" y="519415"/>
                </a:moveTo>
                <a:cubicBezTo>
                  <a:pt x="1344505" y="519415"/>
                  <a:pt x="457728" y="1349331"/>
                  <a:pt x="457728" y="2373085"/>
                </a:cubicBezTo>
                <a:cubicBezTo>
                  <a:pt x="457728" y="3396839"/>
                  <a:pt x="1344505" y="4226756"/>
                  <a:pt x="2438400" y="4226756"/>
                </a:cubicBezTo>
                <a:cubicBezTo>
                  <a:pt x="3532295" y="4226756"/>
                  <a:pt x="4419072" y="3396839"/>
                  <a:pt x="4419072" y="2373085"/>
                </a:cubicBezTo>
                <a:cubicBezTo>
                  <a:pt x="4419072" y="1349331"/>
                  <a:pt x="3532295" y="519415"/>
                  <a:pt x="2438400" y="519415"/>
                </a:cubicBezTo>
                <a:close/>
                <a:moveTo>
                  <a:pt x="2438400" y="402772"/>
                </a:moveTo>
                <a:cubicBezTo>
                  <a:pt x="3596715" y="402772"/>
                  <a:pt x="4535715" y="1284911"/>
                  <a:pt x="4535715" y="2373085"/>
                </a:cubicBezTo>
                <a:cubicBezTo>
                  <a:pt x="4535715" y="3461259"/>
                  <a:pt x="3596715" y="4343399"/>
                  <a:pt x="2438400" y="4343399"/>
                </a:cubicBezTo>
                <a:cubicBezTo>
                  <a:pt x="1280085" y="4343399"/>
                  <a:pt x="341085" y="3461259"/>
                  <a:pt x="341085" y="2373085"/>
                </a:cubicBezTo>
                <a:cubicBezTo>
                  <a:pt x="341085" y="1284911"/>
                  <a:pt x="1280085" y="402772"/>
                  <a:pt x="2438400" y="402772"/>
                </a:cubicBezTo>
                <a:close/>
                <a:moveTo>
                  <a:pt x="2438400" y="117422"/>
                </a:moveTo>
                <a:cubicBezTo>
                  <a:pt x="1156558" y="117422"/>
                  <a:pt x="117420" y="1127317"/>
                  <a:pt x="117420" y="2373086"/>
                </a:cubicBezTo>
                <a:cubicBezTo>
                  <a:pt x="117420" y="3618855"/>
                  <a:pt x="1156558" y="4628751"/>
                  <a:pt x="2438400" y="4628751"/>
                </a:cubicBezTo>
                <a:cubicBezTo>
                  <a:pt x="3720242" y="4628751"/>
                  <a:pt x="4759380" y="3618855"/>
                  <a:pt x="4759380" y="2373086"/>
                </a:cubicBezTo>
                <a:cubicBezTo>
                  <a:pt x="4759380" y="1127317"/>
                  <a:pt x="3720242" y="117422"/>
                  <a:pt x="2438400" y="117422"/>
                </a:cubicBezTo>
                <a:close/>
                <a:moveTo>
                  <a:pt x="2438401" y="0"/>
                </a:moveTo>
                <a:cubicBezTo>
                  <a:pt x="3785093" y="0"/>
                  <a:pt x="4876802" y="1062467"/>
                  <a:pt x="4876802" y="2373086"/>
                </a:cubicBezTo>
                <a:cubicBezTo>
                  <a:pt x="4876802" y="3683705"/>
                  <a:pt x="3785093" y="4746172"/>
                  <a:pt x="2438401" y="4746172"/>
                </a:cubicBezTo>
                <a:cubicBezTo>
                  <a:pt x="1091709" y="4746172"/>
                  <a:pt x="0" y="3683705"/>
                  <a:pt x="0" y="2373086"/>
                </a:cubicBezTo>
                <a:cubicBezTo>
                  <a:pt x="0" y="1062467"/>
                  <a:pt x="1091709" y="0"/>
                  <a:pt x="2438401" y="0"/>
                </a:cubicBezTo>
                <a:close/>
              </a:path>
            </a:pathLst>
          </a:custGeom>
          <a:solidFill>
            <a:srgbClr val="0000FF"/>
          </a:soli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Forma libre 22"/>
          <p:cNvSpPr/>
          <p:nvPr/>
        </p:nvSpPr>
        <p:spPr>
          <a:xfrm>
            <a:off x="1290410" y="3844664"/>
            <a:ext cx="2074879" cy="1956930"/>
          </a:xfrm>
          <a:custGeom>
            <a:avLst/>
            <a:gdLst>
              <a:gd name="connsiteX0" fmla="*/ 2438402 w 4876802"/>
              <a:gd name="connsiteY0" fmla="*/ 1556565 h 4746172"/>
              <a:gd name="connsiteX1" fmla="*/ 1571082 w 4876802"/>
              <a:gd name="connsiteY1" fmla="*/ 2364013 h 4746172"/>
              <a:gd name="connsiteX2" fmla="*/ 2438402 w 4876802"/>
              <a:gd name="connsiteY2" fmla="*/ 3171461 h 4746172"/>
              <a:gd name="connsiteX3" fmla="*/ 3305722 w 4876802"/>
              <a:gd name="connsiteY3" fmla="*/ 2364013 h 4746172"/>
              <a:gd name="connsiteX4" fmla="*/ 2438402 w 4876802"/>
              <a:gd name="connsiteY4" fmla="*/ 1556565 h 4746172"/>
              <a:gd name="connsiteX5" fmla="*/ 2438403 w 4876802"/>
              <a:gd name="connsiteY5" fmla="*/ 1436913 h 4746172"/>
              <a:gd name="connsiteX6" fmla="*/ 3425375 w 4876802"/>
              <a:gd name="connsiteY6" fmla="*/ 2364013 h 4746172"/>
              <a:gd name="connsiteX7" fmla="*/ 2438403 w 4876802"/>
              <a:gd name="connsiteY7" fmla="*/ 3291113 h 4746172"/>
              <a:gd name="connsiteX8" fmla="*/ 1451431 w 4876802"/>
              <a:gd name="connsiteY8" fmla="*/ 2364013 h 4746172"/>
              <a:gd name="connsiteX9" fmla="*/ 2438403 w 4876802"/>
              <a:gd name="connsiteY9" fmla="*/ 1436913 h 4746172"/>
              <a:gd name="connsiteX10" fmla="*/ 2452918 w 4876802"/>
              <a:gd name="connsiteY10" fmla="*/ 1181167 h 4746172"/>
              <a:gd name="connsiteX11" fmla="*/ 1221087 w 4876802"/>
              <a:gd name="connsiteY11" fmla="*/ 2351314 h 4746172"/>
              <a:gd name="connsiteX12" fmla="*/ 2452918 w 4876802"/>
              <a:gd name="connsiteY12" fmla="*/ 3521461 h 4746172"/>
              <a:gd name="connsiteX13" fmla="*/ 3684749 w 4876802"/>
              <a:gd name="connsiteY13" fmla="*/ 2351314 h 4746172"/>
              <a:gd name="connsiteX14" fmla="*/ 2452918 w 4876802"/>
              <a:gd name="connsiteY14" fmla="*/ 1181167 h 4746172"/>
              <a:gd name="connsiteX15" fmla="*/ 2452918 w 4876802"/>
              <a:gd name="connsiteY15" fmla="*/ 1074056 h 4746172"/>
              <a:gd name="connsiteX16" fmla="*/ 3791860 w 4876802"/>
              <a:gd name="connsiteY16" fmla="*/ 2351314 h 4746172"/>
              <a:gd name="connsiteX17" fmla="*/ 2452918 w 4876802"/>
              <a:gd name="connsiteY17" fmla="*/ 3628572 h 4746172"/>
              <a:gd name="connsiteX18" fmla="*/ 1113976 w 4876802"/>
              <a:gd name="connsiteY18" fmla="*/ 2351314 h 4746172"/>
              <a:gd name="connsiteX19" fmla="*/ 2452918 w 4876802"/>
              <a:gd name="connsiteY19" fmla="*/ 1074056 h 4746172"/>
              <a:gd name="connsiteX20" fmla="*/ 2452918 w 4876802"/>
              <a:gd name="connsiteY20" fmla="*/ 860457 h 4746172"/>
              <a:gd name="connsiteX21" fmla="*/ 831433 w 4876802"/>
              <a:gd name="connsiteY21" fmla="*/ 2365828 h 4746172"/>
              <a:gd name="connsiteX22" fmla="*/ 2452918 w 4876802"/>
              <a:gd name="connsiteY22" fmla="*/ 3871199 h 4746172"/>
              <a:gd name="connsiteX23" fmla="*/ 4074403 w 4876802"/>
              <a:gd name="connsiteY23" fmla="*/ 2365828 h 4746172"/>
              <a:gd name="connsiteX24" fmla="*/ 2452918 w 4876802"/>
              <a:gd name="connsiteY24" fmla="*/ 860457 h 4746172"/>
              <a:gd name="connsiteX25" fmla="*/ 2452918 w 4876802"/>
              <a:gd name="connsiteY25" fmla="*/ 740228 h 4746172"/>
              <a:gd name="connsiteX26" fmla="*/ 4194632 w 4876802"/>
              <a:gd name="connsiteY26" fmla="*/ 2365828 h 4746172"/>
              <a:gd name="connsiteX27" fmla="*/ 2452918 w 4876802"/>
              <a:gd name="connsiteY27" fmla="*/ 3991428 h 4746172"/>
              <a:gd name="connsiteX28" fmla="*/ 711204 w 4876802"/>
              <a:gd name="connsiteY28" fmla="*/ 2365828 h 4746172"/>
              <a:gd name="connsiteX29" fmla="*/ 2452918 w 4876802"/>
              <a:gd name="connsiteY29" fmla="*/ 740228 h 4746172"/>
              <a:gd name="connsiteX30" fmla="*/ 2438400 w 4876802"/>
              <a:gd name="connsiteY30" fmla="*/ 519415 h 4746172"/>
              <a:gd name="connsiteX31" fmla="*/ 457728 w 4876802"/>
              <a:gd name="connsiteY31" fmla="*/ 2373085 h 4746172"/>
              <a:gd name="connsiteX32" fmla="*/ 2438400 w 4876802"/>
              <a:gd name="connsiteY32" fmla="*/ 4226756 h 4746172"/>
              <a:gd name="connsiteX33" fmla="*/ 4419072 w 4876802"/>
              <a:gd name="connsiteY33" fmla="*/ 2373085 h 4746172"/>
              <a:gd name="connsiteX34" fmla="*/ 2438400 w 4876802"/>
              <a:gd name="connsiteY34" fmla="*/ 519415 h 4746172"/>
              <a:gd name="connsiteX35" fmla="*/ 2438400 w 4876802"/>
              <a:gd name="connsiteY35" fmla="*/ 402772 h 4746172"/>
              <a:gd name="connsiteX36" fmla="*/ 4535715 w 4876802"/>
              <a:gd name="connsiteY36" fmla="*/ 2373085 h 4746172"/>
              <a:gd name="connsiteX37" fmla="*/ 2438400 w 4876802"/>
              <a:gd name="connsiteY37" fmla="*/ 4343399 h 4746172"/>
              <a:gd name="connsiteX38" fmla="*/ 341085 w 4876802"/>
              <a:gd name="connsiteY38" fmla="*/ 2373085 h 4746172"/>
              <a:gd name="connsiteX39" fmla="*/ 2438400 w 4876802"/>
              <a:gd name="connsiteY39" fmla="*/ 402772 h 4746172"/>
              <a:gd name="connsiteX40" fmla="*/ 2438400 w 4876802"/>
              <a:gd name="connsiteY40" fmla="*/ 117422 h 4746172"/>
              <a:gd name="connsiteX41" fmla="*/ 117420 w 4876802"/>
              <a:gd name="connsiteY41" fmla="*/ 2373086 h 4746172"/>
              <a:gd name="connsiteX42" fmla="*/ 2438400 w 4876802"/>
              <a:gd name="connsiteY42" fmla="*/ 4628751 h 4746172"/>
              <a:gd name="connsiteX43" fmla="*/ 4759380 w 4876802"/>
              <a:gd name="connsiteY43" fmla="*/ 2373086 h 4746172"/>
              <a:gd name="connsiteX44" fmla="*/ 2438400 w 4876802"/>
              <a:gd name="connsiteY44" fmla="*/ 117422 h 4746172"/>
              <a:gd name="connsiteX45" fmla="*/ 2438401 w 4876802"/>
              <a:gd name="connsiteY45" fmla="*/ 0 h 4746172"/>
              <a:gd name="connsiteX46" fmla="*/ 4876802 w 4876802"/>
              <a:gd name="connsiteY46" fmla="*/ 2373086 h 4746172"/>
              <a:gd name="connsiteX47" fmla="*/ 2438401 w 4876802"/>
              <a:gd name="connsiteY47" fmla="*/ 4746172 h 4746172"/>
              <a:gd name="connsiteX48" fmla="*/ 0 w 4876802"/>
              <a:gd name="connsiteY48" fmla="*/ 2373086 h 4746172"/>
              <a:gd name="connsiteX49" fmla="*/ 2438401 w 4876802"/>
              <a:gd name="connsiteY49" fmla="*/ 0 h 4746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4876802" h="4746172">
                <a:moveTo>
                  <a:pt x="2438402" y="1556565"/>
                </a:moveTo>
                <a:cubicBezTo>
                  <a:pt x="1959394" y="1556565"/>
                  <a:pt x="1571082" y="1918072"/>
                  <a:pt x="1571082" y="2364013"/>
                </a:cubicBezTo>
                <a:cubicBezTo>
                  <a:pt x="1571082" y="2809954"/>
                  <a:pt x="1959394" y="3171461"/>
                  <a:pt x="2438402" y="3171461"/>
                </a:cubicBezTo>
                <a:cubicBezTo>
                  <a:pt x="2917410" y="3171461"/>
                  <a:pt x="3305722" y="2809954"/>
                  <a:pt x="3305722" y="2364013"/>
                </a:cubicBezTo>
                <a:cubicBezTo>
                  <a:pt x="3305722" y="1918072"/>
                  <a:pt x="2917410" y="1556565"/>
                  <a:pt x="2438402" y="1556565"/>
                </a:cubicBezTo>
                <a:close/>
                <a:moveTo>
                  <a:pt x="2438403" y="1436913"/>
                </a:moveTo>
                <a:cubicBezTo>
                  <a:pt x="2983493" y="1436913"/>
                  <a:pt x="3425375" y="1851990"/>
                  <a:pt x="3425375" y="2364013"/>
                </a:cubicBezTo>
                <a:cubicBezTo>
                  <a:pt x="3425375" y="2876036"/>
                  <a:pt x="2983493" y="3291113"/>
                  <a:pt x="2438403" y="3291113"/>
                </a:cubicBezTo>
                <a:cubicBezTo>
                  <a:pt x="1893313" y="3291113"/>
                  <a:pt x="1451431" y="2876036"/>
                  <a:pt x="1451431" y="2364013"/>
                </a:cubicBezTo>
                <a:cubicBezTo>
                  <a:pt x="1451431" y="1851990"/>
                  <a:pt x="1893313" y="1436913"/>
                  <a:pt x="2438403" y="1436913"/>
                </a:cubicBezTo>
                <a:close/>
                <a:moveTo>
                  <a:pt x="2452918" y="1181167"/>
                </a:moveTo>
                <a:cubicBezTo>
                  <a:pt x="1772597" y="1181167"/>
                  <a:pt x="1221087" y="1705060"/>
                  <a:pt x="1221087" y="2351314"/>
                </a:cubicBezTo>
                <a:cubicBezTo>
                  <a:pt x="1221087" y="2997568"/>
                  <a:pt x="1772597" y="3521461"/>
                  <a:pt x="2452918" y="3521461"/>
                </a:cubicBezTo>
                <a:cubicBezTo>
                  <a:pt x="3133239" y="3521461"/>
                  <a:pt x="3684749" y="2997568"/>
                  <a:pt x="3684749" y="2351314"/>
                </a:cubicBezTo>
                <a:cubicBezTo>
                  <a:pt x="3684749" y="1705060"/>
                  <a:pt x="3133239" y="1181167"/>
                  <a:pt x="2452918" y="1181167"/>
                </a:cubicBezTo>
                <a:close/>
                <a:moveTo>
                  <a:pt x="2452918" y="1074056"/>
                </a:moveTo>
                <a:cubicBezTo>
                  <a:pt x="3192395" y="1074056"/>
                  <a:pt x="3791860" y="1645904"/>
                  <a:pt x="3791860" y="2351314"/>
                </a:cubicBezTo>
                <a:cubicBezTo>
                  <a:pt x="3791860" y="3056724"/>
                  <a:pt x="3192395" y="3628572"/>
                  <a:pt x="2452918" y="3628572"/>
                </a:cubicBezTo>
                <a:cubicBezTo>
                  <a:pt x="1713441" y="3628572"/>
                  <a:pt x="1113976" y="3056724"/>
                  <a:pt x="1113976" y="2351314"/>
                </a:cubicBezTo>
                <a:cubicBezTo>
                  <a:pt x="1113976" y="1645904"/>
                  <a:pt x="1713441" y="1074056"/>
                  <a:pt x="2452918" y="1074056"/>
                </a:cubicBezTo>
                <a:close/>
                <a:moveTo>
                  <a:pt x="2452918" y="860457"/>
                </a:moveTo>
                <a:cubicBezTo>
                  <a:pt x="1557397" y="860457"/>
                  <a:pt x="831433" y="1534435"/>
                  <a:pt x="831433" y="2365828"/>
                </a:cubicBezTo>
                <a:cubicBezTo>
                  <a:pt x="831433" y="3197221"/>
                  <a:pt x="1557397" y="3871199"/>
                  <a:pt x="2452918" y="3871199"/>
                </a:cubicBezTo>
                <a:cubicBezTo>
                  <a:pt x="3348439" y="3871199"/>
                  <a:pt x="4074403" y="3197221"/>
                  <a:pt x="4074403" y="2365828"/>
                </a:cubicBezTo>
                <a:cubicBezTo>
                  <a:pt x="4074403" y="1534435"/>
                  <a:pt x="3348439" y="860457"/>
                  <a:pt x="2452918" y="860457"/>
                </a:cubicBezTo>
                <a:close/>
                <a:moveTo>
                  <a:pt x="2452918" y="740228"/>
                </a:moveTo>
                <a:cubicBezTo>
                  <a:pt x="3414840" y="740228"/>
                  <a:pt x="4194632" y="1468034"/>
                  <a:pt x="4194632" y="2365828"/>
                </a:cubicBezTo>
                <a:cubicBezTo>
                  <a:pt x="4194632" y="3263622"/>
                  <a:pt x="3414840" y="3991428"/>
                  <a:pt x="2452918" y="3991428"/>
                </a:cubicBezTo>
                <a:cubicBezTo>
                  <a:pt x="1490996" y="3991428"/>
                  <a:pt x="711204" y="3263622"/>
                  <a:pt x="711204" y="2365828"/>
                </a:cubicBezTo>
                <a:cubicBezTo>
                  <a:pt x="711204" y="1468034"/>
                  <a:pt x="1490996" y="740228"/>
                  <a:pt x="2452918" y="740228"/>
                </a:cubicBezTo>
                <a:close/>
                <a:moveTo>
                  <a:pt x="2438400" y="519415"/>
                </a:moveTo>
                <a:cubicBezTo>
                  <a:pt x="1344505" y="519415"/>
                  <a:pt x="457728" y="1349331"/>
                  <a:pt x="457728" y="2373085"/>
                </a:cubicBezTo>
                <a:cubicBezTo>
                  <a:pt x="457728" y="3396839"/>
                  <a:pt x="1344505" y="4226756"/>
                  <a:pt x="2438400" y="4226756"/>
                </a:cubicBezTo>
                <a:cubicBezTo>
                  <a:pt x="3532295" y="4226756"/>
                  <a:pt x="4419072" y="3396839"/>
                  <a:pt x="4419072" y="2373085"/>
                </a:cubicBezTo>
                <a:cubicBezTo>
                  <a:pt x="4419072" y="1349331"/>
                  <a:pt x="3532295" y="519415"/>
                  <a:pt x="2438400" y="519415"/>
                </a:cubicBezTo>
                <a:close/>
                <a:moveTo>
                  <a:pt x="2438400" y="402772"/>
                </a:moveTo>
                <a:cubicBezTo>
                  <a:pt x="3596715" y="402772"/>
                  <a:pt x="4535715" y="1284911"/>
                  <a:pt x="4535715" y="2373085"/>
                </a:cubicBezTo>
                <a:cubicBezTo>
                  <a:pt x="4535715" y="3461259"/>
                  <a:pt x="3596715" y="4343399"/>
                  <a:pt x="2438400" y="4343399"/>
                </a:cubicBezTo>
                <a:cubicBezTo>
                  <a:pt x="1280085" y="4343399"/>
                  <a:pt x="341085" y="3461259"/>
                  <a:pt x="341085" y="2373085"/>
                </a:cubicBezTo>
                <a:cubicBezTo>
                  <a:pt x="341085" y="1284911"/>
                  <a:pt x="1280085" y="402772"/>
                  <a:pt x="2438400" y="402772"/>
                </a:cubicBezTo>
                <a:close/>
                <a:moveTo>
                  <a:pt x="2438400" y="117422"/>
                </a:moveTo>
                <a:cubicBezTo>
                  <a:pt x="1156558" y="117422"/>
                  <a:pt x="117420" y="1127317"/>
                  <a:pt x="117420" y="2373086"/>
                </a:cubicBezTo>
                <a:cubicBezTo>
                  <a:pt x="117420" y="3618855"/>
                  <a:pt x="1156558" y="4628751"/>
                  <a:pt x="2438400" y="4628751"/>
                </a:cubicBezTo>
                <a:cubicBezTo>
                  <a:pt x="3720242" y="4628751"/>
                  <a:pt x="4759380" y="3618855"/>
                  <a:pt x="4759380" y="2373086"/>
                </a:cubicBezTo>
                <a:cubicBezTo>
                  <a:pt x="4759380" y="1127317"/>
                  <a:pt x="3720242" y="117422"/>
                  <a:pt x="2438400" y="117422"/>
                </a:cubicBezTo>
                <a:close/>
                <a:moveTo>
                  <a:pt x="2438401" y="0"/>
                </a:moveTo>
                <a:cubicBezTo>
                  <a:pt x="3785093" y="0"/>
                  <a:pt x="4876802" y="1062467"/>
                  <a:pt x="4876802" y="2373086"/>
                </a:cubicBezTo>
                <a:cubicBezTo>
                  <a:pt x="4876802" y="3683705"/>
                  <a:pt x="3785093" y="4746172"/>
                  <a:pt x="2438401" y="4746172"/>
                </a:cubicBezTo>
                <a:cubicBezTo>
                  <a:pt x="1091709" y="4746172"/>
                  <a:pt x="0" y="3683705"/>
                  <a:pt x="0" y="2373086"/>
                </a:cubicBezTo>
                <a:cubicBezTo>
                  <a:pt x="0" y="1062467"/>
                  <a:pt x="1091709" y="0"/>
                  <a:pt x="2438401" y="0"/>
                </a:cubicBezTo>
                <a:close/>
              </a:path>
            </a:pathLst>
          </a:custGeom>
          <a:solidFill>
            <a:srgbClr val="0000FF"/>
          </a:soli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Forma libre 22"/>
          <p:cNvSpPr/>
          <p:nvPr/>
        </p:nvSpPr>
        <p:spPr>
          <a:xfrm>
            <a:off x="7069120" y="4546403"/>
            <a:ext cx="2074879" cy="1956930"/>
          </a:xfrm>
          <a:custGeom>
            <a:avLst/>
            <a:gdLst>
              <a:gd name="connsiteX0" fmla="*/ 2438402 w 4876802"/>
              <a:gd name="connsiteY0" fmla="*/ 1556565 h 4746172"/>
              <a:gd name="connsiteX1" fmla="*/ 1571082 w 4876802"/>
              <a:gd name="connsiteY1" fmla="*/ 2364013 h 4746172"/>
              <a:gd name="connsiteX2" fmla="*/ 2438402 w 4876802"/>
              <a:gd name="connsiteY2" fmla="*/ 3171461 h 4746172"/>
              <a:gd name="connsiteX3" fmla="*/ 3305722 w 4876802"/>
              <a:gd name="connsiteY3" fmla="*/ 2364013 h 4746172"/>
              <a:gd name="connsiteX4" fmla="*/ 2438402 w 4876802"/>
              <a:gd name="connsiteY4" fmla="*/ 1556565 h 4746172"/>
              <a:gd name="connsiteX5" fmla="*/ 2438403 w 4876802"/>
              <a:gd name="connsiteY5" fmla="*/ 1436913 h 4746172"/>
              <a:gd name="connsiteX6" fmla="*/ 3425375 w 4876802"/>
              <a:gd name="connsiteY6" fmla="*/ 2364013 h 4746172"/>
              <a:gd name="connsiteX7" fmla="*/ 2438403 w 4876802"/>
              <a:gd name="connsiteY7" fmla="*/ 3291113 h 4746172"/>
              <a:gd name="connsiteX8" fmla="*/ 1451431 w 4876802"/>
              <a:gd name="connsiteY8" fmla="*/ 2364013 h 4746172"/>
              <a:gd name="connsiteX9" fmla="*/ 2438403 w 4876802"/>
              <a:gd name="connsiteY9" fmla="*/ 1436913 h 4746172"/>
              <a:gd name="connsiteX10" fmla="*/ 2452918 w 4876802"/>
              <a:gd name="connsiteY10" fmla="*/ 1181167 h 4746172"/>
              <a:gd name="connsiteX11" fmla="*/ 1221087 w 4876802"/>
              <a:gd name="connsiteY11" fmla="*/ 2351314 h 4746172"/>
              <a:gd name="connsiteX12" fmla="*/ 2452918 w 4876802"/>
              <a:gd name="connsiteY12" fmla="*/ 3521461 h 4746172"/>
              <a:gd name="connsiteX13" fmla="*/ 3684749 w 4876802"/>
              <a:gd name="connsiteY13" fmla="*/ 2351314 h 4746172"/>
              <a:gd name="connsiteX14" fmla="*/ 2452918 w 4876802"/>
              <a:gd name="connsiteY14" fmla="*/ 1181167 h 4746172"/>
              <a:gd name="connsiteX15" fmla="*/ 2452918 w 4876802"/>
              <a:gd name="connsiteY15" fmla="*/ 1074056 h 4746172"/>
              <a:gd name="connsiteX16" fmla="*/ 3791860 w 4876802"/>
              <a:gd name="connsiteY16" fmla="*/ 2351314 h 4746172"/>
              <a:gd name="connsiteX17" fmla="*/ 2452918 w 4876802"/>
              <a:gd name="connsiteY17" fmla="*/ 3628572 h 4746172"/>
              <a:gd name="connsiteX18" fmla="*/ 1113976 w 4876802"/>
              <a:gd name="connsiteY18" fmla="*/ 2351314 h 4746172"/>
              <a:gd name="connsiteX19" fmla="*/ 2452918 w 4876802"/>
              <a:gd name="connsiteY19" fmla="*/ 1074056 h 4746172"/>
              <a:gd name="connsiteX20" fmla="*/ 2452918 w 4876802"/>
              <a:gd name="connsiteY20" fmla="*/ 860457 h 4746172"/>
              <a:gd name="connsiteX21" fmla="*/ 831433 w 4876802"/>
              <a:gd name="connsiteY21" fmla="*/ 2365828 h 4746172"/>
              <a:gd name="connsiteX22" fmla="*/ 2452918 w 4876802"/>
              <a:gd name="connsiteY22" fmla="*/ 3871199 h 4746172"/>
              <a:gd name="connsiteX23" fmla="*/ 4074403 w 4876802"/>
              <a:gd name="connsiteY23" fmla="*/ 2365828 h 4746172"/>
              <a:gd name="connsiteX24" fmla="*/ 2452918 w 4876802"/>
              <a:gd name="connsiteY24" fmla="*/ 860457 h 4746172"/>
              <a:gd name="connsiteX25" fmla="*/ 2452918 w 4876802"/>
              <a:gd name="connsiteY25" fmla="*/ 740228 h 4746172"/>
              <a:gd name="connsiteX26" fmla="*/ 4194632 w 4876802"/>
              <a:gd name="connsiteY26" fmla="*/ 2365828 h 4746172"/>
              <a:gd name="connsiteX27" fmla="*/ 2452918 w 4876802"/>
              <a:gd name="connsiteY27" fmla="*/ 3991428 h 4746172"/>
              <a:gd name="connsiteX28" fmla="*/ 711204 w 4876802"/>
              <a:gd name="connsiteY28" fmla="*/ 2365828 h 4746172"/>
              <a:gd name="connsiteX29" fmla="*/ 2452918 w 4876802"/>
              <a:gd name="connsiteY29" fmla="*/ 740228 h 4746172"/>
              <a:gd name="connsiteX30" fmla="*/ 2438400 w 4876802"/>
              <a:gd name="connsiteY30" fmla="*/ 519415 h 4746172"/>
              <a:gd name="connsiteX31" fmla="*/ 457728 w 4876802"/>
              <a:gd name="connsiteY31" fmla="*/ 2373085 h 4746172"/>
              <a:gd name="connsiteX32" fmla="*/ 2438400 w 4876802"/>
              <a:gd name="connsiteY32" fmla="*/ 4226756 h 4746172"/>
              <a:gd name="connsiteX33" fmla="*/ 4419072 w 4876802"/>
              <a:gd name="connsiteY33" fmla="*/ 2373085 h 4746172"/>
              <a:gd name="connsiteX34" fmla="*/ 2438400 w 4876802"/>
              <a:gd name="connsiteY34" fmla="*/ 519415 h 4746172"/>
              <a:gd name="connsiteX35" fmla="*/ 2438400 w 4876802"/>
              <a:gd name="connsiteY35" fmla="*/ 402772 h 4746172"/>
              <a:gd name="connsiteX36" fmla="*/ 4535715 w 4876802"/>
              <a:gd name="connsiteY36" fmla="*/ 2373085 h 4746172"/>
              <a:gd name="connsiteX37" fmla="*/ 2438400 w 4876802"/>
              <a:gd name="connsiteY37" fmla="*/ 4343399 h 4746172"/>
              <a:gd name="connsiteX38" fmla="*/ 341085 w 4876802"/>
              <a:gd name="connsiteY38" fmla="*/ 2373085 h 4746172"/>
              <a:gd name="connsiteX39" fmla="*/ 2438400 w 4876802"/>
              <a:gd name="connsiteY39" fmla="*/ 402772 h 4746172"/>
              <a:gd name="connsiteX40" fmla="*/ 2438400 w 4876802"/>
              <a:gd name="connsiteY40" fmla="*/ 117422 h 4746172"/>
              <a:gd name="connsiteX41" fmla="*/ 117420 w 4876802"/>
              <a:gd name="connsiteY41" fmla="*/ 2373086 h 4746172"/>
              <a:gd name="connsiteX42" fmla="*/ 2438400 w 4876802"/>
              <a:gd name="connsiteY42" fmla="*/ 4628751 h 4746172"/>
              <a:gd name="connsiteX43" fmla="*/ 4759380 w 4876802"/>
              <a:gd name="connsiteY43" fmla="*/ 2373086 h 4746172"/>
              <a:gd name="connsiteX44" fmla="*/ 2438400 w 4876802"/>
              <a:gd name="connsiteY44" fmla="*/ 117422 h 4746172"/>
              <a:gd name="connsiteX45" fmla="*/ 2438401 w 4876802"/>
              <a:gd name="connsiteY45" fmla="*/ 0 h 4746172"/>
              <a:gd name="connsiteX46" fmla="*/ 4876802 w 4876802"/>
              <a:gd name="connsiteY46" fmla="*/ 2373086 h 4746172"/>
              <a:gd name="connsiteX47" fmla="*/ 2438401 w 4876802"/>
              <a:gd name="connsiteY47" fmla="*/ 4746172 h 4746172"/>
              <a:gd name="connsiteX48" fmla="*/ 0 w 4876802"/>
              <a:gd name="connsiteY48" fmla="*/ 2373086 h 4746172"/>
              <a:gd name="connsiteX49" fmla="*/ 2438401 w 4876802"/>
              <a:gd name="connsiteY49" fmla="*/ 0 h 4746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4876802" h="4746172">
                <a:moveTo>
                  <a:pt x="2438402" y="1556565"/>
                </a:moveTo>
                <a:cubicBezTo>
                  <a:pt x="1959394" y="1556565"/>
                  <a:pt x="1571082" y="1918072"/>
                  <a:pt x="1571082" y="2364013"/>
                </a:cubicBezTo>
                <a:cubicBezTo>
                  <a:pt x="1571082" y="2809954"/>
                  <a:pt x="1959394" y="3171461"/>
                  <a:pt x="2438402" y="3171461"/>
                </a:cubicBezTo>
                <a:cubicBezTo>
                  <a:pt x="2917410" y="3171461"/>
                  <a:pt x="3305722" y="2809954"/>
                  <a:pt x="3305722" y="2364013"/>
                </a:cubicBezTo>
                <a:cubicBezTo>
                  <a:pt x="3305722" y="1918072"/>
                  <a:pt x="2917410" y="1556565"/>
                  <a:pt x="2438402" y="1556565"/>
                </a:cubicBezTo>
                <a:close/>
                <a:moveTo>
                  <a:pt x="2438403" y="1436913"/>
                </a:moveTo>
                <a:cubicBezTo>
                  <a:pt x="2983493" y="1436913"/>
                  <a:pt x="3425375" y="1851990"/>
                  <a:pt x="3425375" y="2364013"/>
                </a:cubicBezTo>
                <a:cubicBezTo>
                  <a:pt x="3425375" y="2876036"/>
                  <a:pt x="2983493" y="3291113"/>
                  <a:pt x="2438403" y="3291113"/>
                </a:cubicBezTo>
                <a:cubicBezTo>
                  <a:pt x="1893313" y="3291113"/>
                  <a:pt x="1451431" y="2876036"/>
                  <a:pt x="1451431" y="2364013"/>
                </a:cubicBezTo>
                <a:cubicBezTo>
                  <a:pt x="1451431" y="1851990"/>
                  <a:pt x="1893313" y="1436913"/>
                  <a:pt x="2438403" y="1436913"/>
                </a:cubicBezTo>
                <a:close/>
                <a:moveTo>
                  <a:pt x="2452918" y="1181167"/>
                </a:moveTo>
                <a:cubicBezTo>
                  <a:pt x="1772597" y="1181167"/>
                  <a:pt x="1221087" y="1705060"/>
                  <a:pt x="1221087" y="2351314"/>
                </a:cubicBezTo>
                <a:cubicBezTo>
                  <a:pt x="1221087" y="2997568"/>
                  <a:pt x="1772597" y="3521461"/>
                  <a:pt x="2452918" y="3521461"/>
                </a:cubicBezTo>
                <a:cubicBezTo>
                  <a:pt x="3133239" y="3521461"/>
                  <a:pt x="3684749" y="2997568"/>
                  <a:pt x="3684749" y="2351314"/>
                </a:cubicBezTo>
                <a:cubicBezTo>
                  <a:pt x="3684749" y="1705060"/>
                  <a:pt x="3133239" y="1181167"/>
                  <a:pt x="2452918" y="1181167"/>
                </a:cubicBezTo>
                <a:close/>
                <a:moveTo>
                  <a:pt x="2452918" y="1074056"/>
                </a:moveTo>
                <a:cubicBezTo>
                  <a:pt x="3192395" y="1074056"/>
                  <a:pt x="3791860" y="1645904"/>
                  <a:pt x="3791860" y="2351314"/>
                </a:cubicBezTo>
                <a:cubicBezTo>
                  <a:pt x="3791860" y="3056724"/>
                  <a:pt x="3192395" y="3628572"/>
                  <a:pt x="2452918" y="3628572"/>
                </a:cubicBezTo>
                <a:cubicBezTo>
                  <a:pt x="1713441" y="3628572"/>
                  <a:pt x="1113976" y="3056724"/>
                  <a:pt x="1113976" y="2351314"/>
                </a:cubicBezTo>
                <a:cubicBezTo>
                  <a:pt x="1113976" y="1645904"/>
                  <a:pt x="1713441" y="1074056"/>
                  <a:pt x="2452918" y="1074056"/>
                </a:cubicBezTo>
                <a:close/>
                <a:moveTo>
                  <a:pt x="2452918" y="860457"/>
                </a:moveTo>
                <a:cubicBezTo>
                  <a:pt x="1557397" y="860457"/>
                  <a:pt x="831433" y="1534435"/>
                  <a:pt x="831433" y="2365828"/>
                </a:cubicBezTo>
                <a:cubicBezTo>
                  <a:pt x="831433" y="3197221"/>
                  <a:pt x="1557397" y="3871199"/>
                  <a:pt x="2452918" y="3871199"/>
                </a:cubicBezTo>
                <a:cubicBezTo>
                  <a:pt x="3348439" y="3871199"/>
                  <a:pt x="4074403" y="3197221"/>
                  <a:pt x="4074403" y="2365828"/>
                </a:cubicBezTo>
                <a:cubicBezTo>
                  <a:pt x="4074403" y="1534435"/>
                  <a:pt x="3348439" y="860457"/>
                  <a:pt x="2452918" y="860457"/>
                </a:cubicBezTo>
                <a:close/>
                <a:moveTo>
                  <a:pt x="2452918" y="740228"/>
                </a:moveTo>
                <a:cubicBezTo>
                  <a:pt x="3414840" y="740228"/>
                  <a:pt x="4194632" y="1468034"/>
                  <a:pt x="4194632" y="2365828"/>
                </a:cubicBezTo>
                <a:cubicBezTo>
                  <a:pt x="4194632" y="3263622"/>
                  <a:pt x="3414840" y="3991428"/>
                  <a:pt x="2452918" y="3991428"/>
                </a:cubicBezTo>
                <a:cubicBezTo>
                  <a:pt x="1490996" y="3991428"/>
                  <a:pt x="711204" y="3263622"/>
                  <a:pt x="711204" y="2365828"/>
                </a:cubicBezTo>
                <a:cubicBezTo>
                  <a:pt x="711204" y="1468034"/>
                  <a:pt x="1490996" y="740228"/>
                  <a:pt x="2452918" y="740228"/>
                </a:cubicBezTo>
                <a:close/>
                <a:moveTo>
                  <a:pt x="2438400" y="519415"/>
                </a:moveTo>
                <a:cubicBezTo>
                  <a:pt x="1344505" y="519415"/>
                  <a:pt x="457728" y="1349331"/>
                  <a:pt x="457728" y="2373085"/>
                </a:cubicBezTo>
                <a:cubicBezTo>
                  <a:pt x="457728" y="3396839"/>
                  <a:pt x="1344505" y="4226756"/>
                  <a:pt x="2438400" y="4226756"/>
                </a:cubicBezTo>
                <a:cubicBezTo>
                  <a:pt x="3532295" y="4226756"/>
                  <a:pt x="4419072" y="3396839"/>
                  <a:pt x="4419072" y="2373085"/>
                </a:cubicBezTo>
                <a:cubicBezTo>
                  <a:pt x="4419072" y="1349331"/>
                  <a:pt x="3532295" y="519415"/>
                  <a:pt x="2438400" y="519415"/>
                </a:cubicBezTo>
                <a:close/>
                <a:moveTo>
                  <a:pt x="2438400" y="402772"/>
                </a:moveTo>
                <a:cubicBezTo>
                  <a:pt x="3596715" y="402772"/>
                  <a:pt x="4535715" y="1284911"/>
                  <a:pt x="4535715" y="2373085"/>
                </a:cubicBezTo>
                <a:cubicBezTo>
                  <a:pt x="4535715" y="3461259"/>
                  <a:pt x="3596715" y="4343399"/>
                  <a:pt x="2438400" y="4343399"/>
                </a:cubicBezTo>
                <a:cubicBezTo>
                  <a:pt x="1280085" y="4343399"/>
                  <a:pt x="341085" y="3461259"/>
                  <a:pt x="341085" y="2373085"/>
                </a:cubicBezTo>
                <a:cubicBezTo>
                  <a:pt x="341085" y="1284911"/>
                  <a:pt x="1280085" y="402772"/>
                  <a:pt x="2438400" y="402772"/>
                </a:cubicBezTo>
                <a:close/>
                <a:moveTo>
                  <a:pt x="2438400" y="117422"/>
                </a:moveTo>
                <a:cubicBezTo>
                  <a:pt x="1156558" y="117422"/>
                  <a:pt x="117420" y="1127317"/>
                  <a:pt x="117420" y="2373086"/>
                </a:cubicBezTo>
                <a:cubicBezTo>
                  <a:pt x="117420" y="3618855"/>
                  <a:pt x="1156558" y="4628751"/>
                  <a:pt x="2438400" y="4628751"/>
                </a:cubicBezTo>
                <a:cubicBezTo>
                  <a:pt x="3720242" y="4628751"/>
                  <a:pt x="4759380" y="3618855"/>
                  <a:pt x="4759380" y="2373086"/>
                </a:cubicBezTo>
                <a:cubicBezTo>
                  <a:pt x="4759380" y="1127317"/>
                  <a:pt x="3720242" y="117422"/>
                  <a:pt x="2438400" y="117422"/>
                </a:cubicBezTo>
                <a:close/>
                <a:moveTo>
                  <a:pt x="2438401" y="0"/>
                </a:moveTo>
                <a:cubicBezTo>
                  <a:pt x="3785093" y="0"/>
                  <a:pt x="4876802" y="1062467"/>
                  <a:pt x="4876802" y="2373086"/>
                </a:cubicBezTo>
                <a:cubicBezTo>
                  <a:pt x="4876802" y="3683705"/>
                  <a:pt x="3785093" y="4746172"/>
                  <a:pt x="2438401" y="4746172"/>
                </a:cubicBezTo>
                <a:cubicBezTo>
                  <a:pt x="1091709" y="4746172"/>
                  <a:pt x="0" y="3683705"/>
                  <a:pt x="0" y="2373086"/>
                </a:cubicBezTo>
                <a:cubicBezTo>
                  <a:pt x="0" y="1062467"/>
                  <a:pt x="1091709" y="0"/>
                  <a:pt x="2438401" y="0"/>
                </a:cubicBezTo>
                <a:close/>
              </a:path>
            </a:pathLst>
          </a:custGeom>
          <a:solidFill>
            <a:srgbClr val="0000FF"/>
          </a:soli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Forma libre 22"/>
          <p:cNvSpPr/>
          <p:nvPr/>
        </p:nvSpPr>
        <p:spPr>
          <a:xfrm>
            <a:off x="5796136" y="1052736"/>
            <a:ext cx="2074879" cy="1956930"/>
          </a:xfrm>
          <a:custGeom>
            <a:avLst/>
            <a:gdLst>
              <a:gd name="connsiteX0" fmla="*/ 2438402 w 4876802"/>
              <a:gd name="connsiteY0" fmla="*/ 1556565 h 4746172"/>
              <a:gd name="connsiteX1" fmla="*/ 1571082 w 4876802"/>
              <a:gd name="connsiteY1" fmla="*/ 2364013 h 4746172"/>
              <a:gd name="connsiteX2" fmla="*/ 2438402 w 4876802"/>
              <a:gd name="connsiteY2" fmla="*/ 3171461 h 4746172"/>
              <a:gd name="connsiteX3" fmla="*/ 3305722 w 4876802"/>
              <a:gd name="connsiteY3" fmla="*/ 2364013 h 4746172"/>
              <a:gd name="connsiteX4" fmla="*/ 2438402 w 4876802"/>
              <a:gd name="connsiteY4" fmla="*/ 1556565 h 4746172"/>
              <a:gd name="connsiteX5" fmla="*/ 2438403 w 4876802"/>
              <a:gd name="connsiteY5" fmla="*/ 1436913 h 4746172"/>
              <a:gd name="connsiteX6" fmla="*/ 3425375 w 4876802"/>
              <a:gd name="connsiteY6" fmla="*/ 2364013 h 4746172"/>
              <a:gd name="connsiteX7" fmla="*/ 2438403 w 4876802"/>
              <a:gd name="connsiteY7" fmla="*/ 3291113 h 4746172"/>
              <a:gd name="connsiteX8" fmla="*/ 1451431 w 4876802"/>
              <a:gd name="connsiteY8" fmla="*/ 2364013 h 4746172"/>
              <a:gd name="connsiteX9" fmla="*/ 2438403 w 4876802"/>
              <a:gd name="connsiteY9" fmla="*/ 1436913 h 4746172"/>
              <a:gd name="connsiteX10" fmla="*/ 2452918 w 4876802"/>
              <a:gd name="connsiteY10" fmla="*/ 1181167 h 4746172"/>
              <a:gd name="connsiteX11" fmla="*/ 1221087 w 4876802"/>
              <a:gd name="connsiteY11" fmla="*/ 2351314 h 4746172"/>
              <a:gd name="connsiteX12" fmla="*/ 2452918 w 4876802"/>
              <a:gd name="connsiteY12" fmla="*/ 3521461 h 4746172"/>
              <a:gd name="connsiteX13" fmla="*/ 3684749 w 4876802"/>
              <a:gd name="connsiteY13" fmla="*/ 2351314 h 4746172"/>
              <a:gd name="connsiteX14" fmla="*/ 2452918 w 4876802"/>
              <a:gd name="connsiteY14" fmla="*/ 1181167 h 4746172"/>
              <a:gd name="connsiteX15" fmla="*/ 2452918 w 4876802"/>
              <a:gd name="connsiteY15" fmla="*/ 1074056 h 4746172"/>
              <a:gd name="connsiteX16" fmla="*/ 3791860 w 4876802"/>
              <a:gd name="connsiteY16" fmla="*/ 2351314 h 4746172"/>
              <a:gd name="connsiteX17" fmla="*/ 2452918 w 4876802"/>
              <a:gd name="connsiteY17" fmla="*/ 3628572 h 4746172"/>
              <a:gd name="connsiteX18" fmla="*/ 1113976 w 4876802"/>
              <a:gd name="connsiteY18" fmla="*/ 2351314 h 4746172"/>
              <a:gd name="connsiteX19" fmla="*/ 2452918 w 4876802"/>
              <a:gd name="connsiteY19" fmla="*/ 1074056 h 4746172"/>
              <a:gd name="connsiteX20" fmla="*/ 2452918 w 4876802"/>
              <a:gd name="connsiteY20" fmla="*/ 860457 h 4746172"/>
              <a:gd name="connsiteX21" fmla="*/ 831433 w 4876802"/>
              <a:gd name="connsiteY21" fmla="*/ 2365828 h 4746172"/>
              <a:gd name="connsiteX22" fmla="*/ 2452918 w 4876802"/>
              <a:gd name="connsiteY22" fmla="*/ 3871199 h 4746172"/>
              <a:gd name="connsiteX23" fmla="*/ 4074403 w 4876802"/>
              <a:gd name="connsiteY23" fmla="*/ 2365828 h 4746172"/>
              <a:gd name="connsiteX24" fmla="*/ 2452918 w 4876802"/>
              <a:gd name="connsiteY24" fmla="*/ 860457 h 4746172"/>
              <a:gd name="connsiteX25" fmla="*/ 2452918 w 4876802"/>
              <a:gd name="connsiteY25" fmla="*/ 740228 h 4746172"/>
              <a:gd name="connsiteX26" fmla="*/ 4194632 w 4876802"/>
              <a:gd name="connsiteY26" fmla="*/ 2365828 h 4746172"/>
              <a:gd name="connsiteX27" fmla="*/ 2452918 w 4876802"/>
              <a:gd name="connsiteY27" fmla="*/ 3991428 h 4746172"/>
              <a:gd name="connsiteX28" fmla="*/ 711204 w 4876802"/>
              <a:gd name="connsiteY28" fmla="*/ 2365828 h 4746172"/>
              <a:gd name="connsiteX29" fmla="*/ 2452918 w 4876802"/>
              <a:gd name="connsiteY29" fmla="*/ 740228 h 4746172"/>
              <a:gd name="connsiteX30" fmla="*/ 2438400 w 4876802"/>
              <a:gd name="connsiteY30" fmla="*/ 519415 h 4746172"/>
              <a:gd name="connsiteX31" fmla="*/ 457728 w 4876802"/>
              <a:gd name="connsiteY31" fmla="*/ 2373085 h 4746172"/>
              <a:gd name="connsiteX32" fmla="*/ 2438400 w 4876802"/>
              <a:gd name="connsiteY32" fmla="*/ 4226756 h 4746172"/>
              <a:gd name="connsiteX33" fmla="*/ 4419072 w 4876802"/>
              <a:gd name="connsiteY33" fmla="*/ 2373085 h 4746172"/>
              <a:gd name="connsiteX34" fmla="*/ 2438400 w 4876802"/>
              <a:gd name="connsiteY34" fmla="*/ 519415 h 4746172"/>
              <a:gd name="connsiteX35" fmla="*/ 2438400 w 4876802"/>
              <a:gd name="connsiteY35" fmla="*/ 402772 h 4746172"/>
              <a:gd name="connsiteX36" fmla="*/ 4535715 w 4876802"/>
              <a:gd name="connsiteY36" fmla="*/ 2373085 h 4746172"/>
              <a:gd name="connsiteX37" fmla="*/ 2438400 w 4876802"/>
              <a:gd name="connsiteY37" fmla="*/ 4343399 h 4746172"/>
              <a:gd name="connsiteX38" fmla="*/ 341085 w 4876802"/>
              <a:gd name="connsiteY38" fmla="*/ 2373085 h 4746172"/>
              <a:gd name="connsiteX39" fmla="*/ 2438400 w 4876802"/>
              <a:gd name="connsiteY39" fmla="*/ 402772 h 4746172"/>
              <a:gd name="connsiteX40" fmla="*/ 2438400 w 4876802"/>
              <a:gd name="connsiteY40" fmla="*/ 117422 h 4746172"/>
              <a:gd name="connsiteX41" fmla="*/ 117420 w 4876802"/>
              <a:gd name="connsiteY41" fmla="*/ 2373086 h 4746172"/>
              <a:gd name="connsiteX42" fmla="*/ 2438400 w 4876802"/>
              <a:gd name="connsiteY42" fmla="*/ 4628751 h 4746172"/>
              <a:gd name="connsiteX43" fmla="*/ 4759380 w 4876802"/>
              <a:gd name="connsiteY43" fmla="*/ 2373086 h 4746172"/>
              <a:gd name="connsiteX44" fmla="*/ 2438400 w 4876802"/>
              <a:gd name="connsiteY44" fmla="*/ 117422 h 4746172"/>
              <a:gd name="connsiteX45" fmla="*/ 2438401 w 4876802"/>
              <a:gd name="connsiteY45" fmla="*/ 0 h 4746172"/>
              <a:gd name="connsiteX46" fmla="*/ 4876802 w 4876802"/>
              <a:gd name="connsiteY46" fmla="*/ 2373086 h 4746172"/>
              <a:gd name="connsiteX47" fmla="*/ 2438401 w 4876802"/>
              <a:gd name="connsiteY47" fmla="*/ 4746172 h 4746172"/>
              <a:gd name="connsiteX48" fmla="*/ 0 w 4876802"/>
              <a:gd name="connsiteY48" fmla="*/ 2373086 h 4746172"/>
              <a:gd name="connsiteX49" fmla="*/ 2438401 w 4876802"/>
              <a:gd name="connsiteY49" fmla="*/ 0 h 4746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4876802" h="4746172">
                <a:moveTo>
                  <a:pt x="2438402" y="1556565"/>
                </a:moveTo>
                <a:cubicBezTo>
                  <a:pt x="1959394" y="1556565"/>
                  <a:pt x="1571082" y="1918072"/>
                  <a:pt x="1571082" y="2364013"/>
                </a:cubicBezTo>
                <a:cubicBezTo>
                  <a:pt x="1571082" y="2809954"/>
                  <a:pt x="1959394" y="3171461"/>
                  <a:pt x="2438402" y="3171461"/>
                </a:cubicBezTo>
                <a:cubicBezTo>
                  <a:pt x="2917410" y="3171461"/>
                  <a:pt x="3305722" y="2809954"/>
                  <a:pt x="3305722" y="2364013"/>
                </a:cubicBezTo>
                <a:cubicBezTo>
                  <a:pt x="3305722" y="1918072"/>
                  <a:pt x="2917410" y="1556565"/>
                  <a:pt x="2438402" y="1556565"/>
                </a:cubicBezTo>
                <a:close/>
                <a:moveTo>
                  <a:pt x="2438403" y="1436913"/>
                </a:moveTo>
                <a:cubicBezTo>
                  <a:pt x="2983493" y="1436913"/>
                  <a:pt x="3425375" y="1851990"/>
                  <a:pt x="3425375" y="2364013"/>
                </a:cubicBezTo>
                <a:cubicBezTo>
                  <a:pt x="3425375" y="2876036"/>
                  <a:pt x="2983493" y="3291113"/>
                  <a:pt x="2438403" y="3291113"/>
                </a:cubicBezTo>
                <a:cubicBezTo>
                  <a:pt x="1893313" y="3291113"/>
                  <a:pt x="1451431" y="2876036"/>
                  <a:pt x="1451431" y="2364013"/>
                </a:cubicBezTo>
                <a:cubicBezTo>
                  <a:pt x="1451431" y="1851990"/>
                  <a:pt x="1893313" y="1436913"/>
                  <a:pt x="2438403" y="1436913"/>
                </a:cubicBezTo>
                <a:close/>
                <a:moveTo>
                  <a:pt x="2452918" y="1181167"/>
                </a:moveTo>
                <a:cubicBezTo>
                  <a:pt x="1772597" y="1181167"/>
                  <a:pt x="1221087" y="1705060"/>
                  <a:pt x="1221087" y="2351314"/>
                </a:cubicBezTo>
                <a:cubicBezTo>
                  <a:pt x="1221087" y="2997568"/>
                  <a:pt x="1772597" y="3521461"/>
                  <a:pt x="2452918" y="3521461"/>
                </a:cubicBezTo>
                <a:cubicBezTo>
                  <a:pt x="3133239" y="3521461"/>
                  <a:pt x="3684749" y="2997568"/>
                  <a:pt x="3684749" y="2351314"/>
                </a:cubicBezTo>
                <a:cubicBezTo>
                  <a:pt x="3684749" y="1705060"/>
                  <a:pt x="3133239" y="1181167"/>
                  <a:pt x="2452918" y="1181167"/>
                </a:cubicBezTo>
                <a:close/>
                <a:moveTo>
                  <a:pt x="2452918" y="1074056"/>
                </a:moveTo>
                <a:cubicBezTo>
                  <a:pt x="3192395" y="1074056"/>
                  <a:pt x="3791860" y="1645904"/>
                  <a:pt x="3791860" y="2351314"/>
                </a:cubicBezTo>
                <a:cubicBezTo>
                  <a:pt x="3791860" y="3056724"/>
                  <a:pt x="3192395" y="3628572"/>
                  <a:pt x="2452918" y="3628572"/>
                </a:cubicBezTo>
                <a:cubicBezTo>
                  <a:pt x="1713441" y="3628572"/>
                  <a:pt x="1113976" y="3056724"/>
                  <a:pt x="1113976" y="2351314"/>
                </a:cubicBezTo>
                <a:cubicBezTo>
                  <a:pt x="1113976" y="1645904"/>
                  <a:pt x="1713441" y="1074056"/>
                  <a:pt x="2452918" y="1074056"/>
                </a:cubicBezTo>
                <a:close/>
                <a:moveTo>
                  <a:pt x="2452918" y="860457"/>
                </a:moveTo>
                <a:cubicBezTo>
                  <a:pt x="1557397" y="860457"/>
                  <a:pt x="831433" y="1534435"/>
                  <a:pt x="831433" y="2365828"/>
                </a:cubicBezTo>
                <a:cubicBezTo>
                  <a:pt x="831433" y="3197221"/>
                  <a:pt x="1557397" y="3871199"/>
                  <a:pt x="2452918" y="3871199"/>
                </a:cubicBezTo>
                <a:cubicBezTo>
                  <a:pt x="3348439" y="3871199"/>
                  <a:pt x="4074403" y="3197221"/>
                  <a:pt x="4074403" y="2365828"/>
                </a:cubicBezTo>
                <a:cubicBezTo>
                  <a:pt x="4074403" y="1534435"/>
                  <a:pt x="3348439" y="860457"/>
                  <a:pt x="2452918" y="860457"/>
                </a:cubicBezTo>
                <a:close/>
                <a:moveTo>
                  <a:pt x="2452918" y="740228"/>
                </a:moveTo>
                <a:cubicBezTo>
                  <a:pt x="3414840" y="740228"/>
                  <a:pt x="4194632" y="1468034"/>
                  <a:pt x="4194632" y="2365828"/>
                </a:cubicBezTo>
                <a:cubicBezTo>
                  <a:pt x="4194632" y="3263622"/>
                  <a:pt x="3414840" y="3991428"/>
                  <a:pt x="2452918" y="3991428"/>
                </a:cubicBezTo>
                <a:cubicBezTo>
                  <a:pt x="1490996" y="3991428"/>
                  <a:pt x="711204" y="3263622"/>
                  <a:pt x="711204" y="2365828"/>
                </a:cubicBezTo>
                <a:cubicBezTo>
                  <a:pt x="711204" y="1468034"/>
                  <a:pt x="1490996" y="740228"/>
                  <a:pt x="2452918" y="740228"/>
                </a:cubicBezTo>
                <a:close/>
                <a:moveTo>
                  <a:pt x="2438400" y="519415"/>
                </a:moveTo>
                <a:cubicBezTo>
                  <a:pt x="1344505" y="519415"/>
                  <a:pt x="457728" y="1349331"/>
                  <a:pt x="457728" y="2373085"/>
                </a:cubicBezTo>
                <a:cubicBezTo>
                  <a:pt x="457728" y="3396839"/>
                  <a:pt x="1344505" y="4226756"/>
                  <a:pt x="2438400" y="4226756"/>
                </a:cubicBezTo>
                <a:cubicBezTo>
                  <a:pt x="3532295" y="4226756"/>
                  <a:pt x="4419072" y="3396839"/>
                  <a:pt x="4419072" y="2373085"/>
                </a:cubicBezTo>
                <a:cubicBezTo>
                  <a:pt x="4419072" y="1349331"/>
                  <a:pt x="3532295" y="519415"/>
                  <a:pt x="2438400" y="519415"/>
                </a:cubicBezTo>
                <a:close/>
                <a:moveTo>
                  <a:pt x="2438400" y="402772"/>
                </a:moveTo>
                <a:cubicBezTo>
                  <a:pt x="3596715" y="402772"/>
                  <a:pt x="4535715" y="1284911"/>
                  <a:pt x="4535715" y="2373085"/>
                </a:cubicBezTo>
                <a:cubicBezTo>
                  <a:pt x="4535715" y="3461259"/>
                  <a:pt x="3596715" y="4343399"/>
                  <a:pt x="2438400" y="4343399"/>
                </a:cubicBezTo>
                <a:cubicBezTo>
                  <a:pt x="1280085" y="4343399"/>
                  <a:pt x="341085" y="3461259"/>
                  <a:pt x="341085" y="2373085"/>
                </a:cubicBezTo>
                <a:cubicBezTo>
                  <a:pt x="341085" y="1284911"/>
                  <a:pt x="1280085" y="402772"/>
                  <a:pt x="2438400" y="402772"/>
                </a:cubicBezTo>
                <a:close/>
                <a:moveTo>
                  <a:pt x="2438400" y="117422"/>
                </a:moveTo>
                <a:cubicBezTo>
                  <a:pt x="1156558" y="117422"/>
                  <a:pt x="117420" y="1127317"/>
                  <a:pt x="117420" y="2373086"/>
                </a:cubicBezTo>
                <a:cubicBezTo>
                  <a:pt x="117420" y="3618855"/>
                  <a:pt x="1156558" y="4628751"/>
                  <a:pt x="2438400" y="4628751"/>
                </a:cubicBezTo>
                <a:cubicBezTo>
                  <a:pt x="3720242" y="4628751"/>
                  <a:pt x="4759380" y="3618855"/>
                  <a:pt x="4759380" y="2373086"/>
                </a:cubicBezTo>
                <a:cubicBezTo>
                  <a:pt x="4759380" y="1127317"/>
                  <a:pt x="3720242" y="117422"/>
                  <a:pt x="2438400" y="117422"/>
                </a:cubicBezTo>
                <a:close/>
                <a:moveTo>
                  <a:pt x="2438401" y="0"/>
                </a:moveTo>
                <a:cubicBezTo>
                  <a:pt x="3785093" y="0"/>
                  <a:pt x="4876802" y="1062467"/>
                  <a:pt x="4876802" y="2373086"/>
                </a:cubicBezTo>
                <a:cubicBezTo>
                  <a:pt x="4876802" y="3683705"/>
                  <a:pt x="3785093" y="4746172"/>
                  <a:pt x="2438401" y="4746172"/>
                </a:cubicBezTo>
                <a:cubicBezTo>
                  <a:pt x="1091709" y="4746172"/>
                  <a:pt x="0" y="3683705"/>
                  <a:pt x="0" y="2373086"/>
                </a:cubicBezTo>
                <a:cubicBezTo>
                  <a:pt x="0" y="1062467"/>
                  <a:pt x="1091709" y="0"/>
                  <a:pt x="2438401" y="0"/>
                </a:cubicBezTo>
                <a:close/>
              </a:path>
            </a:pathLst>
          </a:custGeom>
          <a:solidFill>
            <a:srgbClr val="0000FF"/>
          </a:soli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Forma libre 22"/>
          <p:cNvSpPr/>
          <p:nvPr/>
        </p:nvSpPr>
        <p:spPr>
          <a:xfrm>
            <a:off x="4510572" y="1716832"/>
            <a:ext cx="2074879" cy="1956930"/>
          </a:xfrm>
          <a:custGeom>
            <a:avLst/>
            <a:gdLst>
              <a:gd name="connsiteX0" fmla="*/ 2438402 w 4876802"/>
              <a:gd name="connsiteY0" fmla="*/ 1556565 h 4746172"/>
              <a:gd name="connsiteX1" fmla="*/ 1571082 w 4876802"/>
              <a:gd name="connsiteY1" fmla="*/ 2364013 h 4746172"/>
              <a:gd name="connsiteX2" fmla="*/ 2438402 w 4876802"/>
              <a:gd name="connsiteY2" fmla="*/ 3171461 h 4746172"/>
              <a:gd name="connsiteX3" fmla="*/ 3305722 w 4876802"/>
              <a:gd name="connsiteY3" fmla="*/ 2364013 h 4746172"/>
              <a:gd name="connsiteX4" fmla="*/ 2438402 w 4876802"/>
              <a:gd name="connsiteY4" fmla="*/ 1556565 h 4746172"/>
              <a:gd name="connsiteX5" fmla="*/ 2438403 w 4876802"/>
              <a:gd name="connsiteY5" fmla="*/ 1436913 h 4746172"/>
              <a:gd name="connsiteX6" fmla="*/ 3425375 w 4876802"/>
              <a:gd name="connsiteY6" fmla="*/ 2364013 h 4746172"/>
              <a:gd name="connsiteX7" fmla="*/ 2438403 w 4876802"/>
              <a:gd name="connsiteY7" fmla="*/ 3291113 h 4746172"/>
              <a:gd name="connsiteX8" fmla="*/ 1451431 w 4876802"/>
              <a:gd name="connsiteY8" fmla="*/ 2364013 h 4746172"/>
              <a:gd name="connsiteX9" fmla="*/ 2438403 w 4876802"/>
              <a:gd name="connsiteY9" fmla="*/ 1436913 h 4746172"/>
              <a:gd name="connsiteX10" fmla="*/ 2452918 w 4876802"/>
              <a:gd name="connsiteY10" fmla="*/ 1181167 h 4746172"/>
              <a:gd name="connsiteX11" fmla="*/ 1221087 w 4876802"/>
              <a:gd name="connsiteY11" fmla="*/ 2351314 h 4746172"/>
              <a:gd name="connsiteX12" fmla="*/ 2452918 w 4876802"/>
              <a:gd name="connsiteY12" fmla="*/ 3521461 h 4746172"/>
              <a:gd name="connsiteX13" fmla="*/ 3684749 w 4876802"/>
              <a:gd name="connsiteY13" fmla="*/ 2351314 h 4746172"/>
              <a:gd name="connsiteX14" fmla="*/ 2452918 w 4876802"/>
              <a:gd name="connsiteY14" fmla="*/ 1181167 h 4746172"/>
              <a:gd name="connsiteX15" fmla="*/ 2452918 w 4876802"/>
              <a:gd name="connsiteY15" fmla="*/ 1074056 h 4746172"/>
              <a:gd name="connsiteX16" fmla="*/ 3791860 w 4876802"/>
              <a:gd name="connsiteY16" fmla="*/ 2351314 h 4746172"/>
              <a:gd name="connsiteX17" fmla="*/ 2452918 w 4876802"/>
              <a:gd name="connsiteY17" fmla="*/ 3628572 h 4746172"/>
              <a:gd name="connsiteX18" fmla="*/ 1113976 w 4876802"/>
              <a:gd name="connsiteY18" fmla="*/ 2351314 h 4746172"/>
              <a:gd name="connsiteX19" fmla="*/ 2452918 w 4876802"/>
              <a:gd name="connsiteY19" fmla="*/ 1074056 h 4746172"/>
              <a:gd name="connsiteX20" fmla="*/ 2452918 w 4876802"/>
              <a:gd name="connsiteY20" fmla="*/ 860457 h 4746172"/>
              <a:gd name="connsiteX21" fmla="*/ 831433 w 4876802"/>
              <a:gd name="connsiteY21" fmla="*/ 2365828 h 4746172"/>
              <a:gd name="connsiteX22" fmla="*/ 2452918 w 4876802"/>
              <a:gd name="connsiteY22" fmla="*/ 3871199 h 4746172"/>
              <a:gd name="connsiteX23" fmla="*/ 4074403 w 4876802"/>
              <a:gd name="connsiteY23" fmla="*/ 2365828 h 4746172"/>
              <a:gd name="connsiteX24" fmla="*/ 2452918 w 4876802"/>
              <a:gd name="connsiteY24" fmla="*/ 860457 h 4746172"/>
              <a:gd name="connsiteX25" fmla="*/ 2452918 w 4876802"/>
              <a:gd name="connsiteY25" fmla="*/ 740228 h 4746172"/>
              <a:gd name="connsiteX26" fmla="*/ 4194632 w 4876802"/>
              <a:gd name="connsiteY26" fmla="*/ 2365828 h 4746172"/>
              <a:gd name="connsiteX27" fmla="*/ 2452918 w 4876802"/>
              <a:gd name="connsiteY27" fmla="*/ 3991428 h 4746172"/>
              <a:gd name="connsiteX28" fmla="*/ 711204 w 4876802"/>
              <a:gd name="connsiteY28" fmla="*/ 2365828 h 4746172"/>
              <a:gd name="connsiteX29" fmla="*/ 2452918 w 4876802"/>
              <a:gd name="connsiteY29" fmla="*/ 740228 h 4746172"/>
              <a:gd name="connsiteX30" fmla="*/ 2438400 w 4876802"/>
              <a:gd name="connsiteY30" fmla="*/ 519415 h 4746172"/>
              <a:gd name="connsiteX31" fmla="*/ 457728 w 4876802"/>
              <a:gd name="connsiteY31" fmla="*/ 2373085 h 4746172"/>
              <a:gd name="connsiteX32" fmla="*/ 2438400 w 4876802"/>
              <a:gd name="connsiteY32" fmla="*/ 4226756 h 4746172"/>
              <a:gd name="connsiteX33" fmla="*/ 4419072 w 4876802"/>
              <a:gd name="connsiteY33" fmla="*/ 2373085 h 4746172"/>
              <a:gd name="connsiteX34" fmla="*/ 2438400 w 4876802"/>
              <a:gd name="connsiteY34" fmla="*/ 519415 h 4746172"/>
              <a:gd name="connsiteX35" fmla="*/ 2438400 w 4876802"/>
              <a:gd name="connsiteY35" fmla="*/ 402772 h 4746172"/>
              <a:gd name="connsiteX36" fmla="*/ 4535715 w 4876802"/>
              <a:gd name="connsiteY36" fmla="*/ 2373085 h 4746172"/>
              <a:gd name="connsiteX37" fmla="*/ 2438400 w 4876802"/>
              <a:gd name="connsiteY37" fmla="*/ 4343399 h 4746172"/>
              <a:gd name="connsiteX38" fmla="*/ 341085 w 4876802"/>
              <a:gd name="connsiteY38" fmla="*/ 2373085 h 4746172"/>
              <a:gd name="connsiteX39" fmla="*/ 2438400 w 4876802"/>
              <a:gd name="connsiteY39" fmla="*/ 402772 h 4746172"/>
              <a:gd name="connsiteX40" fmla="*/ 2438400 w 4876802"/>
              <a:gd name="connsiteY40" fmla="*/ 117422 h 4746172"/>
              <a:gd name="connsiteX41" fmla="*/ 117420 w 4876802"/>
              <a:gd name="connsiteY41" fmla="*/ 2373086 h 4746172"/>
              <a:gd name="connsiteX42" fmla="*/ 2438400 w 4876802"/>
              <a:gd name="connsiteY42" fmla="*/ 4628751 h 4746172"/>
              <a:gd name="connsiteX43" fmla="*/ 4759380 w 4876802"/>
              <a:gd name="connsiteY43" fmla="*/ 2373086 h 4746172"/>
              <a:gd name="connsiteX44" fmla="*/ 2438400 w 4876802"/>
              <a:gd name="connsiteY44" fmla="*/ 117422 h 4746172"/>
              <a:gd name="connsiteX45" fmla="*/ 2438401 w 4876802"/>
              <a:gd name="connsiteY45" fmla="*/ 0 h 4746172"/>
              <a:gd name="connsiteX46" fmla="*/ 4876802 w 4876802"/>
              <a:gd name="connsiteY46" fmla="*/ 2373086 h 4746172"/>
              <a:gd name="connsiteX47" fmla="*/ 2438401 w 4876802"/>
              <a:gd name="connsiteY47" fmla="*/ 4746172 h 4746172"/>
              <a:gd name="connsiteX48" fmla="*/ 0 w 4876802"/>
              <a:gd name="connsiteY48" fmla="*/ 2373086 h 4746172"/>
              <a:gd name="connsiteX49" fmla="*/ 2438401 w 4876802"/>
              <a:gd name="connsiteY49" fmla="*/ 0 h 4746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4876802" h="4746172">
                <a:moveTo>
                  <a:pt x="2438402" y="1556565"/>
                </a:moveTo>
                <a:cubicBezTo>
                  <a:pt x="1959394" y="1556565"/>
                  <a:pt x="1571082" y="1918072"/>
                  <a:pt x="1571082" y="2364013"/>
                </a:cubicBezTo>
                <a:cubicBezTo>
                  <a:pt x="1571082" y="2809954"/>
                  <a:pt x="1959394" y="3171461"/>
                  <a:pt x="2438402" y="3171461"/>
                </a:cubicBezTo>
                <a:cubicBezTo>
                  <a:pt x="2917410" y="3171461"/>
                  <a:pt x="3305722" y="2809954"/>
                  <a:pt x="3305722" y="2364013"/>
                </a:cubicBezTo>
                <a:cubicBezTo>
                  <a:pt x="3305722" y="1918072"/>
                  <a:pt x="2917410" y="1556565"/>
                  <a:pt x="2438402" y="1556565"/>
                </a:cubicBezTo>
                <a:close/>
                <a:moveTo>
                  <a:pt x="2438403" y="1436913"/>
                </a:moveTo>
                <a:cubicBezTo>
                  <a:pt x="2983493" y="1436913"/>
                  <a:pt x="3425375" y="1851990"/>
                  <a:pt x="3425375" y="2364013"/>
                </a:cubicBezTo>
                <a:cubicBezTo>
                  <a:pt x="3425375" y="2876036"/>
                  <a:pt x="2983493" y="3291113"/>
                  <a:pt x="2438403" y="3291113"/>
                </a:cubicBezTo>
                <a:cubicBezTo>
                  <a:pt x="1893313" y="3291113"/>
                  <a:pt x="1451431" y="2876036"/>
                  <a:pt x="1451431" y="2364013"/>
                </a:cubicBezTo>
                <a:cubicBezTo>
                  <a:pt x="1451431" y="1851990"/>
                  <a:pt x="1893313" y="1436913"/>
                  <a:pt x="2438403" y="1436913"/>
                </a:cubicBezTo>
                <a:close/>
                <a:moveTo>
                  <a:pt x="2452918" y="1181167"/>
                </a:moveTo>
                <a:cubicBezTo>
                  <a:pt x="1772597" y="1181167"/>
                  <a:pt x="1221087" y="1705060"/>
                  <a:pt x="1221087" y="2351314"/>
                </a:cubicBezTo>
                <a:cubicBezTo>
                  <a:pt x="1221087" y="2997568"/>
                  <a:pt x="1772597" y="3521461"/>
                  <a:pt x="2452918" y="3521461"/>
                </a:cubicBezTo>
                <a:cubicBezTo>
                  <a:pt x="3133239" y="3521461"/>
                  <a:pt x="3684749" y="2997568"/>
                  <a:pt x="3684749" y="2351314"/>
                </a:cubicBezTo>
                <a:cubicBezTo>
                  <a:pt x="3684749" y="1705060"/>
                  <a:pt x="3133239" y="1181167"/>
                  <a:pt x="2452918" y="1181167"/>
                </a:cubicBezTo>
                <a:close/>
                <a:moveTo>
                  <a:pt x="2452918" y="1074056"/>
                </a:moveTo>
                <a:cubicBezTo>
                  <a:pt x="3192395" y="1074056"/>
                  <a:pt x="3791860" y="1645904"/>
                  <a:pt x="3791860" y="2351314"/>
                </a:cubicBezTo>
                <a:cubicBezTo>
                  <a:pt x="3791860" y="3056724"/>
                  <a:pt x="3192395" y="3628572"/>
                  <a:pt x="2452918" y="3628572"/>
                </a:cubicBezTo>
                <a:cubicBezTo>
                  <a:pt x="1713441" y="3628572"/>
                  <a:pt x="1113976" y="3056724"/>
                  <a:pt x="1113976" y="2351314"/>
                </a:cubicBezTo>
                <a:cubicBezTo>
                  <a:pt x="1113976" y="1645904"/>
                  <a:pt x="1713441" y="1074056"/>
                  <a:pt x="2452918" y="1074056"/>
                </a:cubicBezTo>
                <a:close/>
                <a:moveTo>
                  <a:pt x="2452918" y="860457"/>
                </a:moveTo>
                <a:cubicBezTo>
                  <a:pt x="1557397" y="860457"/>
                  <a:pt x="831433" y="1534435"/>
                  <a:pt x="831433" y="2365828"/>
                </a:cubicBezTo>
                <a:cubicBezTo>
                  <a:pt x="831433" y="3197221"/>
                  <a:pt x="1557397" y="3871199"/>
                  <a:pt x="2452918" y="3871199"/>
                </a:cubicBezTo>
                <a:cubicBezTo>
                  <a:pt x="3348439" y="3871199"/>
                  <a:pt x="4074403" y="3197221"/>
                  <a:pt x="4074403" y="2365828"/>
                </a:cubicBezTo>
                <a:cubicBezTo>
                  <a:pt x="4074403" y="1534435"/>
                  <a:pt x="3348439" y="860457"/>
                  <a:pt x="2452918" y="860457"/>
                </a:cubicBezTo>
                <a:close/>
                <a:moveTo>
                  <a:pt x="2452918" y="740228"/>
                </a:moveTo>
                <a:cubicBezTo>
                  <a:pt x="3414840" y="740228"/>
                  <a:pt x="4194632" y="1468034"/>
                  <a:pt x="4194632" y="2365828"/>
                </a:cubicBezTo>
                <a:cubicBezTo>
                  <a:pt x="4194632" y="3263622"/>
                  <a:pt x="3414840" y="3991428"/>
                  <a:pt x="2452918" y="3991428"/>
                </a:cubicBezTo>
                <a:cubicBezTo>
                  <a:pt x="1490996" y="3991428"/>
                  <a:pt x="711204" y="3263622"/>
                  <a:pt x="711204" y="2365828"/>
                </a:cubicBezTo>
                <a:cubicBezTo>
                  <a:pt x="711204" y="1468034"/>
                  <a:pt x="1490996" y="740228"/>
                  <a:pt x="2452918" y="740228"/>
                </a:cubicBezTo>
                <a:close/>
                <a:moveTo>
                  <a:pt x="2438400" y="519415"/>
                </a:moveTo>
                <a:cubicBezTo>
                  <a:pt x="1344505" y="519415"/>
                  <a:pt x="457728" y="1349331"/>
                  <a:pt x="457728" y="2373085"/>
                </a:cubicBezTo>
                <a:cubicBezTo>
                  <a:pt x="457728" y="3396839"/>
                  <a:pt x="1344505" y="4226756"/>
                  <a:pt x="2438400" y="4226756"/>
                </a:cubicBezTo>
                <a:cubicBezTo>
                  <a:pt x="3532295" y="4226756"/>
                  <a:pt x="4419072" y="3396839"/>
                  <a:pt x="4419072" y="2373085"/>
                </a:cubicBezTo>
                <a:cubicBezTo>
                  <a:pt x="4419072" y="1349331"/>
                  <a:pt x="3532295" y="519415"/>
                  <a:pt x="2438400" y="519415"/>
                </a:cubicBezTo>
                <a:close/>
                <a:moveTo>
                  <a:pt x="2438400" y="402772"/>
                </a:moveTo>
                <a:cubicBezTo>
                  <a:pt x="3596715" y="402772"/>
                  <a:pt x="4535715" y="1284911"/>
                  <a:pt x="4535715" y="2373085"/>
                </a:cubicBezTo>
                <a:cubicBezTo>
                  <a:pt x="4535715" y="3461259"/>
                  <a:pt x="3596715" y="4343399"/>
                  <a:pt x="2438400" y="4343399"/>
                </a:cubicBezTo>
                <a:cubicBezTo>
                  <a:pt x="1280085" y="4343399"/>
                  <a:pt x="341085" y="3461259"/>
                  <a:pt x="341085" y="2373085"/>
                </a:cubicBezTo>
                <a:cubicBezTo>
                  <a:pt x="341085" y="1284911"/>
                  <a:pt x="1280085" y="402772"/>
                  <a:pt x="2438400" y="402772"/>
                </a:cubicBezTo>
                <a:close/>
                <a:moveTo>
                  <a:pt x="2438400" y="117422"/>
                </a:moveTo>
                <a:cubicBezTo>
                  <a:pt x="1156558" y="117422"/>
                  <a:pt x="117420" y="1127317"/>
                  <a:pt x="117420" y="2373086"/>
                </a:cubicBezTo>
                <a:cubicBezTo>
                  <a:pt x="117420" y="3618855"/>
                  <a:pt x="1156558" y="4628751"/>
                  <a:pt x="2438400" y="4628751"/>
                </a:cubicBezTo>
                <a:cubicBezTo>
                  <a:pt x="3720242" y="4628751"/>
                  <a:pt x="4759380" y="3618855"/>
                  <a:pt x="4759380" y="2373086"/>
                </a:cubicBezTo>
                <a:cubicBezTo>
                  <a:pt x="4759380" y="1127317"/>
                  <a:pt x="3720242" y="117422"/>
                  <a:pt x="2438400" y="117422"/>
                </a:cubicBezTo>
                <a:close/>
                <a:moveTo>
                  <a:pt x="2438401" y="0"/>
                </a:moveTo>
                <a:cubicBezTo>
                  <a:pt x="3785093" y="0"/>
                  <a:pt x="4876802" y="1062467"/>
                  <a:pt x="4876802" y="2373086"/>
                </a:cubicBezTo>
                <a:cubicBezTo>
                  <a:pt x="4876802" y="3683705"/>
                  <a:pt x="3785093" y="4746172"/>
                  <a:pt x="2438401" y="4746172"/>
                </a:cubicBezTo>
                <a:cubicBezTo>
                  <a:pt x="1091709" y="4746172"/>
                  <a:pt x="0" y="3683705"/>
                  <a:pt x="0" y="2373086"/>
                </a:cubicBezTo>
                <a:cubicBezTo>
                  <a:pt x="0" y="1062467"/>
                  <a:pt x="1091709" y="0"/>
                  <a:pt x="2438401" y="0"/>
                </a:cubicBezTo>
                <a:close/>
              </a:path>
            </a:pathLst>
          </a:custGeom>
          <a:solidFill>
            <a:srgbClr val="0000FF"/>
          </a:soli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Forma libre 22"/>
          <p:cNvSpPr/>
          <p:nvPr/>
        </p:nvSpPr>
        <p:spPr>
          <a:xfrm>
            <a:off x="1290410" y="1124744"/>
            <a:ext cx="2074879" cy="1956930"/>
          </a:xfrm>
          <a:custGeom>
            <a:avLst/>
            <a:gdLst>
              <a:gd name="connsiteX0" fmla="*/ 2438402 w 4876802"/>
              <a:gd name="connsiteY0" fmla="*/ 1556565 h 4746172"/>
              <a:gd name="connsiteX1" fmla="*/ 1571082 w 4876802"/>
              <a:gd name="connsiteY1" fmla="*/ 2364013 h 4746172"/>
              <a:gd name="connsiteX2" fmla="*/ 2438402 w 4876802"/>
              <a:gd name="connsiteY2" fmla="*/ 3171461 h 4746172"/>
              <a:gd name="connsiteX3" fmla="*/ 3305722 w 4876802"/>
              <a:gd name="connsiteY3" fmla="*/ 2364013 h 4746172"/>
              <a:gd name="connsiteX4" fmla="*/ 2438402 w 4876802"/>
              <a:gd name="connsiteY4" fmla="*/ 1556565 h 4746172"/>
              <a:gd name="connsiteX5" fmla="*/ 2438403 w 4876802"/>
              <a:gd name="connsiteY5" fmla="*/ 1436913 h 4746172"/>
              <a:gd name="connsiteX6" fmla="*/ 3425375 w 4876802"/>
              <a:gd name="connsiteY6" fmla="*/ 2364013 h 4746172"/>
              <a:gd name="connsiteX7" fmla="*/ 2438403 w 4876802"/>
              <a:gd name="connsiteY7" fmla="*/ 3291113 h 4746172"/>
              <a:gd name="connsiteX8" fmla="*/ 1451431 w 4876802"/>
              <a:gd name="connsiteY8" fmla="*/ 2364013 h 4746172"/>
              <a:gd name="connsiteX9" fmla="*/ 2438403 w 4876802"/>
              <a:gd name="connsiteY9" fmla="*/ 1436913 h 4746172"/>
              <a:gd name="connsiteX10" fmla="*/ 2452918 w 4876802"/>
              <a:gd name="connsiteY10" fmla="*/ 1181167 h 4746172"/>
              <a:gd name="connsiteX11" fmla="*/ 1221087 w 4876802"/>
              <a:gd name="connsiteY11" fmla="*/ 2351314 h 4746172"/>
              <a:gd name="connsiteX12" fmla="*/ 2452918 w 4876802"/>
              <a:gd name="connsiteY12" fmla="*/ 3521461 h 4746172"/>
              <a:gd name="connsiteX13" fmla="*/ 3684749 w 4876802"/>
              <a:gd name="connsiteY13" fmla="*/ 2351314 h 4746172"/>
              <a:gd name="connsiteX14" fmla="*/ 2452918 w 4876802"/>
              <a:gd name="connsiteY14" fmla="*/ 1181167 h 4746172"/>
              <a:gd name="connsiteX15" fmla="*/ 2452918 w 4876802"/>
              <a:gd name="connsiteY15" fmla="*/ 1074056 h 4746172"/>
              <a:gd name="connsiteX16" fmla="*/ 3791860 w 4876802"/>
              <a:gd name="connsiteY16" fmla="*/ 2351314 h 4746172"/>
              <a:gd name="connsiteX17" fmla="*/ 2452918 w 4876802"/>
              <a:gd name="connsiteY17" fmla="*/ 3628572 h 4746172"/>
              <a:gd name="connsiteX18" fmla="*/ 1113976 w 4876802"/>
              <a:gd name="connsiteY18" fmla="*/ 2351314 h 4746172"/>
              <a:gd name="connsiteX19" fmla="*/ 2452918 w 4876802"/>
              <a:gd name="connsiteY19" fmla="*/ 1074056 h 4746172"/>
              <a:gd name="connsiteX20" fmla="*/ 2452918 w 4876802"/>
              <a:gd name="connsiteY20" fmla="*/ 860457 h 4746172"/>
              <a:gd name="connsiteX21" fmla="*/ 831433 w 4876802"/>
              <a:gd name="connsiteY21" fmla="*/ 2365828 h 4746172"/>
              <a:gd name="connsiteX22" fmla="*/ 2452918 w 4876802"/>
              <a:gd name="connsiteY22" fmla="*/ 3871199 h 4746172"/>
              <a:gd name="connsiteX23" fmla="*/ 4074403 w 4876802"/>
              <a:gd name="connsiteY23" fmla="*/ 2365828 h 4746172"/>
              <a:gd name="connsiteX24" fmla="*/ 2452918 w 4876802"/>
              <a:gd name="connsiteY24" fmla="*/ 860457 h 4746172"/>
              <a:gd name="connsiteX25" fmla="*/ 2452918 w 4876802"/>
              <a:gd name="connsiteY25" fmla="*/ 740228 h 4746172"/>
              <a:gd name="connsiteX26" fmla="*/ 4194632 w 4876802"/>
              <a:gd name="connsiteY26" fmla="*/ 2365828 h 4746172"/>
              <a:gd name="connsiteX27" fmla="*/ 2452918 w 4876802"/>
              <a:gd name="connsiteY27" fmla="*/ 3991428 h 4746172"/>
              <a:gd name="connsiteX28" fmla="*/ 711204 w 4876802"/>
              <a:gd name="connsiteY28" fmla="*/ 2365828 h 4746172"/>
              <a:gd name="connsiteX29" fmla="*/ 2452918 w 4876802"/>
              <a:gd name="connsiteY29" fmla="*/ 740228 h 4746172"/>
              <a:gd name="connsiteX30" fmla="*/ 2438400 w 4876802"/>
              <a:gd name="connsiteY30" fmla="*/ 519415 h 4746172"/>
              <a:gd name="connsiteX31" fmla="*/ 457728 w 4876802"/>
              <a:gd name="connsiteY31" fmla="*/ 2373085 h 4746172"/>
              <a:gd name="connsiteX32" fmla="*/ 2438400 w 4876802"/>
              <a:gd name="connsiteY32" fmla="*/ 4226756 h 4746172"/>
              <a:gd name="connsiteX33" fmla="*/ 4419072 w 4876802"/>
              <a:gd name="connsiteY33" fmla="*/ 2373085 h 4746172"/>
              <a:gd name="connsiteX34" fmla="*/ 2438400 w 4876802"/>
              <a:gd name="connsiteY34" fmla="*/ 519415 h 4746172"/>
              <a:gd name="connsiteX35" fmla="*/ 2438400 w 4876802"/>
              <a:gd name="connsiteY35" fmla="*/ 402772 h 4746172"/>
              <a:gd name="connsiteX36" fmla="*/ 4535715 w 4876802"/>
              <a:gd name="connsiteY36" fmla="*/ 2373085 h 4746172"/>
              <a:gd name="connsiteX37" fmla="*/ 2438400 w 4876802"/>
              <a:gd name="connsiteY37" fmla="*/ 4343399 h 4746172"/>
              <a:gd name="connsiteX38" fmla="*/ 341085 w 4876802"/>
              <a:gd name="connsiteY38" fmla="*/ 2373085 h 4746172"/>
              <a:gd name="connsiteX39" fmla="*/ 2438400 w 4876802"/>
              <a:gd name="connsiteY39" fmla="*/ 402772 h 4746172"/>
              <a:gd name="connsiteX40" fmla="*/ 2438400 w 4876802"/>
              <a:gd name="connsiteY40" fmla="*/ 117422 h 4746172"/>
              <a:gd name="connsiteX41" fmla="*/ 117420 w 4876802"/>
              <a:gd name="connsiteY41" fmla="*/ 2373086 h 4746172"/>
              <a:gd name="connsiteX42" fmla="*/ 2438400 w 4876802"/>
              <a:gd name="connsiteY42" fmla="*/ 4628751 h 4746172"/>
              <a:gd name="connsiteX43" fmla="*/ 4759380 w 4876802"/>
              <a:gd name="connsiteY43" fmla="*/ 2373086 h 4746172"/>
              <a:gd name="connsiteX44" fmla="*/ 2438400 w 4876802"/>
              <a:gd name="connsiteY44" fmla="*/ 117422 h 4746172"/>
              <a:gd name="connsiteX45" fmla="*/ 2438401 w 4876802"/>
              <a:gd name="connsiteY45" fmla="*/ 0 h 4746172"/>
              <a:gd name="connsiteX46" fmla="*/ 4876802 w 4876802"/>
              <a:gd name="connsiteY46" fmla="*/ 2373086 h 4746172"/>
              <a:gd name="connsiteX47" fmla="*/ 2438401 w 4876802"/>
              <a:gd name="connsiteY47" fmla="*/ 4746172 h 4746172"/>
              <a:gd name="connsiteX48" fmla="*/ 0 w 4876802"/>
              <a:gd name="connsiteY48" fmla="*/ 2373086 h 4746172"/>
              <a:gd name="connsiteX49" fmla="*/ 2438401 w 4876802"/>
              <a:gd name="connsiteY49" fmla="*/ 0 h 4746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4876802" h="4746172">
                <a:moveTo>
                  <a:pt x="2438402" y="1556565"/>
                </a:moveTo>
                <a:cubicBezTo>
                  <a:pt x="1959394" y="1556565"/>
                  <a:pt x="1571082" y="1918072"/>
                  <a:pt x="1571082" y="2364013"/>
                </a:cubicBezTo>
                <a:cubicBezTo>
                  <a:pt x="1571082" y="2809954"/>
                  <a:pt x="1959394" y="3171461"/>
                  <a:pt x="2438402" y="3171461"/>
                </a:cubicBezTo>
                <a:cubicBezTo>
                  <a:pt x="2917410" y="3171461"/>
                  <a:pt x="3305722" y="2809954"/>
                  <a:pt x="3305722" y="2364013"/>
                </a:cubicBezTo>
                <a:cubicBezTo>
                  <a:pt x="3305722" y="1918072"/>
                  <a:pt x="2917410" y="1556565"/>
                  <a:pt x="2438402" y="1556565"/>
                </a:cubicBezTo>
                <a:close/>
                <a:moveTo>
                  <a:pt x="2438403" y="1436913"/>
                </a:moveTo>
                <a:cubicBezTo>
                  <a:pt x="2983493" y="1436913"/>
                  <a:pt x="3425375" y="1851990"/>
                  <a:pt x="3425375" y="2364013"/>
                </a:cubicBezTo>
                <a:cubicBezTo>
                  <a:pt x="3425375" y="2876036"/>
                  <a:pt x="2983493" y="3291113"/>
                  <a:pt x="2438403" y="3291113"/>
                </a:cubicBezTo>
                <a:cubicBezTo>
                  <a:pt x="1893313" y="3291113"/>
                  <a:pt x="1451431" y="2876036"/>
                  <a:pt x="1451431" y="2364013"/>
                </a:cubicBezTo>
                <a:cubicBezTo>
                  <a:pt x="1451431" y="1851990"/>
                  <a:pt x="1893313" y="1436913"/>
                  <a:pt x="2438403" y="1436913"/>
                </a:cubicBezTo>
                <a:close/>
                <a:moveTo>
                  <a:pt x="2452918" y="1181167"/>
                </a:moveTo>
                <a:cubicBezTo>
                  <a:pt x="1772597" y="1181167"/>
                  <a:pt x="1221087" y="1705060"/>
                  <a:pt x="1221087" y="2351314"/>
                </a:cubicBezTo>
                <a:cubicBezTo>
                  <a:pt x="1221087" y="2997568"/>
                  <a:pt x="1772597" y="3521461"/>
                  <a:pt x="2452918" y="3521461"/>
                </a:cubicBezTo>
                <a:cubicBezTo>
                  <a:pt x="3133239" y="3521461"/>
                  <a:pt x="3684749" y="2997568"/>
                  <a:pt x="3684749" y="2351314"/>
                </a:cubicBezTo>
                <a:cubicBezTo>
                  <a:pt x="3684749" y="1705060"/>
                  <a:pt x="3133239" y="1181167"/>
                  <a:pt x="2452918" y="1181167"/>
                </a:cubicBezTo>
                <a:close/>
                <a:moveTo>
                  <a:pt x="2452918" y="1074056"/>
                </a:moveTo>
                <a:cubicBezTo>
                  <a:pt x="3192395" y="1074056"/>
                  <a:pt x="3791860" y="1645904"/>
                  <a:pt x="3791860" y="2351314"/>
                </a:cubicBezTo>
                <a:cubicBezTo>
                  <a:pt x="3791860" y="3056724"/>
                  <a:pt x="3192395" y="3628572"/>
                  <a:pt x="2452918" y="3628572"/>
                </a:cubicBezTo>
                <a:cubicBezTo>
                  <a:pt x="1713441" y="3628572"/>
                  <a:pt x="1113976" y="3056724"/>
                  <a:pt x="1113976" y="2351314"/>
                </a:cubicBezTo>
                <a:cubicBezTo>
                  <a:pt x="1113976" y="1645904"/>
                  <a:pt x="1713441" y="1074056"/>
                  <a:pt x="2452918" y="1074056"/>
                </a:cubicBezTo>
                <a:close/>
                <a:moveTo>
                  <a:pt x="2452918" y="860457"/>
                </a:moveTo>
                <a:cubicBezTo>
                  <a:pt x="1557397" y="860457"/>
                  <a:pt x="831433" y="1534435"/>
                  <a:pt x="831433" y="2365828"/>
                </a:cubicBezTo>
                <a:cubicBezTo>
                  <a:pt x="831433" y="3197221"/>
                  <a:pt x="1557397" y="3871199"/>
                  <a:pt x="2452918" y="3871199"/>
                </a:cubicBezTo>
                <a:cubicBezTo>
                  <a:pt x="3348439" y="3871199"/>
                  <a:pt x="4074403" y="3197221"/>
                  <a:pt x="4074403" y="2365828"/>
                </a:cubicBezTo>
                <a:cubicBezTo>
                  <a:pt x="4074403" y="1534435"/>
                  <a:pt x="3348439" y="860457"/>
                  <a:pt x="2452918" y="860457"/>
                </a:cubicBezTo>
                <a:close/>
                <a:moveTo>
                  <a:pt x="2452918" y="740228"/>
                </a:moveTo>
                <a:cubicBezTo>
                  <a:pt x="3414840" y="740228"/>
                  <a:pt x="4194632" y="1468034"/>
                  <a:pt x="4194632" y="2365828"/>
                </a:cubicBezTo>
                <a:cubicBezTo>
                  <a:pt x="4194632" y="3263622"/>
                  <a:pt x="3414840" y="3991428"/>
                  <a:pt x="2452918" y="3991428"/>
                </a:cubicBezTo>
                <a:cubicBezTo>
                  <a:pt x="1490996" y="3991428"/>
                  <a:pt x="711204" y="3263622"/>
                  <a:pt x="711204" y="2365828"/>
                </a:cubicBezTo>
                <a:cubicBezTo>
                  <a:pt x="711204" y="1468034"/>
                  <a:pt x="1490996" y="740228"/>
                  <a:pt x="2452918" y="740228"/>
                </a:cubicBezTo>
                <a:close/>
                <a:moveTo>
                  <a:pt x="2438400" y="519415"/>
                </a:moveTo>
                <a:cubicBezTo>
                  <a:pt x="1344505" y="519415"/>
                  <a:pt x="457728" y="1349331"/>
                  <a:pt x="457728" y="2373085"/>
                </a:cubicBezTo>
                <a:cubicBezTo>
                  <a:pt x="457728" y="3396839"/>
                  <a:pt x="1344505" y="4226756"/>
                  <a:pt x="2438400" y="4226756"/>
                </a:cubicBezTo>
                <a:cubicBezTo>
                  <a:pt x="3532295" y="4226756"/>
                  <a:pt x="4419072" y="3396839"/>
                  <a:pt x="4419072" y="2373085"/>
                </a:cubicBezTo>
                <a:cubicBezTo>
                  <a:pt x="4419072" y="1349331"/>
                  <a:pt x="3532295" y="519415"/>
                  <a:pt x="2438400" y="519415"/>
                </a:cubicBezTo>
                <a:close/>
                <a:moveTo>
                  <a:pt x="2438400" y="402772"/>
                </a:moveTo>
                <a:cubicBezTo>
                  <a:pt x="3596715" y="402772"/>
                  <a:pt x="4535715" y="1284911"/>
                  <a:pt x="4535715" y="2373085"/>
                </a:cubicBezTo>
                <a:cubicBezTo>
                  <a:pt x="4535715" y="3461259"/>
                  <a:pt x="3596715" y="4343399"/>
                  <a:pt x="2438400" y="4343399"/>
                </a:cubicBezTo>
                <a:cubicBezTo>
                  <a:pt x="1280085" y="4343399"/>
                  <a:pt x="341085" y="3461259"/>
                  <a:pt x="341085" y="2373085"/>
                </a:cubicBezTo>
                <a:cubicBezTo>
                  <a:pt x="341085" y="1284911"/>
                  <a:pt x="1280085" y="402772"/>
                  <a:pt x="2438400" y="402772"/>
                </a:cubicBezTo>
                <a:close/>
                <a:moveTo>
                  <a:pt x="2438400" y="117422"/>
                </a:moveTo>
                <a:cubicBezTo>
                  <a:pt x="1156558" y="117422"/>
                  <a:pt x="117420" y="1127317"/>
                  <a:pt x="117420" y="2373086"/>
                </a:cubicBezTo>
                <a:cubicBezTo>
                  <a:pt x="117420" y="3618855"/>
                  <a:pt x="1156558" y="4628751"/>
                  <a:pt x="2438400" y="4628751"/>
                </a:cubicBezTo>
                <a:cubicBezTo>
                  <a:pt x="3720242" y="4628751"/>
                  <a:pt x="4759380" y="3618855"/>
                  <a:pt x="4759380" y="2373086"/>
                </a:cubicBezTo>
                <a:cubicBezTo>
                  <a:pt x="4759380" y="1127317"/>
                  <a:pt x="3720242" y="117422"/>
                  <a:pt x="2438400" y="117422"/>
                </a:cubicBezTo>
                <a:close/>
                <a:moveTo>
                  <a:pt x="2438401" y="0"/>
                </a:moveTo>
                <a:cubicBezTo>
                  <a:pt x="3785093" y="0"/>
                  <a:pt x="4876802" y="1062467"/>
                  <a:pt x="4876802" y="2373086"/>
                </a:cubicBezTo>
                <a:cubicBezTo>
                  <a:pt x="4876802" y="3683705"/>
                  <a:pt x="3785093" y="4746172"/>
                  <a:pt x="2438401" y="4746172"/>
                </a:cubicBezTo>
                <a:cubicBezTo>
                  <a:pt x="1091709" y="4746172"/>
                  <a:pt x="0" y="3683705"/>
                  <a:pt x="0" y="2373086"/>
                </a:cubicBezTo>
                <a:cubicBezTo>
                  <a:pt x="0" y="1062467"/>
                  <a:pt x="1091709" y="0"/>
                  <a:pt x="2438401" y="0"/>
                </a:cubicBezTo>
                <a:close/>
              </a:path>
            </a:pathLst>
          </a:custGeom>
          <a:solidFill>
            <a:srgbClr val="0000FF"/>
          </a:soli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Forma libre 22"/>
          <p:cNvSpPr/>
          <p:nvPr/>
        </p:nvSpPr>
        <p:spPr>
          <a:xfrm>
            <a:off x="2435693" y="1716832"/>
            <a:ext cx="2074879" cy="1956930"/>
          </a:xfrm>
          <a:custGeom>
            <a:avLst/>
            <a:gdLst>
              <a:gd name="connsiteX0" fmla="*/ 2438402 w 4876802"/>
              <a:gd name="connsiteY0" fmla="*/ 1556565 h 4746172"/>
              <a:gd name="connsiteX1" fmla="*/ 1571082 w 4876802"/>
              <a:gd name="connsiteY1" fmla="*/ 2364013 h 4746172"/>
              <a:gd name="connsiteX2" fmla="*/ 2438402 w 4876802"/>
              <a:gd name="connsiteY2" fmla="*/ 3171461 h 4746172"/>
              <a:gd name="connsiteX3" fmla="*/ 3305722 w 4876802"/>
              <a:gd name="connsiteY3" fmla="*/ 2364013 h 4746172"/>
              <a:gd name="connsiteX4" fmla="*/ 2438402 w 4876802"/>
              <a:gd name="connsiteY4" fmla="*/ 1556565 h 4746172"/>
              <a:gd name="connsiteX5" fmla="*/ 2438403 w 4876802"/>
              <a:gd name="connsiteY5" fmla="*/ 1436913 h 4746172"/>
              <a:gd name="connsiteX6" fmla="*/ 3425375 w 4876802"/>
              <a:gd name="connsiteY6" fmla="*/ 2364013 h 4746172"/>
              <a:gd name="connsiteX7" fmla="*/ 2438403 w 4876802"/>
              <a:gd name="connsiteY7" fmla="*/ 3291113 h 4746172"/>
              <a:gd name="connsiteX8" fmla="*/ 1451431 w 4876802"/>
              <a:gd name="connsiteY8" fmla="*/ 2364013 h 4746172"/>
              <a:gd name="connsiteX9" fmla="*/ 2438403 w 4876802"/>
              <a:gd name="connsiteY9" fmla="*/ 1436913 h 4746172"/>
              <a:gd name="connsiteX10" fmla="*/ 2452918 w 4876802"/>
              <a:gd name="connsiteY10" fmla="*/ 1181167 h 4746172"/>
              <a:gd name="connsiteX11" fmla="*/ 1221087 w 4876802"/>
              <a:gd name="connsiteY11" fmla="*/ 2351314 h 4746172"/>
              <a:gd name="connsiteX12" fmla="*/ 2452918 w 4876802"/>
              <a:gd name="connsiteY12" fmla="*/ 3521461 h 4746172"/>
              <a:gd name="connsiteX13" fmla="*/ 3684749 w 4876802"/>
              <a:gd name="connsiteY13" fmla="*/ 2351314 h 4746172"/>
              <a:gd name="connsiteX14" fmla="*/ 2452918 w 4876802"/>
              <a:gd name="connsiteY14" fmla="*/ 1181167 h 4746172"/>
              <a:gd name="connsiteX15" fmla="*/ 2452918 w 4876802"/>
              <a:gd name="connsiteY15" fmla="*/ 1074056 h 4746172"/>
              <a:gd name="connsiteX16" fmla="*/ 3791860 w 4876802"/>
              <a:gd name="connsiteY16" fmla="*/ 2351314 h 4746172"/>
              <a:gd name="connsiteX17" fmla="*/ 2452918 w 4876802"/>
              <a:gd name="connsiteY17" fmla="*/ 3628572 h 4746172"/>
              <a:gd name="connsiteX18" fmla="*/ 1113976 w 4876802"/>
              <a:gd name="connsiteY18" fmla="*/ 2351314 h 4746172"/>
              <a:gd name="connsiteX19" fmla="*/ 2452918 w 4876802"/>
              <a:gd name="connsiteY19" fmla="*/ 1074056 h 4746172"/>
              <a:gd name="connsiteX20" fmla="*/ 2452918 w 4876802"/>
              <a:gd name="connsiteY20" fmla="*/ 860457 h 4746172"/>
              <a:gd name="connsiteX21" fmla="*/ 831433 w 4876802"/>
              <a:gd name="connsiteY21" fmla="*/ 2365828 h 4746172"/>
              <a:gd name="connsiteX22" fmla="*/ 2452918 w 4876802"/>
              <a:gd name="connsiteY22" fmla="*/ 3871199 h 4746172"/>
              <a:gd name="connsiteX23" fmla="*/ 4074403 w 4876802"/>
              <a:gd name="connsiteY23" fmla="*/ 2365828 h 4746172"/>
              <a:gd name="connsiteX24" fmla="*/ 2452918 w 4876802"/>
              <a:gd name="connsiteY24" fmla="*/ 860457 h 4746172"/>
              <a:gd name="connsiteX25" fmla="*/ 2452918 w 4876802"/>
              <a:gd name="connsiteY25" fmla="*/ 740228 h 4746172"/>
              <a:gd name="connsiteX26" fmla="*/ 4194632 w 4876802"/>
              <a:gd name="connsiteY26" fmla="*/ 2365828 h 4746172"/>
              <a:gd name="connsiteX27" fmla="*/ 2452918 w 4876802"/>
              <a:gd name="connsiteY27" fmla="*/ 3991428 h 4746172"/>
              <a:gd name="connsiteX28" fmla="*/ 711204 w 4876802"/>
              <a:gd name="connsiteY28" fmla="*/ 2365828 h 4746172"/>
              <a:gd name="connsiteX29" fmla="*/ 2452918 w 4876802"/>
              <a:gd name="connsiteY29" fmla="*/ 740228 h 4746172"/>
              <a:gd name="connsiteX30" fmla="*/ 2438400 w 4876802"/>
              <a:gd name="connsiteY30" fmla="*/ 519415 h 4746172"/>
              <a:gd name="connsiteX31" fmla="*/ 457728 w 4876802"/>
              <a:gd name="connsiteY31" fmla="*/ 2373085 h 4746172"/>
              <a:gd name="connsiteX32" fmla="*/ 2438400 w 4876802"/>
              <a:gd name="connsiteY32" fmla="*/ 4226756 h 4746172"/>
              <a:gd name="connsiteX33" fmla="*/ 4419072 w 4876802"/>
              <a:gd name="connsiteY33" fmla="*/ 2373085 h 4746172"/>
              <a:gd name="connsiteX34" fmla="*/ 2438400 w 4876802"/>
              <a:gd name="connsiteY34" fmla="*/ 519415 h 4746172"/>
              <a:gd name="connsiteX35" fmla="*/ 2438400 w 4876802"/>
              <a:gd name="connsiteY35" fmla="*/ 402772 h 4746172"/>
              <a:gd name="connsiteX36" fmla="*/ 4535715 w 4876802"/>
              <a:gd name="connsiteY36" fmla="*/ 2373085 h 4746172"/>
              <a:gd name="connsiteX37" fmla="*/ 2438400 w 4876802"/>
              <a:gd name="connsiteY37" fmla="*/ 4343399 h 4746172"/>
              <a:gd name="connsiteX38" fmla="*/ 341085 w 4876802"/>
              <a:gd name="connsiteY38" fmla="*/ 2373085 h 4746172"/>
              <a:gd name="connsiteX39" fmla="*/ 2438400 w 4876802"/>
              <a:gd name="connsiteY39" fmla="*/ 402772 h 4746172"/>
              <a:gd name="connsiteX40" fmla="*/ 2438400 w 4876802"/>
              <a:gd name="connsiteY40" fmla="*/ 117422 h 4746172"/>
              <a:gd name="connsiteX41" fmla="*/ 117420 w 4876802"/>
              <a:gd name="connsiteY41" fmla="*/ 2373086 h 4746172"/>
              <a:gd name="connsiteX42" fmla="*/ 2438400 w 4876802"/>
              <a:gd name="connsiteY42" fmla="*/ 4628751 h 4746172"/>
              <a:gd name="connsiteX43" fmla="*/ 4759380 w 4876802"/>
              <a:gd name="connsiteY43" fmla="*/ 2373086 h 4746172"/>
              <a:gd name="connsiteX44" fmla="*/ 2438400 w 4876802"/>
              <a:gd name="connsiteY44" fmla="*/ 117422 h 4746172"/>
              <a:gd name="connsiteX45" fmla="*/ 2438401 w 4876802"/>
              <a:gd name="connsiteY45" fmla="*/ 0 h 4746172"/>
              <a:gd name="connsiteX46" fmla="*/ 4876802 w 4876802"/>
              <a:gd name="connsiteY46" fmla="*/ 2373086 h 4746172"/>
              <a:gd name="connsiteX47" fmla="*/ 2438401 w 4876802"/>
              <a:gd name="connsiteY47" fmla="*/ 4746172 h 4746172"/>
              <a:gd name="connsiteX48" fmla="*/ 0 w 4876802"/>
              <a:gd name="connsiteY48" fmla="*/ 2373086 h 4746172"/>
              <a:gd name="connsiteX49" fmla="*/ 2438401 w 4876802"/>
              <a:gd name="connsiteY49" fmla="*/ 0 h 4746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4876802" h="4746172">
                <a:moveTo>
                  <a:pt x="2438402" y="1556565"/>
                </a:moveTo>
                <a:cubicBezTo>
                  <a:pt x="1959394" y="1556565"/>
                  <a:pt x="1571082" y="1918072"/>
                  <a:pt x="1571082" y="2364013"/>
                </a:cubicBezTo>
                <a:cubicBezTo>
                  <a:pt x="1571082" y="2809954"/>
                  <a:pt x="1959394" y="3171461"/>
                  <a:pt x="2438402" y="3171461"/>
                </a:cubicBezTo>
                <a:cubicBezTo>
                  <a:pt x="2917410" y="3171461"/>
                  <a:pt x="3305722" y="2809954"/>
                  <a:pt x="3305722" y="2364013"/>
                </a:cubicBezTo>
                <a:cubicBezTo>
                  <a:pt x="3305722" y="1918072"/>
                  <a:pt x="2917410" y="1556565"/>
                  <a:pt x="2438402" y="1556565"/>
                </a:cubicBezTo>
                <a:close/>
                <a:moveTo>
                  <a:pt x="2438403" y="1436913"/>
                </a:moveTo>
                <a:cubicBezTo>
                  <a:pt x="2983493" y="1436913"/>
                  <a:pt x="3425375" y="1851990"/>
                  <a:pt x="3425375" y="2364013"/>
                </a:cubicBezTo>
                <a:cubicBezTo>
                  <a:pt x="3425375" y="2876036"/>
                  <a:pt x="2983493" y="3291113"/>
                  <a:pt x="2438403" y="3291113"/>
                </a:cubicBezTo>
                <a:cubicBezTo>
                  <a:pt x="1893313" y="3291113"/>
                  <a:pt x="1451431" y="2876036"/>
                  <a:pt x="1451431" y="2364013"/>
                </a:cubicBezTo>
                <a:cubicBezTo>
                  <a:pt x="1451431" y="1851990"/>
                  <a:pt x="1893313" y="1436913"/>
                  <a:pt x="2438403" y="1436913"/>
                </a:cubicBezTo>
                <a:close/>
                <a:moveTo>
                  <a:pt x="2452918" y="1181167"/>
                </a:moveTo>
                <a:cubicBezTo>
                  <a:pt x="1772597" y="1181167"/>
                  <a:pt x="1221087" y="1705060"/>
                  <a:pt x="1221087" y="2351314"/>
                </a:cubicBezTo>
                <a:cubicBezTo>
                  <a:pt x="1221087" y="2997568"/>
                  <a:pt x="1772597" y="3521461"/>
                  <a:pt x="2452918" y="3521461"/>
                </a:cubicBezTo>
                <a:cubicBezTo>
                  <a:pt x="3133239" y="3521461"/>
                  <a:pt x="3684749" y="2997568"/>
                  <a:pt x="3684749" y="2351314"/>
                </a:cubicBezTo>
                <a:cubicBezTo>
                  <a:pt x="3684749" y="1705060"/>
                  <a:pt x="3133239" y="1181167"/>
                  <a:pt x="2452918" y="1181167"/>
                </a:cubicBezTo>
                <a:close/>
                <a:moveTo>
                  <a:pt x="2452918" y="1074056"/>
                </a:moveTo>
                <a:cubicBezTo>
                  <a:pt x="3192395" y="1074056"/>
                  <a:pt x="3791860" y="1645904"/>
                  <a:pt x="3791860" y="2351314"/>
                </a:cubicBezTo>
                <a:cubicBezTo>
                  <a:pt x="3791860" y="3056724"/>
                  <a:pt x="3192395" y="3628572"/>
                  <a:pt x="2452918" y="3628572"/>
                </a:cubicBezTo>
                <a:cubicBezTo>
                  <a:pt x="1713441" y="3628572"/>
                  <a:pt x="1113976" y="3056724"/>
                  <a:pt x="1113976" y="2351314"/>
                </a:cubicBezTo>
                <a:cubicBezTo>
                  <a:pt x="1113976" y="1645904"/>
                  <a:pt x="1713441" y="1074056"/>
                  <a:pt x="2452918" y="1074056"/>
                </a:cubicBezTo>
                <a:close/>
                <a:moveTo>
                  <a:pt x="2452918" y="860457"/>
                </a:moveTo>
                <a:cubicBezTo>
                  <a:pt x="1557397" y="860457"/>
                  <a:pt x="831433" y="1534435"/>
                  <a:pt x="831433" y="2365828"/>
                </a:cubicBezTo>
                <a:cubicBezTo>
                  <a:pt x="831433" y="3197221"/>
                  <a:pt x="1557397" y="3871199"/>
                  <a:pt x="2452918" y="3871199"/>
                </a:cubicBezTo>
                <a:cubicBezTo>
                  <a:pt x="3348439" y="3871199"/>
                  <a:pt x="4074403" y="3197221"/>
                  <a:pt x="4074403" y="2365828"/>
                </a:cubicBezTo>
                <a:cubicBezTo>
                  <a:pt x="4074403" y="1534435"/>
                  <a:pt x="3348439" y="860457"/>
                  <a:pt x="2452918" y="860457"/>
                </a:cubicBezTo>
                <a:close/>
                <a:moveTo>
                  <a:pt x="2452918" y="740228"/>
                </a:moveTo>
                <a:cubicBezTo>
                  <a:pt x="3414840" y="740228"/>
                  <a:pt x="4194632" y="1468034"/>
                  <a:pt x="4194632" y="2365828"/>
                </a:cubicBezTo>
                <a:cubicBezTo>
                  <a:pt x="4194632" y="3263622"/>
                  <a:pt x="3414840" y="3991428"/>
                  <a:pt x="2452918" y="3991428"/>
                </a:cubicBezTo>
                <a:cubicBezTo>
                  <a:pt x="1490996" y="3991428"/>
                  <a:pt x="711204" y="3263622"/>
                  <a:pt x="711204" y="2365828"/>
                </a:cubicBezTo>
                <a:cubicBezTo>
                  <a:pt x="711204" y="1468034"/>
                  <a:pt x="1490996" y="740228"/>
                  <a:pt x="2452918" y="740228"/>
                </a:cubicBezTo>
                <a:close/>
                <a:moveTo>
                  <a:pt x="2438400" y="519415"/>
                </a:moveTo>
                <a:cubicBezTo>
                  <a:pt x="1344505" y="519415"/>
                  <a:pt x="457728" y="1349331"/>
                  <a:pt x="457728" y="2373085"/>
                </a:cubicBezTo>
                <a:cubicBezTo>
                  <a:pt x="457728" y="3396839"/>
                  <a:pt x="1344505" y="4226756"/>
                  <a:pt x="2438400" y="4226756"/>
                </a:cubicBezTo>
                <a:cubicBezTo>
                  <a:pt x="3532295" y="4226756"/>
                  <a:pt x="4419072" y="3396839"/>
                  <a:pt x="4419072" y="2373085"/>
                </a:cubicBezTo>
                <a:cubicBezTo>
                  <a:pt x="4419072" y="1349331"/>
                  <a:pt x="3532295" y="519415"/>
                  <a:pt x="2438400" y="519415"/>
                </a:cubicBezTo>
                <a:close/>
                <a:moveTo>
                  <a:pt x="2438400" y="402772"/>
                </a:moveTo>
                <a:cubicBezTo>
                  <a:pt x="3596715" y="402772"/>
                  <a:pt x="4535715" y="1284911"/>
                  <a:pt x="4535715" y="2373085"/>
                </a:cubicBezTo>
                <a:cubicBezTo>
                  <a:pt x="4535715" y="3461259"/>
                  <a:pt x="3596715" y="4343399"/>
                  <a:pt x="2438400" y="4343399"/>
                </a:cubicBezTo>
                <a:cubicBezTo>
                  <a:pt x="1280085" y="4343399"/>
                  <a:pt x="341085" y="3461259"/>
                  <a:pt x="341085" y="2373085"/>
                </a:cubicBezTo>
                <a:cubicBezTo>
                  <a:pt x="341085" y="1284911"/>
                  <a:pt x="1280085" y="402772"/>
                  <a:pt x="2438400" y="402772"/>
                </a:cubicBezTo>
                <a:close/>
                <a:moveTo>
                  <a:pt x="2438400" y="117422"/>
                </a:moveTo>
                <a:cubicBezTo>
                  <a:pt x="1156558" y="117422"/>
                  <a:pt x="117420" y="1127317"/>
                  <a:pt x="117420" y="2373086"/>
                </a:cubicBezTo>
                <a:cubicBezTo>
                  <a:pt x="117420" y="3618855"/>
                  <a:pt x="1156558" y="4628751"/>
                  <a:pt x="2438400" y="4628751"/>
                </a:cubicBezTo>
                <a:cubicBezTo>
                  <a:pt x="3720242" y="4628751"/>
                  <a:pt x="4759380" y="3618855"/>
                  <a:pt x="4759380" y="2373086"/>
                </a:cubicBezTo>
                <a:cubicBezTo>
                  <a:pt x="4759380" y="1127317"/>
                  <a:pt x="3720242" y="117422"/>
                  <a:pt x="2438400" y="117422"/>
                </a:cubicBezTo>
                <a:close/>
                <a:moveTo>
                  <a:pt x="2438401" y="0"/>
                </a:moveTo>
                <a:cubicBezTo>
                  <a:pt x="3785093" y="0"/>
                  <a:pt x="4876802" y="1062467"/>
                  <a:pt x="4876802" y="2373086"/>
                </a:cubicBezTo>
                <a:cubicBezTo>
                  <a:pt x="4876802" y="3683705"/>
                  <a:pt x="3785093" y="4746172"/>
                  <a:pt x="2438401" y="4746172"/>
                </a:cubicBezTo>
                <a:cubicBezTo>
                  <a:pt x="1091709" y="4746172"/>
                  <a:pt x="0" y="3683705"/>
                  <a:pt x="0" y="2373086"/>
                </a:cubicBezTo>
                <a:cubicBezTo>
                  <a:pt x="0" y="1062467"/>
                  <a:pt x="1091709" y="0"/>
                  <a:pt x="2438401" y="0"/>
                </a:cubicBezTo>
                <a:close/>
              </a:path>
            </a:pathLst>
          </a:custGeom>
          <a:solidFill>
            <a:srgbClr val="0000FF"/>
          </a:soli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Forma libre 22"/>
          <p:cNvSpPr/>
          <p:nvPr/>
        </p:nvSpPr>
        <p:spPr>
          <a:xfrm>
            <a:off x="12467" y="4583523"/>
            <a:ext cx="2074879" cy="1956930"/>
          </a:xfrm>
          <a:custGeom>
            <a:avLst/>
            <a:gdLst>
              <a:gd name="connsiteX0" fmla="*/ 2438402 w 4876802"/>
              <a:gd name="connsiteY0" fmla="*/ 1556565 h 4746172"/>
              <a:gd name="connsiteX1" fmla="*/ 1571082 w 4876802"/>
              <a:gd name="connsiteY1" fmla="*/ 2364013 h 4746172"/>
              <a:gd name="connsiteX2" fmla="*/ 2438402 w 4876802"/>
              <a:gd name="connsiteY2" fmla="*/ 3171461 h 4746172"/>
              <a:gd name="connsiteX3" fmla="*/ 3305722 w 4876802"/>
              <a:gd name="connsiteY3" fmla="*/ 2364013 h 4746172"/>
              <a:gd name="connsiteX4" fmla="*/ 2438402 w 4876802"/>
              <a:gd name="connsiteY4" fmla="*/ 1556565 h 4746172"/>
              <a:gd name="connsiteX5" fmla="*/ 2438403 w 4876802"/>
              <a:gd name="connsiteY5" fmla="*/ 1436913 h 4746172"/>
              <a:gd name="connsiteX6" fmla="*/ 3425375 w 4876802"/>
              <a:gd name="connsiteY6" fmla="*/ 2364013 h 4746172"/>
              <a:gd name="connsiteX7" fmla="*/ 2438403 w 4876802"/>
              <a:gd name="connsiteY7" fmla="*/ 3291113 h 4746172"/>
              <a:gd name="connsiteX8" fmla="*/ 1451431 w 4876802"/>
              <a:gd name="connsiteY8" fmla="*/ 2364013 h 4746172"/>
              <a:gd name="connsiteX9" fmla="*/ 2438403 w 4876802"/>
              <a:gd name="connsiteY9" fmla="*/ 1436913 h 4746172"/>
              <a:gd name="connsiteX10" fmla="*/ 2452918 w 4876802"/>
              <a:gd name="connsiteY10" fmla="*/ 1181167 h 4746172"/>
              <a:gd name="connsiteX11" fmla="*/ 1221087 w 4876802"/>
              <a:gd name="connsiteY11" fmla="*/ 2351314 h 4746172"/>
              <a:gd name="connsiteX12" fmla="*/ 2452918 w 4876802"/>
              <a:gd name="connsiteY12" fmla="*/ 3521461 h 4746172"/>
              <a:gd name="connsiteX13" fmla="*/ 3684749 w 4876802"/>
              <a:gd name="connsiteY13" fmla="*/ 2351314 h 4746172"/>
              <a:gd name="connsiteX14" fmla="*/ 2452918 w 4876802"/>
              <a:gd name="connsiteY14" fmla="*/ 1181167 h 4746172"/>
              <a:gd name="connsiteX15" fmla="*/ 2452918 w 4876802"/>
              <a:gd name="connsiteY15" fmla="*/ 1074056 h 4746172"/>
              <a:gd name="connsiteX16" fmla="*/ 3791860 w 4876802"/>
              <a:gd name="connsiteY16" fmla="*/ 2351314 h 4746172"/>
              <a:gd name="connsiteX17" fmla="*/ 2452918 w 4876802"/>
              <a:gd name="connsiteY17" fmla="*/ 3628572 h 4746172"/>
              <a:gd name="connsiteX18" fmla="*/ 1113976 w 4876802"/>
              <a:gd name="connsiteY18" fmla="*/ 2351314 h 4746172"/>
              <a:gd name="connsiteX19" fmla="*/ 2452918 w 4876802"/>
              <a:gd name="connsiteY19" fmla="*/ 1074056 h 4746172"/>
              <a:gd name="connsiteX20" fmla="*/ 2452918 w 4876802"/>
              <a:gd name="connsiteY20" fmla="*/ 860457 h 4746172"/>
              <a:gd name="connsiteX21" fmla="*/ 831433 w 4876802"/>
              <a:gd name="connsiteY21" fmla="*/ 2365828 h 4746172"/>
              <a:gd name="connsiteX22" fmla="*/ 2452918 w 4876802"/>
              <a:gd name="connsiteY22" fmla="*/ 3871199 h 4746172"/>
              <a:gd name="connsiteX23" fmla="*/ 4074403 w 4876802"/>
              <a:gd name="connsiteY23" fmla="*/ 2365828 h 4746172"/>
              <a:gd name="connsiteX24" fmla="*/ 2452918 w 4876802"/>
              <a:gd name="connsiteY24" fmla="*/ 860457 h 4746172"/>
              <a:gd name="connsiteX25" fmla="*/ 2452918 w 4876802"/>
              <a:gd name="connsiteY25" fmla="*/ 740228 h 4746172"/>
              <a:gd name="connsiteX26" fmla="*/ 4194632 w 4876802"/>
              <a:gd name="connsiteY26" fmla="*/ 2365828 h 4746172"/>
              <a:gd name="connsiteX27" fmla="*/ 2452918 w 4876802"/>
              <a:gd name="connsiteY27" fmla="*/ 3991428 h 4746172"/>
              <a:gd name="connsiteX28" fmla="*/ 711204 w 4876802"/>
              <a:gd name="connsiteY28" fmla="*/ 2365828 h 4746172"/>
              <a:gd name="connsiteX29" fmla="*/ 2452918 w 4876802"/>
              <a:gd name="connsiteY29" fmla="*/ 740228 h 4746172"/>
              <a:gd name="connsiteX30" fmla="*/ 2438400 w 4876802"/>
              <a:gd name="connsiteY30" fmla="*/ 519415 h 4746172"/>
              <a:gd name="connsiteX31" fmla="*/ 457728 w 4876802"/>
              <a:gd name="connsiteY31" fmla="*/ 2373085 h 4746172"/>
              <a:gd name="connsiteX32" fmla="*/ 2438400 w 4876802"/>
              <a:gd name="connsiteY32" fmla="*/ 4226756 h 4746172"/>
              <a:gd name="connsiteX33" fmla="*/ 4419072 w 4876802"/>
              <a:gd name="connsiteY33" fmla="*/ 2373085 h 4746172"/>
              <a:gd name="connsiteX34" fmla="*/ 2438400 w 4876802"/>
              <a:gd name="connsiteY34" fmla="*/ 519415 h 4746172"/>
              <a:gd name="connsiteX35" fmla="*/ 2438400 w 4876802"/>
              <a:gd name="connsiteY35" fmla="*/ 402772 h 4746172"/>
              <a:gd name="connsiteX36" fmla="*/ 4535715 w 4876802"/>
              <a:gd name="connsiteY36" fmla="*/ 2373085 h 4746172"/>
              <a:gd name="connsiteX37" fmla="*/ 2438400 w 4876802"/>
              <a:gd name="connsiteY37" fmla="*/ 4343399 h 4746172"/>
              <a:gd name="connsiteX38" fmla="*/ 341085 w 4876802"/>
              <a:gd name="connsiteY38" fmla="*/ 2373085 h 4746172"/>
              <a:gd name="connsiteX39" fmla="*/ 2438400 w 4876802"/>
              <a:gd name="connsiteY39" fmla="*/ 402772 h 4746172"/>
              <a:gd name="connsiteX40" fmla="*/ 2438400 w 4876802"/>
              <a:gd name="connsiteY40" fmla="*/ 117422 h 4746172"/>
              <a:gd name="connsiteX41" fmla="*/ 117420 w 4876802"/>
              <a:gd name="connsiteY41" fmla="*/ 2373086 h 4746172"/>
              <a:gd name="connsiteX42" fmla="*/ 2438400 w 4876802"/>
              <a:gd name="connsiteY42" fmla="*/ 4628751 h 4746172"/>
              <a:gd name="connsiteX43" fmla="*/ 4759380 w 4876802"/>
              <a:gd name="connsiteY43" fmla="*/ 2373086 h 4746172"/>
              <a:gd name="connsiteX44" fmla="*/ 2438400 w 4876802"/>
              <a:gd name="connsiteY44" fmla="*/ 117422 h 4746172"/>
              <a:gd name="connsiteX45" fmla="*/ 2438401 w 4876802"/>
              <a:gd name="connsiteY45" fmla="*/ 0 h 4746172"/>
              <a:gd name="connsiteX46" fmla="*/ 4876802 w 4876802"/>
              <a:gd name="connsiteY46" fmla="*/ 2373086 h 4746172"/>
              <a:gd name="connsiteX47" fmla="*/ 2438401 w 4876802"/>
              <a:gd name="connsiteY47" fmla="*/ 4746172 h 4746172"/>
              <a:gd name="connsiteX48" fmla="*/ 0 w 4876802"/>
              <a:gd name="connsiteY48" fmla="*/ 2373086 h 4746172"/>
              <a:gd name="connsiteX49" fmla="*/ 2438401 w 4876802"/>
              <a:gd name="connsiteY49" fmla="*/ 0 h 4746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4876802" h="4746172">
                <a:moveTo>
                  <a:pt x="2438402" y="1556565"/>
                </a:moveTo>
                <a:cubicBezTo>
                  <a:pt x="1959394" y="1556565"/>
                  <a:pt x="1571082" y="1918072"/>
                  <a:pt x="1571082" y="2364013"/>
                </a:cubicBezTo>
                <a:cubicBezTo>
                  <a:pt x="1571082" y="2809954"/>
                  <a:pt x="1959394" y="3171461"/>
                  <a:pt x="2438402" y="3171461"/>
                </a:cubicBezTo>
                <a:cubicBezTo>
                  <a:pt x="2917410" y="3171461"/>
                  <a:pt x="3305722" y="2809954"/>
                  <a:pt x="3305722" y="2364013"/>
                </a:cubicBezTo>
                <a:cubicBezTo>
                  <a:pt x="3305722" y="1918072"/>
                  <a:pt x="2917410" y="1556565"/>
                  <a:pt x="2438402" y="1556565"/>
                </a:cubicBezTo>
                <a:close/>
                <a:moveTo>
                  <a:pt x="2438403" y="1436913"/>
                </a:moveTo>
                <a:cubicBezTo>
                  <a:pt x="2983493" y="1436913"/>
                  <a:pt x="3425375" y="1851990"/>
                  <a:pt x="3425375" y="2364013"/>
                </a:cubicBezTo>
                <a:cubicBezTo>
                  <a:pt x="3425375" y="2876036"/>
                  <a:pt x="2983493" y="3291113"/>
                  <a:pt x="2438403" y="3291113"/>
                </a:cubicBezTo>
                <a:cubicBezTo>
                  <a:pt x="1893313" y="3291113"/>
                  <a:pt x="1451431" y="2876036"/>
                  <a:pt x="1451431" y="2364013"/>
                </a:cubicBezTo>
                <a:cubicBezTo>
                  <a:pt x="1451431" y="1851990"/>
                  <a:pt x="1893313" y="1436913"/>
                  <a:pt x="2438403" y="1436913"/>
                </a:cubicBezTo>
                <a:close/>
                <a:moveTo>
                  <a:pt x="2452918" y="1181167"/>
                </a:moveTo>
                <a:cubicBezTo>
                  <a:pt x="1772597" y="1181167"/>
                  <a:pt x="1221087" y="1705060"/>
                  <a:pt x="1221087" y="2351314"/>
                </a:cubicBezTo>
                <a:cubicBezTo>
                  <a:pt x="1221087" y="2997568"/>
                  <a:pt x="1772597" y="3521461"/>
                  <a:pt x="2452918" y="3521461"/>
                </a:cubicBezTo>
                <a:cubicBezTo>
                  <a:pt x="3133239" y="3521461"/>
                  <a:pt x="3684749" y="2997568"/>
                  <a:pt x="3684749" y="2351314"/>
                </a:cubicBezTo>
                <a:cubicBezTo>
                  <a:pt x="3684749" y="1705060"/>
                  <a:pt x="3133239" y="1181167"/>
                  <a:pt x="2452918" y="1181167"/>
                </a:cubicBezTo>
                <a:close/>
                <a:moveTo>
                  <a:pt x="2452918" y="1074056"/>
                </a:moveTo>
                <a:cubicBezTo>
                  <a:pt x="3192395" y="1074056"/>
                  <a:pt x="3791860" y="1645904"/>
                  <a:pt x="3791860" y="2351314"/>
                </a:cubicBezTo>
                <a:cubicBezTo>
                  <a:pt x="3791860" y="3056724"/>
                  <a:pt x="3192395" y="3628572"/>
                  <a:pt x="2452918" y="3628572"/>
                </a:cubicBezTo>
                <a:cubicBezTo>
                  <a:pt x="1713441" y="3628572"/>
                  <a:pt x="1113976" y="3056724"/>
                  <a:pt x="1113976" y="2351314"/>
                </a:cubicBezTo>
                <a:cubicBezTo>
                  <a:pt x="1113976" y="1645904"/>
                  <a:pt x="1713441" y="1074056"/>
                  <a:pt x="2452918" y="1074056"/>
                </a:cubicBezTo>
                <a:close/>
                <a:moveTo>
                  <a:pt x="2452918" y="860457"/>
                </a:moveTo>
                <a:cubicBezTo>
                  <a:pt x="1557397" y="860457"/>
                  <a:pt x="831433" y="1534435"/>
                  <a:pt x="831433" y="2365828"/>
                </a:cubicBezTo>
                <a:cubicBezTo>
                  <a:pt x="831433" y="3197221"/>
                  <a:pt x="1557397" y="3871199"/>
                  <a:pt x="2452918" y="3871199"/>
                </a:cubicBezTo>
                <a:cubicBezTo>
                  <a:pt x="3348439" y="3871199"/>
                  <a:pt x="4074403" y="3197221"/>
                  <a:pt x="4074403" y="2365828"/>
                </a:cubicBezTo>
                <a:cubicBezTo>
                  <a:pt x="4074403" y="1534435"/>
                  <a:pt x="3348439" y="860457"/>
                  <a:pt x="2452918" y="860457"/>
                </a:cubicBezTo>
                <a:close/>
                <a:moveTo>
                  <a:pt x="2452918" y="740228"/>
                </a:moveTo>
                <a:cubicBezTo>
                  <a:pt x="3414840" y="740228"/>
                  <a:pt x="4194632" y="1468034"/>
                  <a:pt x="4194632" y="2365828"/>
                </a:cubicBezTo>
                <a:cubicBezTo>
                  <a:pt x="4194632" y="3263622"/>
                  <a:pt x="3414840" y="3991428"/>
                  <a:pt x="2452918" y="3991428"/>
                </a:cubicBezTo>
                <a:cubicBezTo>
                  <a:pt x="1490996" y="3991428"/>
                  <a:pt x="711204" y="3263622"/>
                  <a:pt x="711204" y="2365828"/>
                </a:cubicBezTo>
                <a:cubicBezTo>
                  <a:pt x="711204" y="1468034"/>
                  <a:pt x="1490996" y="740228"/>
                  <a:pt x="2452918" y="740228"/>
                </a:cubicBezTo>
                <a:close/>
                <a:moveTo>
                  <a:pt x="2438400" y="519415"/>
                </a:moveTo>
                <a:cubicBezTo>
                  <a:pt x="1344505" y="519415"/>
                  <a:pt x="457728" y="1349331"/>
                  <a:pt x="457728" y="2373085"/>
                </a:cubicBezTo>
                <a:cubicBezTo>
                  <a:pt x="457728" y="3396839"/>
                  <a:pt x="1344505" y="4226756"/>
                  <a:pt x="2438400" y="4226756"/>
                </a:cubicBezTo>
                <a:cubicBezTo>
                  <a:pt x="3532295" y="4226756"/>
                  <a:pt x="4419072" y="3396839"/>
                  <a:pt x="4419072" y="2373085"/>
                </a:cubicBezTo>
                <a:cubicBezTo>
                  <a:pt x="4419072" y="1349331"/>
                  <a:pt x="3532295" y="519415"/>
                  <a:pt x="2438400" y="519415"/>
                </a:cubicBezTo>
                <a:close/>
                <a:moveTo>
                  <a:pt x="2438400" y="402772"/>
                </a:moveTo>
                <a:cubicBezTo>
                  <a:pt x="3596715" y="402772"/>
                  <a:pt x="4535715" y="1284911"/>
                  <a:pt x="4535715" y="2373085"/>
                </a:cubicBezTo>
                <a:cubicBezTo>
                  <a:pt x="4535715" y="3461259"/>
                  <a:pt x="3596715" y="4343399"/>
                  <a:pt x="2438400" y="4343399"/>
                </a:cubicBezTo>
                <a:cubicBezTo>
                  <a:pt x="1280085" y="4343399"/>
                  <a:pt x="341085" y="3461259"/>
                  <a:pt x="341085" y="2373085"/>
                </a:cubicBezTo>
                <a:cubicBezTo>
                  <a:pt x="341085" y="1284911"/>
                  <a:pt x="1280085" y="402772"/>
                  <a:pt x="2438400" y="402772"/>
                </a:cubicBezTo>
                <a:close/>
                <a:moveTo>
                  <a:pt x="2438400" y="117422"/>
                </a:moveTo>
                <a:cubicBezTo>
                  <a:pt x="1156558" y="117422"/>
                  <a:pt x="117420" y="1127317"/>
                  <a:pt x="117420" y="2373086"/>
                </a:cubicBezTo>
                <a:cubicBezTo>
                  <a:pt x="117420" y="3618855"/>
                  <a:pt x="1156558" y="4628751"/>
                  <a:pt x="2438400" y="4628751"/>
                </a:cubicBezTo>
                <a:cubicBezTo>
                  <a:pt x="3720242" y="4628751"/>
                  <a:pt x="4759380" y="3618855"/>
                  <a:pt x="4759380" y="2373086"/>
                </a:cubicBezTo>
                <a:cubicBezTo>
                  <a:pt x="4759380" y="1127317"/>
                  <a:pt x="3720242" y="117422"/>
                  <a:pt x="2438400" y="117422"/>
                </a:cubicBezTo>
                <a:close/>
                <a:moveTo>
                  <a:pt x="2438401" y="0"/>
                </a:moveTo>
                <a:cubicBezTo>
                  <a:pt x="3785093" y="0"/>
                  <a:pt x="4876802" y="1062467"/>
                  <a:pt x="4876802" y="2373086"/>
                </a:cubicBezTo>
                <a:cubicBezTo>
                  <a:pt x="4876802" y="3683705"/>
                  <a:pt x="3785093" y="4746172"/>
                  <a:pt x="2438401" y="4746172"/>
                </a:cubicBezTo>
                <a:cubicBezTo>
                  <a:pt x="1091709" y="4746172"/>
                  <a:pt x="0" y="3683705"/>
                  <a:pt x="0" y="2373086"/>
                </a:cubicBezTo>
                <a:cubicBezTo>
                  <a:pt x="0" y="1062467"/>
                  <a:pt x="1091709" y="0"/>
                  <a:pt x="2438401" y="0"/>
                </a:cubicBezTo>
                <a:close/>
              </a:path>
            </a:pathLst>
          </a:custGeom>
          <a:solidFill>
            <a:srgbClr val="0000FF"/>
          </a:soli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Forma libre 22"/>
          <p:cNvSpPr/>
          <p:nvPr/>
        </p:nvSpPr>
        <p:spPr>
          <a:xfrm>
            <a:off x="2460845" y="3200314"/>
            <a:ext cx="2074879" cy="1956930"/>
          </a:xfrm>
          <a:custGeom>
            <a:avLst/>
            <a:gdLst>
              <a:gd name="connsiteX0" fmla="*/ 2438402 w 4876802"/>
              <a:gd name="connsiteY0" fmla="*/ 1556565 h 4746172"/>
              <a:gd name="connsiteX1" fmla="*/ 1571082 w 4876802"/>
              <a:gd name="connsiteY1" fmla="*/ 2364013 h 4746172"/>
              <a:gd name="connsiteX2" fmla="*/ 2438402 w 4876802"/>
              <a:gd name="connsiteY2" fmla="*/ 3171461 h 4746172"/>
              <a:gd name="connsiteX3" fmla="*/ 3305722 w 4876802"/>
              <a:gd name="connsiteY3" fmla="*/ 2364013 h 4746172"/>
              <a:gd name="connsiteX4" fmla="*/ 2438402 w 4876802"/>
              <a:gd name="connsiteY4" fmla="*/ 1556565 h 4746172"/>
              <a:gd name="connsiteX5" fmla="*/ 2438403 w 4876802"/>
              <a:gd name="connsiteY5" fmla="*/ 1436913 h 4746172"/>
              <a:gd name="connsiteX6" fmla="*/ 3425375 w 4876802"/>
              <a:gd name="connsiteY6" fmla="*/ 2364013 h 4746172"/>
              <a:gd name="connsiteX7" fmla="*/ 2438403 w 4876802"/>
              <a:gd name="connsiteY7" fmla="*/ 3291113 h 4746172"/>
              <a:gd name="connsiteX8" fmla="*/ 1451431 w 4876802"/>
              <a:gd name="connsiteY8" fmla="*/ 2364013 h 4746172"/>
              <a:gd name="connsiteX9" fmla="*/ 2438403 w 4876802"/>
              <a:gd name="connsiteY9" fmla="*/ 1436913 h 4746172"/>
              <a:gd name="connsiteX10" fmla="*/ 2452918 w 4876802"/>
              <a:gd name="connsiteY10" fmla="*/ 1181167 h 4746172"/>
              <a:gd name="connsiteX11" fmla="*/ 1221087 w 4876802"/>
              <a:gd name="connsiteY11" fmla="*/ 2351314 h 4746172"/>
              <a:gd name="connsiteX12" fmla="*/ 2452918 w 4876802"/>
              <a:gd name="connsiteY12" fmla="*/ 3521461 h 4746172"/>
              <a:gd name="connsiteX13" fmla="*/ 3684749 w 4876802"/>
              <a:gd name="connsiteY13" fmla="*/ 2351314 h 4746172"/>
              <a:gd name="connsiteX14" fmla="*/ 2452918 w 4876802"/>
              <a:gd name="connsiteY14" fmla="*/ 1181167 h 4746172"/>
              <a:gd name="connsiteX15" fmla="*/ 2452918 w 4876802"/>
              <a:gd name="connsiteY15" fmla="*/ 1074056 h 4746172"/>
              <a:gd name="connsiteX16" fmla="*/ 3791860 w 4876802"/>
              <a:gd name="connsiteY16" fmla="*/ 2351314 h 4746172"/>
              <a:gd name="connsiteX17" fmla="*/ 2452918 w 4876802"/>
              <a:gd name="connsiteY17" fmla="*/ 3628572 h 4746172"/>
              <a:gd name="connsiteX18" fmla="*/ 1113976 w 4876802"/>
              <a:gd name="connsiteY18" fmla="*/ 2351314 h 4746172"/>
              <a:gd name="connsiteX19" fmla="*/ 2452918 w 4876802"/>
              <a:gd name="connsiteY19" fmla="*/ 1074056 h 4746172"/>
              <a:gd name="connsiteX20" fmla="*/ 2452918 w 4876802"/>
              <a:gd name="connsiteY20" fmla="*/ 860457 h 4746172"/>
              <a:gd name="connsiteX21" fmla="*/ 831433 w 4876802"/>
              <a:gd name="connsiteY21" fmla="*/ 2365828 h 4746172"/>
              <a:gd name="connsiteX22" fmla="*/ 2452918 w 4876802"/>
              <a:gd name="connsiteY22" fmla="*/ 3871199 h 4746172"/>
              <a:gd name="connsiteX23" fmla="*/ 4074403 w 4876802"/>
              <a:gd name="connsiteY23" fmla="*/ 2365828 h 4746172"/>
              <a:gd name="connsiteX24" fmla="*/ 2452918 w 4876802"/>
              <a:gd name="connsiteY24" fmla="*/ 860457 h 4746172"/>
              <a:gd name="connsiteX25" fmla="*/ 2452918 w 4876802"/>
              <a:gd name="connsiteY25" fmla="*/ 740228 h 4746172"/>
              <a:gd name="connsiteX26" fmla="*/ 4194632 w 4876802"/>
              <a:gd name="connsiteY26" fmla="*/ 2365828 h 4746172"/>
              <a:gd name="connsiteX27" fmla="*/ 2452918 w 4876802"/>
              <a:gd name="connsiteY27" fmla="*/ 3991428 h 4746172"/>
              <a:gd name="connsiteX28" fmla="*/ 711204 w 4876802"/>
              <a:gd name="connsiteY28" fmla="*/ 2365828 h 4746172"/>
              <a:gd name="connsiteX29" fmla="*/ 2452918 w 4876802"/>
              <a:gd name="connsiteY29" fmla="*/ 740228 h 4746172"/>
              <a:gd name="connsiteX30" fmla="*/ 2438400 w 4876802"/>
              <a:gd name="connsiteY30" fmla="*/ 519415 h 4746172"/>
              <a:gd name="connsiteX31" fmla="*/ 457728 w 4876802"/>
              <a:gd name="connsiteY31" fmla="*/ 2373085 h 4746172"/>
              <a:gd name="connsiteX32" fmla="*/ 2438400 w 4876802"/>
              <a:gd name="connsiteY32" fmla="*/ 4226756 h 4746172"/>
              <a:gd name="connsiteX33" fmla="*/ 4419072 w 4876802"/>
              <a:gd name="connsiteY33" fmla="*/ 2373085 h 4746172"/>
              <a:gd name="connsiteX34" fmla="*/ 2438400 w 4876802"/>
              <a:gd name="connsiteY34" fmla="*/ 519415 h 4746172"/>
              <a:gd name="connsiteX35" fmla="*/ 2438400 w 4876802"/>
              <a:gd name="connsiteY35" fmla="*/ 402772 h 4746172"/>
              <a:gd name="connsiteX36" fmla="*/ 4535715 w 4876802"/>
              <a:gd name="connsiteY36" fmla="*/ 2373085 h 4746172"/>
              <a:gd name="connsiteX37" fmla="*/ 2438400 w 4876802"/>
              <a:gd name="connsiteY37" fmla="*/ 4343399 h 4746172"/>
              <a:gd name="connsiteX38" fmla="*/ 341085 w 4876802"/>
              <a:gd name="connsiteY38" fmla="*/ 2373085 h 4746172"/>
              <a:gd name="connsiteX39" fmla="*/ 2438400 w 4876802"/>
              <a:gd name="connsiteY39" fmla="*/ 402772 h 4746172"/>
              <a:gd name="connsiteX40" fmla="*/ 2438400 w 4876802"/>
              <a:gd name="connsiteY40" fmla="*/ 117422 h 4746172"/>
              <a:gd name="connsiteX41" fmla="*/ 117420 w 4876802"/>
              <a:gd name="connsiteY41" fmla="*/ 2373086 h 4746172"/>
              <a:gd name="connsiteX42" fmla="*/ 2438400 w 4876802"/>
              <a:gd name="connsiteY42" fmla="*/ 4628751 h 4746172"/>
              <a:gd name="connsiteX43" fmla="*/ 4759380 w 4876802"/>
              <a:gd name="connsiteY43" fmla="*/ 2373086 h 4746172"/>
              <a:gd name="connsiteX44" fmla="*/ 2438400 w 4876802"/>
              <a:gd name="connsiteY44" fmla="*/ 117422 h 4746172"/>
              <a:gd name="connsiteX45" fmla="*/ 2438401 w 4876802"/>
              <a:gd name="connsiteY45" fmla="*/ 0 h 4746172"/>
              <a:gd name="connsiteX46" fmla="*/ 4876802 w 4876802"/>
              <a:gd name="connsiteY46" fmla="*/ 2373086 h 4746172"/>
              <a:gd name="connsiteX47" fmla="*/ 2438401 w 4876802"/>
              <a:gd name="connsiteY47" fmla="*/ 4746172 h 4746172"/>
              <a:gd name="connsiteX48" fmla="*/ 0 w 4876802"/>
              <a:gd name="connsiteY48" fmla="*/ 2373086 h 4746172"/>
              <a:gd name="connsiteX49" fmla="*/ 2438401 w 4876802"/>
              <a:gd name="connsiteY49" fmla="*/ 0 h 4746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4876802" h="4746172">
                <a:moveTo>
                  <a:pt x="2438402" y="1556565"/>
                </a:moveTo>
                <a:cubicBezTo>
                  <a:pt x="1959394" y="1556565"/>
                  <a:pt x="1571082" y="1918072"/>
                  <a:pt x="1571082" y="2364013"/>
                </a:cubicBezTo>
                <a:cubicBezTo>
                  <a:pt x="1571082" y="2809954"/>
                  <a:pt x="1959394" y="3171461"/>
                  <a:pt x="2438402" y="3171461"/>
                </a:cubicBezTo>
                <a:cubicBezTo>
                  <a:pt x="2917410" y="3171461"/>
                  <a:pt x="3305722" y="2809954"/>
                  <a:pt x="3305722" y="2364013"/>
                </a:cubicBezTo>
                <a:cubicBezTo>
                  <a:pt x="3305722" y="1918072"/>
                  <a:pt x="2917410" y="1556565"/>
                  <a:pt x="2438402" y="1556565"/>
                </a:cubicBezTo>
                <a:close/>
                <a:moveTo>
                  <a:pt x="2438403" y="1436913"/>
                </a:moveTo>
                <a:cubicBezTo>
                  <a:pt x="2983493" y="1436913"/>
                  <a:pt x="3425375" y="1851990"/>
                  <a:pt x="3425375" y="2364013"/>
                </a:cubicBezTo>
                <a:cubicBezTo>
                  <a:pt x="3425375" y="2876036"/>
                  <a:pt x="2983493" y="3291113"/>
                  <a:pt x="2438403" y="3291113"/>
                </a:cubicBezTo>
                <a:cubicBezTo>
                  <a:pt x="1893313" y="3291113"/>
                  <a:pt x="1451431" y="2876036"/>
                  <a:pt x="1451431" y="2364013"/>
                </a:cubicBezTo>
                <a:cubicBezTo>
                  <a:pt x="1451431" y="1851990"/>
                  <a:pt x="1893313" y="1436913"/>
                  <a:pt x="2438403" y="1436913"/>
                </a:cubicBezTo>
                <a:close/>
                <a:moveTo>
                  <a:pt x="2452918" y="1181167"/>
                </a:moveTo>
                <a:cubicBezTo>
                  <a:pt x="1772597" y="1181167"/>
                  <a:pt x="1221087" y="1705060"/>
                  <a:pt x="1221087" y="2351314"/>
                </a:cubicBezTo>
                <a:cubicBezTo>
                  <a:pt x="1221087" y="2997568"/>
                  <a:pt x="1772597" y="3521461"/>
                  <a:pt x="2452918" y="3521461"/>
                </a:cubicBezTo>
                <a:cubicBezTo>
                  <a:pt x="3133239" y="3521461"/>
                  <a:pt x="3684749" y="2997568"/>
                  <a:pt x="3684749" y="2351314"/>
                </a:cubicBezTo>
                <a:cubicBezTo>
                  <a:pt x="3684749" y="1705060"/>
                  <a:pt x="3133239" y="1181167"/>
                  <a:pt x="2452918" y="1181167"/>
                </a:cubicBezTo>
                <a:close/>
                <a:moveTo>
                  <a:pt x="2452918" y="1074056"/>
                </a:moveTo>
                <a:cubicBezTo>
                  <a:pt x="3192395" y="1074056"/>
                  <a:pt x="3791860" y="1645904"/>
                  <a:pt x="3791860" y="2351314"/>
                </a:cubicBezTo>
                <a:cubicBezTo>
                  <a:pt x="3791860" y="3056724"/>
                  <a:pt x="3192395" y="3628572"/>
                  <a:pt x="2452918" y="3628572"/>
                </a:cubicBezTo>
                <a:cubicBezTo>
                  <a:pt x="1713441" y="3628572"/>
                  <a:pt x="1113976" y="3056724"/>
                  <a:pt x="1113976" y="2351314"/>
                </a:cubicBezTo>
                <a:cubicBezTo>
                  <a:pt x="1113976" y="1645904"/>
                  <a:pt x="1713441" y="1074056"/>
                  <a:pt x="2452918" y="1074056"/>
                </a:cubicBezTo>
                <a:close/>
                <a:moveTo>
                  <a:pt x="2452918" y="860457"/>
                </a:moveTo>
                <a:cubicBezTo>
                  <a:pt x="1557397" y="860457"/>
                  <a:pt x="831433" y="1534435"/>
                  <a:pt x="831433" y="2365828"/>
                </a:cubicBezTo>
                <a:cubicBezTo>
                  <a:pt x="831433" y="3197221"/>
                  <a:pt x="1557397" y="3871199"/>
                  <a:pt x="2452918" y="3871199"/>
                </a:cubicBezTo>
                <a:cubicBezTo>
                  <a:pt x="3348439" y="3871199"/>
                  <a:pt x="4074403" y="3197221"/>
                  <a:pt x="4074403" y="2365828"/>
                </a:cubicBezTo>
                <a:cubicBezTo>
                  <a:pt x="4074403" y="1534435"/>
                  <a:pt x="3348439" y="860457"/>
                  <a:pt x="2452918" y="860457"/>
                </a:cubicBezTo>
                <a:close/>
                <a:moveTo>
                  <a:pt x="2452918" y="740228"/>
                </a:moveTo>
                <a:cubicBezTo>
                  <a:pt x="3414840" y="740228"/>
                  <a:pt x="4194632" y="1468034"/>
                  <a:pt x="4194632" y="2365828"/>
                </a:cubicBezTo>
                <a:cubicBezTo>
                  <a:pt x="4194632" y="3263622"/>
                  <a:pt x="3414840" y="3991428"/>
                  <a:pt x="2452918" y="3991428"/>
                </a:cubicBezTo>
                <a:cubicBezTo>
                  <a:pt x="1490996" y="3991428"/>
                  <a:pt x="711204" y="3263622"/>
                  <a:pt x="711204" y="2365828"/>
                </a:cubicBezTo>
                <a:cubicBezTo>
                  <a:pt x="711204" y="1468034"/>
                  <a:pt x="1490996" y="740228"/>
                  <a:pt x="2452918" y="740228"/>
                </a:cubicBezTo>
                <a:close/>
                <a:moveTo>
                  <a:pt x="2438400" y="519415"/>
                </a:moveTo>
                <a:cubicBezTo>
                  <a:pt x="1344505" y="519415"/>
                  <a:pt x="457728" y="1349331"/>
                  <a:pt x="457728" y="2373085"/>
                </a:cubicBezTo>
                <a:cubicBezTo>
                  <a:pt x="457728" y="3396839"/>
                  <a:pt x="1344505" y="4226756"/>
                  <a:pt x="2438400" y="4226756"/>
                </a:cubicBezTo>
                <a:cubicBezTo>
                  <a:pt x="3532295" y="4226756"/>
                  <a:pt x="4419072" y="3396839"/>
                  <a:pt x="4419072" y="2373085"/>
                </a:cubicBezTo>
                <a:cubicBezTo>
                  <a:pt x="4419072" y="1349331"/>
                  <a:pt x="3532295" y="519415"/>
                  <a:pt x="2438400" y="519415"/>
                </a:cubicBezTo>
                <a:close/>
                <a:moveTo>
                  <a:pt x="2438400" y="402772"/>
                </a:moveTo>
                <a:cubicBezTo>
                  <a:pt x="3596715" y="402772"/>
                  <a:pt x="4535715" y="1284911"/>
                  <a:pt x="4535715" y="2373085"/>
                </a:cubicBezTo>
                <a:cubicBezTo>
                  <a:pt x="4535715" y="3461259"/>
                  <a:pt x="3596715" y="4343399"/>
                  <a:pt x="2438400" y="4343399"/>
                </a:cubicBezTo>
                <a:cubicBezTo>
                  <a:pt x="1280085" y="4343399"/>
                  <a:pt x="341085" y="3461259"/>
                  <a:pt x="341085" y="2373085"/>
                </a:cubicBezTo>
                <a:cubicBezTo>
                  <a:pt x="341085" y="1284911"/>
                  <a:pt x="1280085" y="402772"/>
                  <a:pt x="2438400" y="402772"/>
                </a:cubicBezTo>
                <a:close/>
                <a:moveTo>
                  <a:pt x="2438400" y="117422"/>
                </a:moveTo>
                <a:cubicBezTo>
                  <a:pt x="1156558" y="117422"/>
                  <a:pt x="117420" y="1127317"/>
                  <a:pt x="117420" y="2373086"/>
                </a:cubicBezTo>
                <a:cubicBezTo>
                  <a:pt x="117420" y="3618855"/>
                  <a:pt x="1156558" y="4628751"/>
                  <a:pt x="2438400" y="4628751"/>
                </a:cubicBezTo>
                <a:cubicBezTo>
                  <a:pt x="3720242" y="4628751"/>
                  <a:pt x="4759380" y="3618855"/>
                  <a:pt x="4759380" y="2373086"/>
                </a:cubicBezTo>
                <a:cubicBezTo>
                  <a:pt x="4759380" y="1127317"/>
                  <a:pt x="3720242" y="117422"/>
                  <a:pt x="2438400" y="117422"/>
                </a:cubicBezTo>
                <a:close/>
                <a:moveTo>
                  <a:pt x="2438401" y="0"/>
                </a:moveTo>
                <a:cubicBezTo>
                  <a:pt x="3785093" y="0"/>
                  <a:pt x="4876802" y="1062467"/>
                  <a:pt x="4876802" y="2373086"/>
                </a:cubicBezTo>
                <a:cubicBezTo>
                  <a:pt x="4876802" y="3683705"/>
                  <a:pt x="3785093" y="4746172"/>
                  <a:pt x="2438401" y="4746172"/>
                </a:cubicBezTo>
                <a:cubicBezTo>
                  <a:pt x="1091709" y="4746172"/>
                  <a:pt x="0" y="3683705"/>
                  <a:pt x="0" y="2373086"/>
                </a:cubicBezTo>
                <a:cubicBezTo>
                  <a:pt x="0" y="1062467"/>
                  <a:pt x="1091709" y="0"/>
                  <a:pt x="2438401" y="0"/>
                </a:cubicBezTo>
                <a:close/>
              </a:path>
            </a:pathLst>
          </a:custGeom>
          <a:solidFill>
            <a:srgbClr val="0000FF"/>
          </a:soli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Forma libre 22"/>
          <p:cNvSpPr/>
          <p:nvPr/>
        </p:nvSpPr>
        <p:spPr>
          <a:xfrm>
            <a:off x="5791780" y="3844664"/>
            <a:ext cx="2074879" cy="1956930"/>
          </a:xfrm>
          <a:custGeom>
            <a:avLst/>
            <a:gdLst>
              <a:gd name="connsiteX0" fmla="*/ 2438402 w 4876802"/>
              <a:gd name="connsiteY0" fmla="*/ 1556565 h 4746172"/>
              <a:gd name="connsiteX1" fmla="*/ 1571082 w 4876802"/>
              <a:gd name="connsiteY1" fmla="*/ 2364013 h 4746172"/>
              <a:gd name="connsiteX2" fmla="*/ 2438402 w 4876802"/>
              <a:gd name="connsiteY2" fmla="*/ 3171461 h 4746172"/>
              <a:gd name="connsiteX3" fmla="*/ 3305722 w 4876802"/>
              <a:gd name="connsiteY3" fmla="*/ 2364013 h 4746172"/>
              <a:gd name="connsiteX4" fmla="*/ 2438402 w 4876802"/>
              <a:gd name="connsiteY4" fmla="*/ 1556565 h 4746172"/>
              <a:gd name="connsiteX5" fmla="*/ 2438403 w 4876802"/>
              <a:gd name="connsiteY5" fmla="*/ 1436913 h 4746172"/>
              <a:gd name="connsiteX6" fmla="*/ 3425375 w 4876802"/>
              <a:gd name="connsiteY6" fmla="*/ 2364013 h 4746172"/>
              <a:gd name="connsiteX7" fmla="*/ 2438403 w 4876802"/>
              <a:gd name="connsiteY7" fmla="*/ 3291113 h 4746172"/>
              <a:gd name="connsiteX8" fmla="*/ 1451431 w 4876802"/>
              <a:gd name="connsiteY8" fmla="*/ 2364013 h 4746172"/>
              <a:gd name="connsiteX9" fmla="*/ 2438403 w 4876802"/>
              <a:gd name="connsiteY9" fmla="*/ 1436913 h 4746172"/>
              <a:gd name="connsiteX10" fmla="*/ 2452918 w 4876802"/>
              <a:gd name="connsiteY10" fmla="*/ 1181167 h 4746172"/>
              <a:gd name="connsiteX11" fmla="*/ 1221087 w 4876802"/>
              <a:gd name="connsiteY11" fmla="*/ 2351314 h 4746172"/>
              <a:gd name="connsiteX12" fmla="*/ 2452918 w 4876802"/>
              <a:gd name="connsiteY12" fmla="*/ 3521461 h 4746172"/>
              <a:gd name="connsiteX13" fmla="*/ 3684749 w 4876802"/>
              <a:gd name="connsiteY13" fmla="*/ 2351314 h 4746172"/>
              <a:gd name="connsiteX14" fmla="*/ 2452918 w 4876802"/>
              <a:gd name="connsiteY14" fmla="*/ 1181167 h 4746172"/>
              <a:gd name="connsiteX15" fmla="*/ 2452918 w 4876802"/>
              <a:gd name="connsiteY15" fmla="*/ 1074056 h 4746172"/>
              <a:gd name="connsiteX16" fmla="*/ 3791860 w 4876802"/>
              <a:gd name="connsiteY16" fmla="*/ 2351314 h 4746172"/>
              <a:gd name="connsiteX17" fmla="*/ 2452918 w 4876802"/>
              <a:gd name="connsiteY17" fmla="*/ 3628572 h 4746172"/>
              <a:gd name="connsiteX18" fmla="*/ 1113976 w 4876802"/>
              <a:gd name="connsiteY18" fmla="*/ 2351314 h 4746172"/>
              <a:gd name="connsiteX19" fmla="*/ 2452918 w 4876802"/>
              <a:gd name="connsiteY19" fmla="*/ 1074056 h 4746172"/>
              <a:gd name="connsiteX20" fmla="*/ 2452918 w 4876802"/>
              <a:gd name="connsiteY20" fmla="*/ 860457 h 4746172"/>
              <a:gd name="connsiteX21" fmla="*/ 831433 w 4876802"/>
              <a:gd name="connsiteY21" fmla="*/ 2365828 h 4746172"/>
              <a:gd name="connsiteX22" fmla="*/ 2452918 w 4876802"/>
              <a:gd name="connsiteY22" fmla="*/ 3871199 h 4746172"/>
              <a:gd name="connsiteX23" fmla="*/ 4074403 w 4876802"/>
              <a:gd name="connsiteY23" fmla="*/ 2365828 h 4746172"/>
              <a:gd name="connsiteX24" fmla="*/ 2452918 w 4876802"/>
              <a:gd name="connsiteY24" fmla="*/ 860457 h 4746172"/>
              <a:gd name="connsiteX25" fmla="*/ 2452918 w 4876802"/>
              <a:gd name="connsiteY25" fmla="*/ 740228 h 4746172"/>
              <a:gd name="connsiteX26" fmla="*/ 4194632 w 4876802"/>
              <a:gd name="connsiteY26" fmla="*/ 2365828 h 4746172"/>
              <a:gd name="connsiteX27" fmla="*/ 2452918 w 4876802"/>
              <a:gd name="connsiteY27" fmla="*/ 3991428 h 4746172"/>
              <a:gd name="connsiteX28" fmla="*/ 711204 w 4876802"/>
              <a:gd name="connsiteY28" fmla="*/ 2365828 h 4746172"/>
              <a:gd name="connsiteX29" fmla="*/ 2452918 w 4876802"/>
              <a:gd name="connsiteY29" fmla="*/ 740228 h 4746172"/>
              <a:gd name="connsiteX30" fmla="*/ 2438400 w 4876802"/>
              <a:gd name="connsiteY30" fmla="*/ 519415 h 4746172"/>
              <a:gd name="connsiteX31" fmla="*/ 457728 w 4876802"/>
              <a:gd name="connsiteY31" fmla="*/ 2373085 h 4746172"/>
              <a:gd name="connsiteX32" fmla="*/ 2438400 w 4876802"/>
              <a:gd name="connsiteY32" fmla="*/ 4226756 h 4746172"/>
              <a:gd name="connsiteX33" fmla="*/ 4419072 w 4876802"/>
              <a:gd name="connsiteY33" fmla="*/ 2373085 h 4746172"/>
              <a:gd name="connsiteX34" fmla="*/ 2438400 w 4876802"/>
              <a:gd name="connsiteY34" fmla="*/ 519415 h 4746172"/>
              <a:gd name="connsiteX35" fmla="*/ 2438400 w 4876802"/>
              <a:gd name="connsiteY35" fmla="*/ 402772 h 4746172"/>
              <a:gd name="connsiteX36" fmla="*/ 4535715 w 4876802"/>
              <a:gd name="connsiteY36" fmla="*/ 2373085 h 4746172"/>
              <a:gd name="connsiteX37" fmla="*/ 2438400 w 4876802"/>
              <a:gd name="connsiteY37" fmla="*/ 4343399 h 4746172"/>
              <a:gd name="connsiteX38" fmla="*/ 341085 w 4876802"/>
              <a:gd name="connsiteY38" fmla="*/ 2373085 h 4746172"/>
              <a:gd name="connsiteX39" fmla="*/ 2438400 w 4876802"/>
              <a:gd name="connsiteY39" fmla="*/ 402772 h 4746172"/>
              <a:gd name="connsiteX40" fmla="*/ 2438400 w 4876802"/>
              <a:gd name="connsiteY40" fmla="*/ 117422 h 4746172"/>
              <a:gd name="connsiteX41" fmla="*/ 117420 w 4876802"/>
              <a:gd name="connsiteY41" fmla="*/ 2373086 h 4746172"/>
              <a:gd name="connsiteX42" fmla="*/ 2438400 w 4876802"/>
              <a:gd name="connsiteY42" fmla="*/ 4628751 h 4746172"/>
              <a:gd name="connsiteX43" fmla="*/ 4759380 w 4876802"/>
              <a:gd name="connsiteY43" fmla="*/ 2373086 h 4746172"/>
              <a:gd name="connsiteX44" fmla="*/ 2438400 w 4876802"/>
              <a:gd name="connsiteY44" fmla="*/ 117422 h 4746172"/>
              <a:gd name="connsiteX45" fmla="*/ 2438401 w 4876802"/>
              <a:gd name="connsiteY45" fmla="*/ 0 h 4746172"/>
              <a:gd name="connsiteX46" fmla="*/ 4876802 w 4876802"/>
              <a:gd name="connsiteY46" fmla="*/ 2373086 h 4746172"/>
              <a:gd name="connsiteX47" fmla="*/ 2438401 w 4876802"/>
              <a:gd name="connsiteY47" fmla="*/ 4746172 h 4746172"/>
              <a:gd name="connsiteX48" fmla="*/ 0 w 4876802"/>
              <a:gd name="connsiteY48" fmla="*/ 2373086 h 4746172"/>
              <a:gd name="connsiteX49" fmla="*/ 2438401 w 4876802"/>
              <a:gd name="connsiteY49" fmla="*/ 0 h 4746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4876802" h="4746172">
                <a:moveTo>
                  <a:pt x="2438402" y="1556565"/>
                </a:moveTo>
                <a:cubicBezTo>
                  <a:pt x="1959394" y="1556565"/>
                  <a:pt x="1571082" y="1918072"/>
                  <a:pt x="1571082" y="2364013"/>
                </a:cubicBezTo>
                <a:cubicBezTo>
                  <a:pt x="1571082" y="2809954"/>
                  <a:pt x="1959394" y="3171461"/>
                  <a:pt x="2438402" y="3171461"/>
                </a:cubicBezTo>
                <a:cubicBezTo>
                  <a:pt x="2917410" y="3171461"/>
                  <a:pt x="3305722" y="2809954"/>
                  <a:pt x="3305722" y="2364013"/>
                </a:cubicBezTo>
                <a:cubicBezTo>
                  <a:pt x="3305722" y="1918072"/>
                  <a:pt x="2917410" y="1556565"/>
                  <a:pt x="2438402" y="1556565"/>
                </a:cubicBezTo>
                <a:close/>
                <a:moveTo>
                  <a:pt x="2438403" y="1436913"/>
                </a:moveTo>
                <a:cubicBezTo>
                  <a:pt x="2983493" y="1436913"/>
                  <a:pt x="3425375" y="1851990"/>
                  <a:pt x="3425375" y="2364013"/>
                </a:cubicBezTo>
                <a:cubicBezTo>
                  <a:pt x="3425375" y="2876036"/>
                  <a:pt x="2983493" y="3291113"/>
                  <a:pt x="2438403" y="3291113"/>
                </a:cubicBezTo>
                <a:cubicBezTo>
                  <a:pt x="1893313" y="3291113"/>
                  <a:pt x="1451431" y="2876036"/>
                  <a:pt x="1451431" y="2364013"/>
                </a:cubicBezTo>
                <a:cubicBezTo>
                  <a:pt x="1451431" y="1851990"/>
                  <a:pt x="1893313" y="1436913"/>
                  <a:pt x="2438403" y="1436913"/>
                </a:cubicBezTo>
                <a:close/>
                <a:moveTo>
                  <a:pt x="2452918" y="1181167"/>
                </a:moveTo>
                <a:cubicBezTo>
                  <a:pt x="1772597" y="1181167"/>
                  <a:pt x="1221087" y="1705060"/>
                  <a:pt x="1221087" y="2351314"/>
                </a:cubicBezTo>
                <a:cubicBezTo>
                  <a:pt x="1221087" y="2997568"/>
                  <a:pt x="1772597" y="3521461"/>
                  <a:pt x="2452918" y="3521461"/>
                </a:cubicBezTo>
                <a:cubicBezTo>
                  <a:pt x="3133239" y="3521461"/>
                  <a:pt x="3684749" y="2997568"/>
                  <a:pt x="3684749" y="2351314"/>
                </a:cubicBezTo>
                <a:cubicBezTo>
                  <a:pt x="3684749" y="1705060"/>
                  <a:pt x="3133239" y="1181167"/>
                  <a:pt x="2452918" y="1181167"/>
                </a:cubicBezTo>
                <a:close/>
                <a:moveTo>
                  <a:pt x="2452918" y="1074056"/>
                </a:moveTo>
                <a:cubicBezTo>
                  <a:pt x="3192395" y="1074056"/>
                  <a:pt x="3791860" y="1645904"/>
                  <a:pt x="3791860" y="2351314"/>
                </a:cubicBezTo>
                <a:cubicBezTo>
                  <a:pt x="3791860" y="3056724"/>
                  <a:pt x="3192395" y="3628572"/>
                  <a:pt x="2452918" y="3628572"/>
                </a:cubicBezTo>
                <a:cubicBezTo>
                  <a:pt x="1713441" y="3628572"/>
                  <a:pt x="1113976" y="3056724"/>
                  <a:pt x="1113976" y="2351314"/>
                </a:cubicBezTo>
                <a:cubicBezTo>
                  <a:pt x="1113976" y="1645904"/>
                  <a:pt x="1713441" y="1074056"/>
                  <a:pt x="2452918" y="1074056"/>
                </a:cubicBezTo>
                <a:close/>
                <a:moveTo>
                  <a:pt x="2452918" y="860457"/>
                </a:moveTo>
                <a:cubicBezTo>
                  <a:pt x="1557397" y="860457"/>
                  <a:pt x="831433" y="1534435"/>
                  <a:pt x="831433" y="2365828"/>
                </a:cubicBezTo>
                <a:cubicBezTo>
                  <a:pt x="831433" y="3197221"/>
                  <a:pt x="1557397" y="3871199"/>
                  <a:pt x="2452918" y="3871199"/>
                </a:cubicBezTo>
                <a:cubicBezTo>
                  <a:pt x="3348439" y="3871199"/>
                  <a:pt x="4074403" y="3197221"/>
                  <a:pt x="4074403" y="2365828"/>
                </a:cubicBezTo>
                <a:cubicBezTo>
                  <a:pt x="4074403" y="1534435"/>
                  <a:pt x="3348439" y="860457"/>
                  <a:pt x="2452918" y="860457"/>
                </a:cubicBezTo>
                <a:close/>
                <a:moveTo>
                  <a:pt x="2452918" y="740228"/>
                </a:moveTo>
                <a:cubicBezTo>
                  <a:pt x="3414840" y="740228"/>
                  <a:pt x="4194632" y="1468034"/>
                  <a:pt x="4194632" y="2365828"/>
                </a:cubicBezTo>
                <a:cubicBezTo>
                  <a:pt x="4194632" y="3263622"/>
                  <a:pt x="3414840" y="3991428"/>
                  <a:pt x="2452918" y="3991428"/>
                </a:cubicBezTo>
                <a:cubicBezTo>
                  <a:pt x="1490996" y="3991428"/>
                  <a:pt x="711204" y="3263622"/>
                  <a:pt x="711204" y="2365828"/>
                </a:cubicBezTo>
                <a:cubicBezTo>
                  <a:pt x="711204" y="1468034"/>
                  <a:pt x="1490996" y="740228"/>
                  <a:pt x="2452918" y="740228"/>
                </a:cubicBezTo>
                <a:close/>
                <a:moveTo>
                  <a:pt x="2438400" y="519415"/>
                </a:moveTo>
                <a:cubicBezTo>
                  <a:pt x="1344505" y="519415"/>
                  <a:pt x="457728" y="1349331"/>
                  <a:pt x="457728" y="2373085"/>
                </a:cubicBezTo>
                <a:cubicBezTo>
                  <a:pt x="457728" y="3396839"/>
                  <a:pt x="1344505" y="4226756"/>
                  <a:pt x="2438400" y="4226756"/>
                </a:cubicBezTo>
                <a:cubicBezTo>
                  <a:pt x="3532295" y="4226756"/>
                  <a:pt x="4419072" y="3396839"/>
                  <a:pt x="4419072" y="2373085"/>
                </a:cubicBezTo>
                <a:cubicBezTo>
                  <a:pt x="4419072" y="1349331"/>
                  <a:pt x="3532295" y="519415"/>
                  <a:pt x="2438400" y="519415"/>
                </a:cubicBezTo>
                <a:close/>
                <a:moveTo>
                  <a:pt x="2438400" y="402772"/>
                </a:moveTo>
                <a:cubicBezTo>
                  <a:pt x="3596715" y="402772"/>
                  <a:pt x="4535715" y="1284911"/>
                  <a:pt x="4535715" y="2373085"/>
                </a:cubicBezTo>
                <a:cubicBezTo>
                  <a:pt x="4535715" y="3461259"/>
                  <a:pt x="3596715" y="4343399"/>
                  <a:pt x="2438400" y="4343399"/>
                </a:cubicBezTo>
                <a:cubicBezTo>
                  <a:pt x="1280085" y="4343399"/>
                  <a:pt x="341085" y="3461259"/>
                  <a:pt x="341085" y="2373085"/>
                </a:cubicBezTo>
                <a:cubicBezTo>
                  <a:pt x="341085" y="1284911"/>
                  <a:pt x="1280085" y="402772"/>
                  <a:pt x="2438400" y="402772"/>
                </a:cubicBezTo>
                <a:close/>
                <a:moveTo>
                  <a:pt x="2438400" y="117422"/>
                </a:moveTo>
                <a:cubicBezTo>
                  <a:pt x="1156558" y="117422"/>
                  <a:pt x="117420" y="1127317"/>
                  <a:pt x="117420" y="2373086"/>
                </a:cubicBezTo>
                <a:cubicBezTo>
                  <a:pt x="117420" y="3618855"/>
                  <a:pt x="1156558" y="4628751"/>
                  <a:pt x="2438400" y="4628751"/>
                </a:cubicBezTo>
                <a:cubicBezTo>
                  <a:pt x="3720242" y="4628751"/>
                  <a:pt x="4759380" y="3618855"/>
                  <a:pt x="4759380" y="2373086"/>
                </a:cubicBezTo>
                <a:cubicBezTo>
                  <a:pt x="4759380" y="1127317"/>
                  <a:pt x="3720242" y="117422"/>
                  <a:pt x="2438400" y="117422"/>
                </a:cubicBezTo>
                <a:close/>
                <a:moveTo>
                  <a:pt x="2438401" y="0"/>
                </a:moveTo>
                <a:cubicBezTo>
                  <a:pt x="3785093" y="0"/>
                  <a:pt x="4876802" y="1062467"/>
                  <a:pt x="4876802" y="2373086"/>
                </a:cubicBezTo>
                <a:cubicBezTo>
                  <a:pt x="4876802" y="3683705"/>
                  <a:pt x="3785093" y="4746172"/>
                  <a:pt x="2438401" y="4746172"/>
                </a:cubicBezTo>
                <a:cubicBezTo>
                  <a:pt x="1091709" y="4746172"/>
                  <a:pt x="0" y="3683705"/>
                  <a:pt x="0" y="2373086"/>
                </a:cubicBezTo>
                <a:cubicBezTo>
                  <a:pt x="0" y="1062467"/>
                  <a:pt x="1091709" y="0"/>
                  <a:pt x="2438401" y="0"/>
                </a:cubicBezTo>
                <a:close/>
              </a:path>
            </a:pathLst>
          </a:custGeom>
          <a:solidFill>
            <a:srgbClr val="0000FF"/>
          </a:soli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Forma libre 22"/>
          <p:cNvSpPr/>
          <p:nvPr/>
        </p:nvSpPr>
        <p:spPr>
          <a:xfrm>
            <a:off x="4589347" y="3186372"/>
            <a:ext cx="2074879" cy="1956930"/>
          </a:xfrm>
          <a:custGeom>
            <a:avLst/>
            <a:gdLst>
              <a:gd name="connsiteX0" fmla="*/ 2438402 w 4876802"/>
              <a:gd name="connsiteY0" fmla="*/ 1556565 h 4746172"/>
              <a:gd name="connsiteX1" fmla="*/ 1571082 w 4876802"/>
              <a:gd name="connsiteY1" fmla="*/ 2364013 h 4746172"/>
              <a:gd name="connsiteX2" fmla="*/ 2438402 w 4876802"/>
              <a:gd name="connsiteY2" fmla="*/ 3171461 h 4746172"/>
              <a:gd name="connsiteX3" fmla="*/ 3305722 w 4876802"/>
              <a:gd name="connsiteY3" fmla="*/ 2364013 h 4746172"/>
              <a:gd name="connsiteX4" fmla="*/ 2438402 w 4876802"/>
              <a:gd name="connsiteY4" fmla="*/ 1556565 h 4746172"/>
              <a:gd name="connsiteX5" fmla="*/ 2438403 w 4876802"/>
              <a:gd name="connsiteY5" fmla="*/ 1436913 h 4746172"/>
              <a:gd name="connsiteX6" fmla="*/ 3425375 w 4876802"/>
              <a:gd name="connsiteY6" fmla="*/ 2364013 h 4746172"/>
              <a:gd name="connsiteX7" fmla="*/ 2438403 w 4876802"/>
              <a:gd name="connsiteY7" fmla="*/ 3291113 h 4746172"/>
              <a:gd name="connsiteX8" fmla="*/ 1451431 w 4876802"/>
              <a:gd name="connsiteY8" fmla="*/ 2364013 h 4746172"/>
              <a:gd name="connsiteX9" fmla="*/ 2438403 w 4876802"/>
              <a:gd name="connsiteY9" fmla="*/ 1436913 h 4746172"/>
              <a:gd name="connsiteX10" fmla="*/ 2452918 w 4876802"/>
              <a:gd name="connsiteY10" fmla="*/ 1181167 h 4746172"/>
              <a:gd name="connsiteX11" fmla="*/ 1221087 w 4876802"/>
              <a:gd name="connsiteY11" fmla="*/ 2351314 h 4746172"/>
              <a:gd name="connsiteX12" fmla="*/ 2452918 w 4876802"/>
              <a:gd name="connsiteY12" fmla="*/ 3521461 h 4746172"/>
              <a:gd name="connsiteX13" fmla="*/ 3684749 w 4876802"/>
              <a:gd name="connsiteY13" fmla="*/ 2351314 h 4746172"/>
              <a:gd name="connsiteX14" fmla="*/ 2452918 w 4876802"/>
              <a:gd name="connsiteY14" fmla="*/ 1181167 h 4746172"/>
              <a:gd name="connsiteX15" fmla="*/ 2452918 w 4876802"/>
              <a:gd name="connsiteY15" fmla="*/ 1074056 h 4746172"/>
              <a:gd name="connsiteX16" fmla="*/ 3791860 w 4876802"/>
              <a:gd name="connsiteY16" fmla="*/ 2351314 h 4746172"/>
              <a:gd name="connsiteX17" fmla="*/ 2452918 w 4876802"/>
              <a:gd name="connsiteY17" fmla="*/ 3628572 h 4746172"/>
              <a:gd name="connsiteX18" fmla="*/ 1113976 w 4876802"/>
              <a:gd name="connsiteY18" fmla="*/ 2351314 h 4746172"/>
              <a:gd name="connsiteX19" fmla="*/ 2452918 w 4876802"/>
              <a:gd name="connsiteY19" fmla="*/ 1074056 h 4746172"/>
              <a:gd name="connsiteX20" fmla="*/ 2452918 w 4876802"/>
              <a:gd name="connsiteY20" fmla="*/ 860457 h 4746172"/>
              <a:gd name="connsiteX21" fmla="*/ 831433 w 4876802"/>
              <a:gd name="connsiteY21" fmla="*/ 2365828 h 4746172"/>
              <a:gd name="connsiteX22" fmla="*/ 2452918 w 4876802"/>
              <a:gd name="connsiteY22" fmla="*/ 3871199 h 4746172"/>
              <a:gd name="connsiteX23" fmla="*/ 4074403 w 4876802"/>
              <a:gd name="connsiteY23" fmla="*/ 2365828 h 4746172"/>
              <a:gd name="connsiteX24" fmla="*/ 2452918 w 4876802"/>
              <a:gd name="connsiteY24" fmla="*/ 860457 h 4746172"/>
              <a:gd name="connsiteX25" fmla="*/ 2452918 w 4876802"/>
              <a:gd name="connsiteY25" fmla="*/ 740228 h 4746172"/>
              <a:gd name="connsiteX26" fmla="*/ 4194632 w 4876802"/>
              <a:gd name="connsiteY26" fmla="*/ 2365828 h 4746172"/>
              <a:gd name="connsiteX27" fmla="*/ 2452918 w 4876802"/>
              <a:gd name="connsiteY27" fmla="*/ 3991428 h 4746172"/>
              <a:gd name="connsiteX28" fmla="*/ 711204 w 4876802"/>
              <a:gd name="connsiteY28" fmla="*/ 2365828 h 4746172"/>
              <a:gd name="connsiteX29" fmla="*/ 2452918 w 4876802"/>
              <a:gd name="connsiteY29" fmla="*/ 740228 h 4746172"/>
              <a:gd name="connsiteX30" fmla="*/ 2438400 w 4876802"/>
              <a:gd name="connsiteY30" fmla="*/ 519415 h 4746172"/>
              <a:gd name="connsiteX31" fmla="*/ 457728 w 4876802"/>
              <a:gd name="connsiteY31" fmla="*/ 2373085 h 4746172"/>
              <a:gd name="connsiteX32" fmla="*/ 2438400 w 4876802"/>
              <a:gd name="connsiteY32" fmla="*/ 4226756 h 4746172"/>
              <a:gd name="connsiteX33" fmla="*/ 4419072 w 4876802"/>
              <a:gd name="connsiteY33" fmla="*/ 2373085 h 4746172"/>
              <a:gd name="connsiteX34" fmla="*/ 2438400 w 4876802"/>
              <a:gd name="connsiteY34" fmla="*/ 519415 h 4746172"/>
              <a:gd name="connsiteX35" fmla="*/ 2438400 w 4876802"/>
              <a:gd name="connsiteY35" fmla="*/ 402772 h 4746172"/>
              <a:gd name="connsiteX36" fmla="*/ 4535715 w 4876802"/>
              <a:gd name="connsiteY36" fmla="*/ 2373085 h 4746172"/>
              <a:gd name="connsiteX37" fmla="*/ 2438400 w 4876802"/>
              <a:gd name="connsiteY37" fmla="*/ 4343399 h 4746172"/>
              <a:gd name="connsiteX38" fmla="*/ 341085 w 4876802"/>
              <a:gd name="connsiteY38" fmla="*/ 2373085 h 4746172"/>
              <a:gd name="connsiteX39" fmla="*/ 2438400 w 4876802"/>
              <a:gd name="connsiteY39" fmla="*/ 402772 h 4746172"/>
              <a:gd name="connsiteX40" fmla="*/ 2438400 w 4876802"/>
              <a:gd name="connsiteY40" fmla="*/ 117422 h 4746172"/>
              <a:gd name="connsiteX41" fmla="*/ 117420 w 4876802"/>
              <a:gd name="connsiteY41" fmla="*/ 2373086 h 4746172"/>
              <a:gd name="connsiteX42" fmla="*/ 2438400 w 4876802"/>
              <a:gd name="connsiteY42" fmla="*/ 4628751 h 4746172"/>
              <a:gd name="connsiteX43" fmla="*/ 4759380 w 4876802"/>
              <a:gd name="connsiteY43" fmla="*/ 2373086 h 4746172"/>
              <a:gd name="connsiteX44" fmla="*/ 2438400 w 4876802"/>
              <a:gd name="connsiteY44" fmla="*/ 117422 h 4746172"/>
              <a:gd name="connsiteX45" fmla="*/ 2438401 w 4876802"/>
              <a:gd name="connsiteY45" fmla="*/ 0 h 4746172"/>
              <a:gd name="connsiteX46" fmla="*/ 4876802 w 4876802"/>
              <a:gd name="connsiteY46" fmla="*/ 2373086 h 4746172"/>
              <a:gd name="connsiteX47" fmla="*/ 2438401 w 4876802"/>
              <a:gd name="connsiteY47" fmla="*/ 4746172 h 4746172"/>
              <a:gd name="connsiteX48" fmla="*/ 0 w 4876802"/>
              <a:gd name="connsiteY48" fmla="*/ 2373086 h 4746172"/>
              <a:gd name="connsiteX49" fmla="*/ 2438401 w 4876802"/>
              <a:gd name="connsiteY49" fmla="*/ 0 h 4746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4876802" h="4746172">
                <a:moveTo>
                  <a:pt x="2438402" y="1556565"/>
                </a:moveTo>
                <a:cubicBezTo>
                  <a:pt x="1959394" y="1556565"/>
                  <a:pt x="1571082" y="1918072"/>
                  <a:pt x="1571082" y="2364013"/>
                </a:cubicBezTo>
                <a:cubicBezTo>
                  <a:pt x="1571082" y="2809954"/>
                  <a:pt x="1959394" y="3171461"/>
                  <a:pt x="2438402" y="3171461"/>
                </a:cubicBezTo>
                <a:cubicBezTo>
                  <a:pt x="2917410" y="3171461"/>
                  <a:pt x="3305722" y="2809954"/>
                  <a:pt x="3305722" y="2364013"/>
                </a:cubicBezTo>
                <a:cubicBezTo>
                  <a:pt x="3305722" y="1918072"/>
                  <a:pt x="2917410" y="1556565"/>
                  <a:pt x="2438402" y="1556565"/>
                </a:cubicBezTo>
                <a:close/>
                <a:moveTo>
                  <a:pt x="2438403" y="1436913"/>
                </a:moveTo>
                <a:cubicBezTo>
                  <a:pt x="2983493" y="1436913"/>
                  <a:pt x="3425375" y="1851990"/>
                  <a:pt x="3425375" y="2364013"/>
                </a:cubicBezTo>
                <a:cubicBezTo>
                  <a:pt x="3425375" y="2876036"/>
                  <a:pt x="2983493" y="3291113"/>
                  <a:pt x="2438403" y="3291113"/>
                </a:cubicBezTo>
                <a:cubicBezTo>
                  <a:pt x="1893313" y="3291113"/>
                  <a:pt x="1451431" y="2876036"/>
                  <a:pt x="1451431" y="2364013"/>
                </a:cubicBezTo>
                <a:cubicBezTo>
                  <a:pt x="1451431" y="1851990"/>
                  <a:pt x="1893313" y="1436913"/>
                  <a:pt x="2438403" y="1436913"/>
                </a:cubicBezTo>
                <a:close/>
                <a:moveTo>
                  <a:pt x="2452918" y="1181167"/>
                </a:moveTo>
                <a:cubicBezTo>
                  <a:pt x="1772597" y="1181167"/>
                  <a:pt x="1221087" y="1705060"/>
                  <a:pt x="1221087" y="2351314"/>
                </a:cubicBezTo>
                <a:cubicBezTo>
                  <a:pt x="1221087" y="2997568"/>
                  <a:pt x="1772597" y="3521461"/>
                  <a:pt x="2452918" y="3521461"/>
                </a:cubicBezTo>
                <a:cubicBezTo>
                  <a:pt x="3133239" y="3521461"/>
                  <a:pt x="3684749" y="2997568"/>
                  <a:pt x="3684749" y="2351314"/>
                </a:cubicBezTo>
                <a:cubicBezTo>
                  <a:pt x="3684749" y="1705060"/>
                  <a:pt x="3133239" y="1181167"/>
                  <a:pt x="2452918" y="1181167"/>
                </a:cubicBezTo>
                <a:close/>
                <a:moveTo>
                  <a:pt x="2452918" y="1074056"/>
                </a:moveTo>
                <a:cubicBezTo>
                  <a:pt x="3192395" y="1074056"/>
                  <a:pt x="3791860" y="1645904"/>
                  <a:pt x="3791860" y="2351314"/>
                </a:cubicBezTo>
                <a:cubicBezTo>
                  <a:pt x="3791860" y="3056724"/>
                  <a:pt x="3192395" y="3628572"/>
                  <a:pt x="2452918" y="3628572"/>
                </a:cubicBezTo>
                <a:cubicBezTo>
                  <a:pt x="1713441" y="3628572"/>
                  <a:pt x="1113976" y="3056724"/>
                  <a:pt x="1113976" y="2351314"/>
                </a:cubicBezTo>
                <a:cubicBezTo>
                  <a:pt x="1113976" y="1645904"/>
                  <a:pt x="1713441" y="1074056"/>
                  <a:pt x="2452918" y="1074056"/>
                </a:cubicBezTo>
                <a:close/>
                <a:moveTo>
                  <a:pt x="2452918" y="860457"/>
                </a:moveTo>
                <a:cubicBezTo>
                  <a:pt x="1557397" y="860457"/>
                  <a:pt x="831433" y="1534435"/>
                  <a:pt x="831433" y="2365828"/>
                </a:cubicBezTo>
                <a:cubicBezTo>
                  <a:pt x="831433" y="3197221"/>
                  <a:pt x="1557397" y="3871199"/>
                  <a:pt x="2452918" y="3871199"/>
                </a:cubicBezTo>
                <a:cubicBezTo>
                  <a:pt x="3348439" y="3871199"/>
                  <a:pt x="4074403" y="3197221"/>
                  <a:pt x="4074403" y="2365828"/>
                </a:cubicBezTo>
                <a:cubicBezTo>
                  <a:pt x="4074403" y="1534435"/>
                  <a:pt x="3348439" y="860457"/>
                  <a:pt x="2452918" y="860457"/>
                </a:cubicBezTo>
                <a:close/>
                <a:moveTo>
                  <a:pt x="2452918" y="740228"/>
                </a:moveTo>
                <a:cubicBezTo>
                  <a:pt x="3414840" y="740228"/>
                  <a:pt x="4194632" y="1468034"/>
                  <a:pt x="4194632" y="2365828"/>
                </a:cubicBezTo>
                <a:cubicBezTo>
                  <a:pt x="4194632" y="3263622"/>
                  <a:pt x="3414840" y="3991428"/>
                  <a:pt x="2452918" y="3991428"/>
                </a:cubicBezTo>
                <a:cubicBezTo>
                  <a:pt x="1490996" y="3991428"/>
                  <a:pt x="711204" y="3263622"/>
                  <a:pt x="711204" y="2365828"/>
                </a:cubicBezTo>
                <a:cubicBezTo>
                  <a:pt x="711204" y="1468034"/>
                  <a:pt x="1490996" y="740228"/>
                  <a:pt x="2452918" y="740228"/>
                </a:cubicBezTo>
                <a:close/>
                <a:moveTo>
                  <a:pt x="2438400" y="519415"/>
                </a:moveTo>
                <a:cubicBezTo>
                  <a:pt x="1344505" y="519415"/>
                  <a:pt x="457728" y="1349331"/>
                  <a:pt x="457728" y="2373085"/>
                </a:cubicBezTo>
                <a:cubicBezTo>
                  <a:pt x="457728" y="3396839"/>
                  <a:pt x="1344505" y="4226756"/>
                  <a:pt x="2438400" y="4226756"/>
                </a:cubicBezTo>
                <a:cubicBezTo>
                  <a:pt x="3532295" y="4226756"/>
                  <a:pt x="4419072" y="3396839"/>
                  <a:pt x="4419072" y="2373085"/>
                </a:cubicBezTo>
                <a:cubicBezTo>
                  <a:pt x="4419072" y="1349331"/>
                  <a:pt x="3532295" y="519415"/>
                  <a:pt x="2438400" y="519415"/>
                </a:cubicBezTo>
                <a:close/>
                <a:moveTo>
                  <a:pt x="2438400" y="402772"/>
                </a:moveTo>
                <a:cubicBezTo>
                  <a:pt x="3596715" y="402772"/>
                  <a:pt x="4535715" y="1284911"/>
                  <a:pt x="4535715" y="2373085"/>
                </a:cubicBezTo>
                <a:cubicBezTo>
                  <a:pt x="4535715" y="3461259"/>
                  <a:pt x="3596715" y="4343399"/>
                  <a:pt x="2438400" y="4343399"/>
                </a:cubicBezTo>
                <a:cubicBezTo>
                  <a:pt x="1280085" y="4343399"/>
                  <a:pt x="341085" y="3461259"/>
                  <a:pt x="341085" y="2373085"/>
                </a:cubicBezTo>
                <a:cubicBezTo>
                  <a:pt x="341085" y="1284911"/>
                  <a:pt x="1280085" y="402772"/>
                  <a:pt x="2438400" y="402772"/>
                </a:cubicBezTo>
                <a:close/>
                <a:moveTo>
                  <a:pt x="2438400" y="117422"/>
                </a:moveTo>
                <a:cubicBezTo>
                  <a:pt x="1156558" y="117422"/>
                  <a:pt x="117420" y="1127317"/>
                  <a:pt x="117420" y="2373086"/>
                </a:cubicBezTo>
                <a:cubicBezTo>
                  <a:pt x="117420" y="3618855"/>
                  <a:pt x="1156558" y="4628751"/>
                  <a:pt x="2438400" y="4628751"/>
                </a:cubicBezTo>
                <a:cubicBezTo>
                  <a:pt x="3720242" y="4628751"/>
                  <a:pt x="4759380" y="3618855"/>
                  <a:pt x="4759380" y="2373086"/>
                </a:cubicBezTo>
                <a:cubicBezTo>
                  <a:pt x="4759380" y="1127317"/>
                  <a:pt x="3720242" y="117422"/>
                  <a:pt x="2438400" y="117422"/>
                </a:cubicBezTo>
                <a:close/>
                <a:moveTo>
                  <a:pt x="2438401" y="0"/>
                </a:moveTo>
                <a:cubicBezTo>
                  <a:pt x="3785093" y="0"/>
                  <a:pt x="4876802" y="1062467"/>
                  <a:pt x="4876802" y="2373086"/>
                </a:cubicBezTo>
                <a:cubicBezTo>
                  <a:pt x="4876802" y="3683705"/>
                  <a:pt x="3785093" y="4746172"/>
                  <a:pt x="2438401" y="4746172"/>
                </a:cubicBezTo>
                <a:cubicBezTo>
                  <a:pt x="1091709" y="4746172"/>
                  <a:pt x="0" y="3683705"/>
                  <a:pt x="0" y="2373086"/>
                </a:cubicBezTo>
                <a:cubicBezTo>
                  <a:pt x="0" y="1062467"/>
                  <a:pt x="1091709" y="0"/>
                  <a:pt x="2438401" y="0"/>
                </a:cubicBezTo>
                <a:close/>
              </a:path>
            </a:pathLst>
          </a:custGeom>
          <a:solidFill>
            <a:srgbClr val="0000FF"/>
          </a:soli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8024873"/>
      </p:ext>
    </p:extLst>
  </p:cSld>
  <p:clrMapOvr>
    <a:masterClrMapping/>
  </p:clrMapOvr>
  <p:transition spd="med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5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1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1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9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7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7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5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5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3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3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1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1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9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7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2" grpId="4" animBg="1"/>
      <p:bldP spid="2" grpId="5" animBg="1"/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Скульптуры из песка 2010 (31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880436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ibujos en la arena - Revista C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5231" y="-171399"/>
            <a:ext cx="12512155" cy="7038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5422177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Скульптуры из песка 2010 (31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9012215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otos gratis : playa, mar, fiesta, material, mono, vacaciones, Playa de  arena, escultura de arena, arte de arena, Figura de arena, entorno natural,  Molde de arena 3072x2048 - - 1105175 - Imagenes gratis - PxHe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2482" y="0"/>
            <a:ext cx="991486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822992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lum bright="-14000" contrast="100000"/>
          </a:blip>
          <a:srcRect/>
          <a:stretch>
            <a:fillRect/>
          </a:stretch>
        </p:blipFill>
        <p:spPr bwMode="auto">
          <a:xfrm>
            <a:off x="0" y="0"/>
            <a:ext cx="9144000" cy="6858017"/>
          </a:xfrm>
          <a:prstGeom prst="rect">
            <a:avLst/>
          </a:prstGeom>
          <a:noFill/>
        </p:spPr>
      </p:pic>
      <p:pic>
        <p:nvPicPr>
          <p:cNvPr id="19458" name="Picture 5" descr="Скульптуры из песка 2010 (31 фото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6323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8578260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Скульптуры из песка 2010 (31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001374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Скульптуры из песка 2010 (31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2326887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5" descr="Скульптуры из песка 2010 (31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85753816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lum bright="-14000" contrast="100000"/>
          </a:blip>
          <a:srcRect/>
          <a:stretch>
            <a:fillRect/>
          </a:stretch>
        </p:blipFill>
        <p:spPr bwMode="auto">
          <a:xfrm>
            <a:off x="0" y="0"/>
            <a:ext cx="9144000" cy="6858017"/>
          </a:xfrm>
          <a:prstGeom prst="rect">
            <a:avLst/>
          </a:prstGeom>
          <a:noFill/>
        </p:spPr>
      </p:pic>
      <p:pic>
        <p:nvPicPr>
          <p:cNvPr id="25602" name="Picture 4" descr="Скульптуры из песка 2010 (31 фото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0"/>
            <a:ext cx="4552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8260005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Скульптуры из песка 2010 (31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6548871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Las efímeras obras sobre la arena que borra el mar de Jon Foreman - Cultura  Inquie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2078"/>
            <a:ext cx="9312999" cy="6890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702067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lum bright="-14000" contrast="100000"/>
          </a:blip>
          <a:srcRect/>
          <a:stretch>
            <a:fillRect/>
          </a:stretch>
        </p:blipFill>
        <p:spPr bwMode="auto">
          <a:xfrm>
            <a:off x="0" y="0"/>
            <a:ext cx="9144000" cy="6858017"/>
          </a:xfrm>
          <a:prstGeom prst="rect">
            <a:avLst/>
          </a:prstGeom>
          <a:noFill/>
        </p:spPr>
      </p:pic>
      <p:pic>
        <p:nvPicPr>
          <p:cNvPr id="22530" name="Picture 4" descr="Скульптуры из песка 2010 (31 фото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0"/>
            <a:ext cx="48291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4164728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Скульптуры из песка 2010 (31 фото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5671492"/>
      </p:ext>
    </p:extLst>
  </p:cSld>
  <p:clrMapOvr>
    <a:masterClrMapping/>
  </p:clrMapOvr>
  <p:transition spd="med" advTm="6000">
    <p:split/>
    <p:sndAc>
      <p:stSnd>
        <p:snd r:embed="rId2" name="rumoresdelacaleta.wav"/>
      </p:stSnd>
    </p:sndAc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Скульптуры из песка 2010 (31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45898861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lum bright="-14000" contrast="100000"/>
          </a:blip>
          <a:srcRect/>
          <a:stretch>
            <a:fillRect/>
          </a:stretch>
        </p:blipFill>
        <p:spPr bwMode="auto">
          <a:xfrm>
            <a:off x="0" y="0"/>
            <a:ext cx="9144000" cy="6858017"/>
          </a:xfrm>
          <a:prstGeom prst="rect">
            <a:avLst/>
          </a:prstGeom>
          <a:noFill/>
        </p:spPr>
      </p:pic>
      <p:pic>
        <p:nvPicPr>
          <p:cNvPr id="24578" name="Picture 4" descr="Скульптуры из песка 2010 (31 фото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0"/>
            <a:ext cx="44910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8032831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Скульптуры из песка 2010 (31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9252575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lum bright="-14000" contrast="100000"/>
          </a:blip>
          <a:srcRect/>
          <a:stretch>
            <a:fillRect/>
          </a:stretch>
        </p:blipFill>
        <p:spPr bwMode="auto">
          <a:xfrm>
            <a:off x="0" y="0"/>
            <a:ext cx="9144000" cy="6858017"/>
          </a:xfrm>
          <a:prstGeom prst="rect">
            <a:avLst/>
          </a:prstGeom>
          <a:noFill/>
        </p:spPr>
      </p:pic>
      <p:pic>
        <p:nvPicPr>
          <p:cNvPr id="23554" name="Picture 4" descr="Скульптуры из песка 2010 (31 фото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0"/>
            <a:ext cx="5270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1877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6000"/>
    </mc:Choice>
    <mc:Fallback xmlns="">
      <p:transition advTm="600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Скульптуры из песка 2010 (31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5328385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Belén de Arena de la Playa de Las Canteras – La Voz de la UFP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3585" y="-99392"/>
            <a:ext cx="97536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Forma libre 22"/>
          <p:cNvSpPr/>
          <p:nvPr/>
        </p:nvSpPr>
        <p:spPr>
          <a:xfrm>
            <a:off x="0" y="500042"/>
            <a:ext cx="2074879" cy="1956930"/>
          </a:xfrm>
          <a:custGeom>
            <a:avLst/>
            <a:gdLst>
              <a:gd name="connsiteX0" fmla="*/ 2438402 w 4876802"/>
              <a:gd name="connsiteY0" fmla="*/ 1556565 h 4746172"/>
              <a:gd name="connsiteX1" fmla="*/ 1571082 w 4876802"/>
              <a:gd name="connsiteY1" fmla="*/ 2364013 h 4746172"/>
              <a:gd name="connsiteX2" fmla="*/ 2438402 w 4876802"/>
              <a:gd name="connsiteY2" fmla="*/ 3171461 h 4746172"/>
              <a:gd name="connsiteX3" fmla="*/ 3305722 w 4876802"/>
              <a:gd name="connsiteY3" fmla="*/ 2364013 h 4746172"/>
              <a:gd name="connsiteX4" fmla="*/ 2438402 w 4876802"/>
              <a:gd name="connsiteY4" fmla="*/ 1556565 h 4746172"/>
              <a:gd name="connsiteX5" fmla="*/ 2438403 w 4876802"/>
              <a:gd name="connsiteY5" fmla="*/ 1436913 h 4746172"/>
              <a:gd name="connsiteX6" fmla="*/ 3425375 w 4876802"/>
              <a:gd name="connsiteY6" fmla="*/ 2364013 h 4746172"/>
              <a:gd name="connsiteX7" fmla="*/ 2438403 w 4876802"/>
              <a:gd name="connsiteY7" fmla="*/ 3291113 h 4746172"/>
              <a:gd name="connsiteX8" fmla="*/ 1451431 w 4876802"/>
              <a:gd name="connsiteY8" fmla="*/ 2364013 h 4746172"/>
              <a:gd name="connsiteX9" fmla="*/ 2438403 w 4876802"/>
              <a:gd name="connsiteY9" fmla="*/ 1436913 h 4746172"/>
              <a:gd name="connsiteX10" fmla="*/ 2452918 w 4876802"/>
              <a:gd name="connsiteY10" fmla="*/ 1181167 h 4746172"/>
              <a:gd name="connsiteX11" fmla="*/ 1221087 w 4876802"/>
              <a:gd name="connsiteY11" fmla="*/ 2351314 h 4746172"/>
              <a:gd name="connsiteX12" fmla="*/ 2452918 w 4876802"/>
              <a:gd name="connsiteY12" fmla="*/ 3521461 h 4746172"/>
              <a:gd name="connsiteX13" fmla="*/ 3684749 w 4876802"/>
              <a:gd name="connsiteY13" fmla="*/ 2351314 h 4746172"/>
              <a:gd name="connsiteX14" fmla="*/ 2452918 w 4876802"/>
              <a:gd name="connsiteY14" fmla="*/ 1181167 h 4746172"/>
              <a:gd name="connsiteX15" fmla="*/ 2452918 w 4876802"/>
              <a:gd name="connsiteY15" fmla="*/ 1074056 h 4746172"/>
              <a:gd name="connsiteX16" fmla="*/ 3791860 w 4876802"/>
              <a:gd name="connsiteY16" fmla="*/ 2351314 h 4746172"/>
              <a:gd name="connsiteX17" fmla="*/ 2452918 w 4876802"/>
              <a:gd name="connsiteY17" fmla="*/ 3628572 h 4746172"/>
              <a:gd name="connsiteX18" fmla="*/ 1113976 w 4876802"/>
              <a:gd name="connsiteY18" fmla="*/ 2351314 h 4746172"/>
              <a:gd name="connsiteX19" fmla="*/ 2452918 w 4876802"/>
              <a:gd name="connsiteY19" fmla="*/ 1074056 h 4746172"/>
              <a:gd name="connsiteX20" fmla="*/ 2452918 w 4876802"/>
              <a:gd name="connsiteY20" fmla="*/ 860457 h 4746172"/>
              <a:gd name="connsiteX21" fmla="*/ 831433 w 4876802"/>
              <a:gd name="connsiteY21" fmla="*/ 2365828 h 4746172"/>
              <a:gd name="connsiteX22" fmla="*/ 2452918 w 4876802"/>
              <a:gd name="connsiteY22" fmla="*/ 3871199 h 4746172"/>
              <a:gd name="connsiteX23" fmla="*/ 4074403 w 4876802"/>
              <a:gd name="connsiteY23" fmla="*/ 2365828 h 4746172"/>
              <a:gd name="connsiteX24" fmla="*/ 2452918 w 4876802"/>
              <a:gd name="connsiteY24" fmla="*/ 860457 h 4746172"/>
              <a:gd name="connsiteX25" fmla="*/ 2452918 w 4876802"/>
              <a:gd name="connsiteY25" fmla="*/ 740228 h 4746172"/>
              <a:gd name="connsiteX26" fmla="*/ 4194632 w 4876802"/>
              <a:gd name="connsiteY26" fmla="*/ 2365828 h 4746172"/>
              <a:gd name="connsiteX27" fmla="*/ 2452918 w 4876802"/>
              <a:gd name="connsiteY27" fmla="*/ 3991428 h 4746172"/>
              <a:gd name="connsiteX28" fmla="*/ 711204 w 4876802"/>
              <a:gd name="connsiteY28" fmla="*/ 2365828 h 4746172"/>
              <a:gd name="connsiteX29" fmla="*/ 2452918 w 4876802"/>
              <a:gd name="connsiteY29" fmla="*/ 740228 h 4746172"/>
              <a:gd name="connsiteX30" fmla="*/ 2438400 w 4876802"/>
              <a:gd name="connsiteY30" fmla="*/ 519415 h 4746172"/>
              <a:gd name="connsiteX31" fmla="*/ 457728 w 4876802"/>
              <a:gd name="connsiteY31" fmla="*/ 2373085 h 4746172"/>
              <a:gd name="connsiteX32" fmla="*/ 2438400 w 4876802"/>
              <a:gd name="connsiteY32" fmla="*/ 4226756 h 4746172"/>
              <a:gd name="connsiteX33" fmla="*/ 4419072 w 4876802"/>
              <a:gd name="connsiteY33" fmla="*/ 2373085 h 4746172"/>
              <a:gd name="connsiteX34" fmla="*/ 2438400 w 4876802"/>
              <a:gd name="connsiteY34" fmla="*/ 519415 h 4746172"/>
              <a:gd name="connsiteX35" fmla="*/ 2438400 w 4876802"/>
              <a:gd name="connsiteY35" fmla="*/ 402772 h 4746172"/>
              <a:gd name="connsiteX36" fmla="*/ 4535715 w 4876802"/>
              <a:gd name="connsiteY36" fmla="*/ 2373085 h 4746172"/>
              <a:gd name="connsiteX37" fmla="*/ 2438400 w 4876802"/>
              <a:gd name="connsiteY37" fmla="*/ 4343399 h 4746172"/>
              <a:gd name="connsiteX38" fmla="*/ 341085 w 4876802"/>
              <a:gd name="connsiteY38" fmla="*/ 2373085 h 4746172"/>
              <a:gd name="connsiteX39" fmla="*/ 2438400 w 4876802"/>
              <a:gd name="connsiteY39" fmla="*/ 402772 h 4746172"/>
              <a:gd name="connsiteX40" fmla="*/ 2438400 w 4876802"/>
              <a:gd name="connsiteY40" fmla="*/ 117422 h 4746172"/>
              <a:gd name="connsiteX41" fmla="*/ 117420 w 4876802"/>
              <a:gd name="connsiteY41" fmla="*/ 2373086 h 4746172"/>
              <a:gd name="connsiteX42" fmla="*/ 2438400 w 4876802"/>
              <a:gd name="connsiteY42" fmla="*/ 4628751 h 4746172"/>
              <a:gd name="connsiteX43" fmla="*/ 4759380 w 4876802"/>
              <a:gd name="connsiteY43" fmla="*/ 2373086 h 4746172"/>
              <a:gd name="connsiteX44" fmla="*/ 2438400 w 4876802"/>
              <a:gd name="connsiteY44" fmla="*/ 117422 h 4746172"/>
              <a:gd name="connsiteX45" fmla="*/ 2438401 w 4876802"/>
              <a:gd name="connsiteY45" fmla="*/ 0 h 4746172"/>
              <a:gd name="connsiteX46" fmla="*/ 4876802 w 4876802"/>
              <a:gd name="connsiteY46" fmla="*/ 2373086 h 4746172"/>
              <a:gd name="connsiteX47" fmla="*/ 2438401 w 4876802"/>
              <a:gd name="connsiteY47" fmla="*/ 4746172 h 4746172"/>
              <a:gd name="connsiteX48" fmla="*/ 0 w 4876802"/>
              <a:gd name="connsiteY48" fmla="*/ 2373086 h 4746172"/>
              <a:gd name="connsiteX49" fmla="*/ 2438401 w 4876802"/>
              <a:gd name="connsiteY49" fmla="*/ 0 h 4746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4876802" h="4746172">
                <a:moveTo>
                  <a:pt x="2438402" y="1556565"/>
                </a:moveTo>
                <a:cubicBezTo>
                  <a:pt x="1959394" y="1556565"/>
                  <a:pt x="1571082" y="1918072"/>
                  <a:pt x="1571082" y="2364013"/>
                </a:cubicBezTo>
                <a:cubicBezTo>
                  <a:pt x="1571082" y="2809954"/>
                  <a:pt x="1959394" y="3171461"/>
                  <a:pt x="2438402" y="3171461"/>
                </a:cubicBezTo>
                <a:cubicBezTo>
                  <a:pt x="2917410" y="3171461"/>
                  <a:pt x="3305722" y="2809954"/>
                  <a:pt x="3305722" y="2364013"/>
                </a:cubicBezTo>
                <a:cubicBezTo>
                  <a:pt x="3305722" y="1918072"/>
                  <a:pt x="2917410" y="1556565"/>
                  <a:pt x="2438402" y="1556565"/>
                </a:cubicBezTo>
                <a:close/>
                <a:moveTo>
                  <a:pt x="2438403" y="1436913"/>
                </a:moveTo>
                <a:cubicBezTo>
                  <a:pt x="2983493" y="1436913"/>
                  <a:pt x="3425375" y="1851990"/>
                  <a:pt x="3425375" y="2364013"/>
                </a:cubicBezTo>
                <a:cubicBezTo>
                  <a:pt x="3425375" y="2876036"/>
                  <a:pt x="2983493" y="3291113"/>
                  <a:pt x="2438403" y="3291113"/>
                </a:cubicBezTo>
                <a:cubicBezTo>
                  <a:pt x="1893313" y="3291113"/>
                  <a:pt x="1451431" y="2876036"/>
                  <a:pt x="1451431" y="2364013"/>
                </a:cubicBezTo>
                <a:cubicBezTo>
                  <a:pt x="1451431" y="1851990"/>
                  <a:pt x="1893313" y="1436913"/>
                  <a:pt x="2438403" y="1436913"/>
                </a:cubicBezTo>
                <a:close/>
                <a:moveTo>
                  <a:pt x="2452918" y="1181167"/>
                </a:moveTo>
                <a:cubicBezTo>
                  <a:pt x="1772597" y="1181167"/>
                  <a:pt x="1221087" y="1705060"/>
                  <a:pt x="1221087" y="2351314"/>
                </a:cubicBezTo>
                <a:cubicBezTo>
                  <a:pt x="1221087" y="2997568"/>
                  <a:pt x="1772597" y="3521461"/>
                  <a:pt x="2452918" y="3521461"/>
                </a:cubicBezTo>
                <a:cubicBezTo>
                  <a:pt x="3133239" y="3521461"/>
                  <a:pt x="3684749" y="2997568"/>
                  <a:pt x="3684749" y="2351314"/>
                </a:cubicBezTo>
                <a:cubicBezTo>
                  <a:pt x="3684749" y="1705060"/>
                  <a:pt x="3133239" y="1181167"/>
                  <a:pt x="2452918" y="1181167"/>
                </a:cubicBezTo>
                <a:close/>
                <a:moveTo>
                  <a:pt x="2452918" y="1074056"/>
                </a:moveTo>
                <a:cubicBezTo>
                  <a:pt x="3192395" y="1074056"/>
                  <a:pt x="3791860" y="1645904"/>
                  <a:pt x="3791860" y="2351314"/>
                </a:cubicBezTo>
                <a:cubicBezTo>
                  <a:pt x="3791860" y="3056724"/>
                  <a:pt x="3192395" y="3628572"/>
                  <a:pt x="2452918" y="3628572"/>
                </a:cubicBezTo>
                <a:cubicBezTo>
                  <a:pt x="1713441" y="3628572"/>
                  <a:pt x="1113976" y="3056724"/>
                  <a:pt x="1113976" y="2351314"/>
                </a:cubicBezTo>
                <a:cubicBezTo>
                  <a:pt x="1113976" y="1645904"/>
                  <a:pt x="1713441" y="1074056"/>
                  <a:pt x="2452918" y="1074056"/>
                </a:cubicBezTo>
                <a:close/>
                <a:moveTo>
                  <a:pt x="2452918" y="860457"/>
                </a:moveTo>
                <a:cubicBezTo>
                  <a:pt x="1557397" y="860457"/>
                  <a:pt x="831433" y="1534435"/>
                  <a:pt x="831433" y="2365828"/>
                </a:cubicBezTo>
                <a:cubicBezTo>
                  <a:pt x="831433" y="3197221"/>
                  <a:pt x="1557397" y="3871199"/>
                  <a:pt x="2452918" y="3871199"/>
                </a:cubicBezTo>
                <a:cubicBezTo>
                  <a:pt x="3348439" y="3871199"/>
                  <a:pt x="4074403" y="3197221"/>
                  <a:pt x="4074403" y="2365828"/>
                </a:cubicBezTo>
                <a:cubicBezTo>
                  <a:pt x="4074403" y="1534435"/>
                  <a:pt x="3348439" y="860457"/>
                  <a:pt x="2452918" y="860457"/>
                </a:cubicBezTo>
                <a:close/>
                <a:moveTo>
                  <a:pt x="2452918" y="740228"/>
                </a:moveTo>
                <a:cubicBezTo>
                  <a:pt x="3414840" y="740228"/>
                  <a:pt x="4194632" y="1468034"/>
                  <a:pt x="4194632" y="2365828"/>
                </a:cubicBezTo>
                <a:cubicBezTo>
                  <a:pt x="4194632" y="3263622"/>
                  <a:pt x="3414840" y="3991428"/>
                  <a:pt x="2452918" y="3991428"/>
                </a:cubicBezTo>
                <a:cubicBezTo>
                  <a:pt x="1490996" y="3991428"/>
                  <a:pt x="711204" y="3263622"/>
                  <a:pt x="711204" y="2365828"/>
                </a:cubicBezTo>
                <a:cubicBezTo>
                  <a:pt x="711204" y="1468034"/>
                  <a:pt x="1490996" y="740228"/>
                  <a:pt x="2452918" y="740228"/>
                </a:cubicBezTo>
                <a:close/>
                <a:moveTo>
                  <a:pt x="2438400" y="519415"/>
                </a:moveTo>
                <a:cubicBezTo>
                  <a:pt x="1344505" y="519415"/>
                  <a:pt x="457728" y="1349331"/>
                  <a:pt x="457728" y="2373085"/>
                </a:cubicBezTo>
                <a:cubicBezTo>
                  <a:pt x="457728" y="3396839"/>
                  <a:pt x="1344505" y="4226756"/>
                  <a:pt x="2438400" y="4226756"/>
                </a:cubicBezTo>
                <a:cubicBezTo>
                  <a:pt x="3532295" y="4226756"/>
                  <a:pt x="4419072" y="3396839"/>
                  <a:pt x="4419072" y="2373085"/>
                </a:cubicBezTo>
                <a:cubicBezTo>
                  <a:pt x="4419072" y="1349331"/>
                  <a:pt x="3532295" y="519415"/>
                  <a:pt x="2438400" y="519415"/>
                </a:cubicBezTo>
                <a:close/>
                <a:moveTo>
                  <a:pt x="2438400" y="402772"/>
                </a:moveTo>
                <a:cubicBezTo>
                  <a:pt x="3596715" y="402772"/>
                  <a:pt x="4535715" y="1284911"/>
                  <a:pt x="4535715" y="2373085"/>
                </a:cubicBezTo>
                <a:cubicBezTo>
                  <a:pt x="4535715" y="3461259"/>
                  <a:pt x="3596715" y="4343399"/>
                  <a:pt x="2438400" y="4343399"/>
                </a:cubicBezTo>
                <a:cubicBezTo>
                  <a:pt x="1280085" y="4343399"/>
                  <a:pt x="341085" y="3461259"/>
                  <a:pt x="341085" y="2373085"/>
                </a:cubicBezTo>
                <a:cubicBezTo>
                  <a:pt x="341085" y="1284911"/>
                  <a:pt x="1280085" y="402772"/>
                  <a:pt x="2438400" y="402772"/>
                </a:cubicBezTo>
                <a:close/>
                <a:moveTo>
                  <a:pt x="2438400" y="117422"/>
                </a:moveTo>
                <a:cubicBezTo>
                  <a:pt x="1156558" y="117422"/>
                  <a:pt x="117420" y="1127317"/>
                  <a:pt x="117420" y="2373086"/>
                </a:cubicBezTo>
                <a:cubicBezTo>
                  <a:pt x="117420" y="3618855"/>
                  <a:pt x="1156558" y="4628751"/>
                  <a:pt x="2438400" y="4628751"/>
                </a:cubicBezTo>
                <a:cubicBezTo>
                  <a:pt x="3720242" y="4628751"/>
                  <a:pt x="4759380" y="3618855"/>
                  <a:pt x="4759380" y="2373086"/>
                </a:cubicBezTo>
                <a:cubicBezTo>
                  <a:pt x="4759380" y="1127317"/>
                  <a:pt x="3720242" y="117422"/>
                  <a:pt x="2438400" y="117422"/>
                </a:cubicBezTo>
                <a:close/>
                <a:moveTo>
                  <a:pt x="2438401" y="0"/>
                </a:moveTo>
                <a:cubicBezTo>
                  <a:pt x="3785093" y="0"/>
                  <a:pt x="4876802" y="1062467"/>
                  <a:pt x="4876802" y="2373086"/>
                </a:cubicBezTo>
                <a:cubicBezTo>
                  <a:pt x="4876802" y="3683705"/>
                  <a:pt x="3785093" y="4746172"/>
                  <a:pt x="2438401" y="4746172"/>
                </a:cubicBezTo>
                <a:cubicBezTo>
                  <a:pt x="1091709" y="4746172"/>
                  <a:pt x="0" y="3683705"/>
                  <a:pt x="0" y="2373086"/>
                </a:cubicBezTo>
                <a:cubicBezTo>
                  <a:pt x="0" y="1062467"/>
                  <a:pt x="1091709" y="0"/>
                  <a:pt x="2438401" y="0"/>
                </a:cubicBezTo>
                <a:close/>
              </a:path>
            </a:pathLst>
          </a:custGeom>
          <a:solidFill>
            <a:srgbClr val="0000FF"/>
          </a:soli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" name="Forma libre 22"/>
          <p:cNvSpPr/>
          <p:nvPr/>
        </p:nvSpPr>
        <p:spPr>
          <a:xfrm>
            <a:off x="7069121" y="459504"/>
            <a:ext cx="2074879" cy="1956930"/>
          </a:xfrm>
          <a:custGeom>
            <a:avLst/>
            <a:gdLst>
              <a:gd name="connsiteX0" fmla="*/ 2438402 w 4876802"/>
              <a:gd name="connsiteY0" fmla="*/ 1556565 h 4746172"/>
              <a:gd name="connsiteX1" fmla="*/ 1571082 w 4876802"/>
              <a:gd name="connsiteY1" fmla="*/ 2364013 h 4746172"/>
              <a:gd name="connsiteX2" fmla="*/ 2438402 w 4876802"/>
              <a:gd name="connsiteY2" fmla="*/ 3171461 h 4746172"/>
              <a:gd name="connsiteX3" fmla="*/ 3305722 w 4876802"/>
              <a:gd name="connsiteY3" fmla="*/ 2364013 h 4746172"/>
              <a:gd name="connsiteX4" fmla="*/ 2438402 w 4876802"/>
              <a:gd name="connsiteY4" fmla="*/ 1556565 h 4746172"/>
              <a:gd name="connsiteX5" fmla="*/ 2438403 w 4876802"/>
              <a:gd name="connsiteY5" fmla="*/ 1436913 h 4746172"/>
              <a:gd name="connsiteX6" fmla="*/ 3425375 w 4876802"/>
              <a:gd name="connsiteY6" fmla="*/ 2364013 h 4746172"/>
              <a:gd name="connsiteX7" fmla="*/ 2438403 w 4876802"/>
              <a:gd name="connsiteY7" fmla="*/ 3291113 h 4746172"/>
              <a:gd name="connsiteX8" fmla="*/ 1451431 w 4876802"/>
              <a:gd name="connsiteY8" fmla="*/ 2364013 h 4746172"/>
              <a:gd name="connsiteX9" fmla="*/ 2438403 w 4876802"/>
              <a:gd name="connsiteY9" fmla="*/ 1436913 h 4746172"/>
              <a:gd name="connsiteX10" fmla="*/ 2452918 w 4876802"/>
              <a:gd name="connsiteY10" fmla="*/ 1181167 h 4746172"/>
              <a:gd name="connsiteX11" fmla="*/ 1221087 w 4876802"/>
              <a:gd name="connsiteY11" fmla="*/ 2351314 h 4746172"/>
              <a:gd name="connsiteX12" fmla="*/ 2452918 w 4876802"/>
              <a:gd name="connsiteY12" fmla="*/ 3521461 h 4746172"/>
              <a:gd name="connsiteX13" fmla="*/ 3684749 w 4876802"/>
              <a:gd name="connsiteY13" fmla="*/ 2351314 h 4746172"/>
              <a:gd name="connsiteX14" fmla="*/ 2452918 w 4876802"/>
              <a:gd name="connsiteY14" fmla="*/ 1181167 h 4746172"/>
              <a:gd name="connsiteX15" fmla="*/ 2452918 w 4876802"/>
              <a:gd name="connsiteY15" fmla="*/ 1074056 h 4746172"/>
              <a:gd name="connsiteX16" fmla="*/ 3791860 w 4876802"/>
              <a:gd name="connsiteY16" fmla="*/ 2351314 h 4746172"/>
              <a:gd name="connsiteX17" fmla="*/ 2452918 w 4876802"/>
              <a:gd name="connsiteY17" fmla="*/ 3628572 h 4746172"/>
              <a:gd name="connsiteX18" fmla="*/ 1113976 w 4876802"/>
              <a:gd name="connsiteY18" fmla="*/ 2351314 h 4746172"/>
              <a:gd name="connsiteX19" fmla="*/ 2452918 w 4876802"/>
              <a:gd name="connsiteY19" fmla="*/ 1074056 h 4746172"/>
              <a:gd name="connsiteX20" fmla="*/ 2452918 w 4876802"/>
              <a:gd name="connsiteY20" fmla="*/ 860457 h 4746172"/>
              <a:gd name="connsiteX21" fmla="*/ 831433 w 4876802"/>
              <a:gd name="connsiteY21" fmla="*/ 2365828 h 4746172"/>
              <a:gd name="connsiteX22" fmla="*/ 2452918 w 4876802"/>
              <a:gd name="connsiteY22" fmla="*/ 3871199 h 4746172"/>
              <a:gd name="connsiteX23" fmla="*/ 4074403 w 4876802"/>
              <a:gd name="connsiteY23" fmla="*/ 2365828 h 4746172"/>
              <a:gd name="connsiteX24" fmla="*/ 2452918 w 4876802"/>
              <a:gd name="connsiteY24" fmla="*/ 860457 h 4746172"/>
              <a:gd name="connsiteX25" fmla="*/ 2452918 w 4876802"/>
              <a:gd name="connsiteY25" fmla="*/ 740228 h 4746172"/>
              <a:gd name="connsiteX26" fmla="*/ 4194632 w 4876802"/>
              <a:gd name="connsiteY26" fmla="*/ 2365828 h 4746172"/>
              <a:gd name="connsiteX27" fmla="*/ 2452918 w 4876802"/>
              <a:gd name="connsiteY27" fmla="*/ 3991428 h 4746172"/>
              <a:gd name="connsiteX28" fmla="*/ 711204 w 4876802"/>
              <a:gd name="connsiteY28" fmla="*/ 2365828 h 4746172"/>
              <a:gd name="connsiteX29" fmla="*/ 2452918 w 4876802"/>
              <a:gd name="connsiteY29" fmla="*/ 740228 h 4746172"/>
              <a:gd name="connsiteX30" fmla="*/ 2438400 w 4876802"/>
              <a:gd name="connsiteY30" fmla="*/ 519415 h 4746172"/>
              <a:gd name="connsiteX31" fmla="*/ 457728 w 4876802"/>
              <a:gd name="connsiteY31" fmla="*/ 2373085 h 4746172"/>
              <a:gd name="connsiteX32" fmla="*/ 2438400 w 4876802"/>
              <a:gd name="connsiteY32" fmla="*/ 4226756 h 4746172"/>
              <a:gd name="connsiteX33" fmla="*/ 4419072 w 4876802"/>
              <a:gd name="connsiteY33" fmla="*/ 2373085 h 4746172"/>
              <a:gd name="connsiteX34" fmla="*/ 2438400 w 4876802"/>
              <a:gd name="connsiteY34" fmla="*/ 519415 h 4746172"/>
              <a:gd name="connsiteX35" fmla="*/ 2438400 w 4876802"/>
              <a:gd name="connsiteY35" fmla="*/ 402772 h 4746172"/>
              <a:gd name="connsiteX36" fmla="*/ 4535715 w 4876802"/>
              <a:gd name="connsiteY36" fmla="*/ 2373085 h 4746172"/>
              <a:gd name="connsiteX37" fmla="*/ 2438400 w 4876802"/>
              <a:gd name="connsiteY37" fmla="*/ 4343399 h 4746172"/>
              <a:gd name="connsiteX38" fmla="*/ 341085 w 4876802"/>
              <a:gd name="connsiteY38" fmla="*/ 2373085 h 4746172"/>
              <a:gd name="connsiteX39" fmla="*/ 2438400 w 4876802"/>
              <a:gd name="connsiteY39" fmla="*/ 402772 h 4746172"/>
              <a:gd name="connsiteX40" fmla="*/ 2438400 w 4876802"/>
              <a:gd name="connsiteY40" fmla="*/ 117422 h 4746172"/>
              <a:gd name="connsiteX41" fmla="*/ 117420 w 4876802"/>
              <a:gd name="connsiteY41" fmla="*/ 2373086 h 4746172"/>
              <a:gd name="connsiteX42" fmla="*/ 2438400 w 4876802"/>
              <a:gd name="connsiteY42" fmla="*/ 4628751 h 4746172"/>
              <a:gd name="connsiteX43" fmla="*/ 4759380 w 4876802"/>
              <a:gd name="connsiteY43" fmla="*/ 2373086 h 4746172"/>
              <a:gd name="connsiteX44" fmla="*/ 2438400 w 4876802"/>
              <a:gd name="connsiteY44" fmla="*/ 117422 h 4746172"/>
              <a:gd name="connsiteX45" fmla="*/ 2438401 w 4876802"/>
              <a:gd name="connsiteY45" fmla="*/ 0 h 4746172"/>
              <a:gd name="connsiteX46" fmla="*/ 4876802 w 4876802"/>
              <a:gd name="connsiteY46" fmla="*/ 2373086 h 4746172"/>
              <a:gd name="connsiteX47" fmla="*/ 2438401 w 4876802"/>
              <a:gd name="connsiteY47" fmla="*/ 4746172 h 4746172"/>
              <a:gd name="connsiteX48" fmla="*/ 0 w 4876802"/>
              <a:gd name="connsiteY48" fmla="*/ 2373086 h 4746172"/>
              <a:gd name="connsiteX49" fmla="*/ 2438401 w 4876802"/>
              <a:gd name="connsiteY49" fmla="*/ 0 h 4746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4876802" h="4746172">
                <a:moveTo>
                  <a:pt x="2438402" y="1556565"/>
                </a:moveTo>
                <a:cubicBezTo>
                  <a:pt x="1959394" y="1556565"/>
                  <a:pt x="1571082" y="1918072"/>
                  <a:pt x="1571082" y="2364013"/>
                </a:cubicBezTo>
                <a:cubicBezTo>
                  <a:pt x="1571082" y="2809954"/>
                  <a:pt x="1959394" y="3171461"/>
                  <a:pt x="2438402" y="3171461"/>
                </a:cubicBezTo>
                <a:cubicBezTo>
                  <a:pt x="2917410" y="3171461"/>
                  <a:pt x="3305722" y="2809954"/>
                  <a:pt x="3305722" y="2364013"/>
                </a:cubicBezTo>
                <a:cubicBezTo>
                  <a:pt x="3305722" y="1918072"/>
                  <a:pt x="2917410" y="1556565"/>
                  <a:pt x="2438402" y="1556565"/>
                </a:cubicBezTo>
                <a:close/>
                <a:moveTo>
                  <a:pt x="2438403" y="1436913"/>
                </a:moveTo>
                <a:cubicBezTo>
                  <a:pt x="2983493" y="1436913"/>
                  <a:pt x="3425375" y="1851990"/>
                  <a:pt x="3425375" y="2364013"/>
                </a:cubicBezTo>
                <a:cubicBezTo>
                  <a:pt x="3425375" y="2876036"/>
                  <a:pt x="2983493" y="3291113"/>
                  <a:pt x="2438403" y="3291113"/>
                </a:cubicBezTo>
                <a:cubicBezTo>
                  <a:pt x="1893313" y="3291113"/>
                  <a:pt x="1451431" y="2876036"/>
                  <a:pt x="1451431" y="2364013"/>
                </a:cubicBezTo>
                <a:cubicBezTo>
                  <a:pt x="1451431" y="1851990"/>
                  <a:pt x="1893313" y="1436913"/>
                  <a:pt x="2438403" y="1436913"/>
                </a:cubicBezTo>
                <a:close/>
                <a:moveTo>
                  <a:pt x="2452918" y="1181167"/>
                </a:moveTo>
                <a:cubicBezTo>
                  <a:pt x="1772597" y="1181167"/>
                  <a:pt x="1221087" y="1705060"/>
                  <a:pt x="1221087" y="2351314"/>
                </a:cubicBezTo>
                <a:cubicBezTo>
                  <a:pt x="1221087" y="2997568"/>
                  <a:pt x="1772597" y="3521461"/>
                  <a:pt x="2452918" y="3521461"/>
                </a:cubicBezTo>
                <a:cubicBezTo>
                  <a:pt x="3133239" y="3521461"/>
                  <a:pt x="3684749" y="2997568"/>
                  <a:pt x="3684749" y="2351314"/>
                </a:cubicBezTo>
                <a:cubicBezTo>
                  <a:pt x="3684749" y="1705060"/>
                  <a:pt x="3133239" y="1181167"/>
                  <a:pt x="2452918" y="1181167"/>
                </a:cubicBezTo>
                <a:close/>
                <a:moveTo>
                  <a:pt x="2452918" y="1074056"/>
                </a:moveTo>
                <a:cubicBezTo>
                  <a:pt x="3192395" y="1074056"/>
                  <a:pt x="3791860" y="1645904"/>
                  <a:pt x="3791860" y="2351314"/>
                </a:cubicBezTo>
                <a:cubicBezTo>
                  <a:pt x="3791860" y="3056724"/>
                  <a:pt x="3192395" y="3628572"/>
                  <a:pt x="2452918" y="3628572"/>
                </a:cubicBezTo>
                <a:cubicBezTo>
                  <a:pt x="1713441" y="3628572"/>
                  <a:pt x="1113976" y="3056724"/>
                  <a:pt x="1113976" y="2351314"/>
                </a:cubicBezTo>
                <a:cubicBezTo>
                  <a:pt x="1113976" y="1645904"/>
                  <a:pt x="1713441" y="1074056"/>
                  <a:pt x="2452918" y="1074056"/>
                </a:cubicBezTo>
                <a:close/>
                <a:moveTo>
                  <a:pt x="2452918" y="860457"/>
                </a:moveTo>
                <a:cubicBezTo>
                  <a:pt x="1557397" y="860457"/>
                  <a:pt x="831433" y="1534435"/>
                  <a:pt x="831433" y="2365828"/>
                </a:cubicBezTo>
                <a:cubicBezTo>
                  <a:pt x="831433" y="3197221"/>
                  <a:pt x="1557397" y="3871199"/>
                  <a:pt x="2452918" y="3871199"/>
                </a:cubicBezTo>
                <a:cubicBezTo>
                  <a:pt x="3348439" y="3871199"/>
                  <a:pt x="4074403" y="3197221"/>
                  <a:pt x="4074403" y="2365828"/>
                </a:cubicBezTo>
                <a:cubicBezTo>
                  <a:pt x="4074403" y="1534435"/>
                  <a:pt x="3348439" y="860457"/>
                  <a:pt x="2452918" y="860457"/>
                </a:cubicBezTo>
                <a:close/>
                <a:moveTo>
                  <a:pt x="2452918" y="740228"/>
                </a:moveTo>
                <a:cubicBezTo>
                  <a:pt x="3414840" y="740228"/>
                  <a:pt x="4194632" y="1468034"/>
                  <a:pt x="4194632" y="2365828"/>
                </a:cubicBezTo>
                <a:cubicBezTo>
                  <a:pt x="4194632" y="3263622"/>
                  <a:pt x="3414840" y="3991428"/>
                  <a:pt x="2452918" y="3991428"/>
                </a:cubicBezTo>
                <a:cubicBezTo>
                  <a:pt x="1490996" y="3991428"/>
                  <a:pt x="711204" y="3263622"/>
                  <a:pt x="711204" y="2365828"/>
                </a:cubicBezTo>
                <a:cubicBezTo>
                  <a:pt x="711204" y="1468034"/>
                  <a:pt x="1490996" y="740228"/>
                  <a:pt x="2452918" y="740228"/>
                </a:cubicBezTo>
                <a:close/>
                <a:moveTo>
                  <a:pt x="2438400" y="519415"/>
                </a:moveTo>
                <a:cubicBezTo>
                  <a:pt x="1344505" y="519415"/>
                  <a:pt x="457728" y="1349331"/>
                  <a:pt x="457728" y="2373085"/>
                </a:cubicBezTo>
                <a:cubicBezTo>
                  <a:pt x="457728" y="3396839"/>
                  <a:pt x="1344505" y="4226756"/>
                  <a:pt x="2438400" y="4226756"/>
                </a:cubicBezTo>
                <a:cubicBezTo>
                  <a:pt x="3532295" y="4226756"/>
                  <a:pt x="4419072" y="3396839"/>
                  <a:pt x="4419072" y="2373085"/>
                </a:cubicBezTo>
                <a:cubicBezTo>
                  <a:pt x="4419072" y="1349331"/>
                  <a:pt x="3532295" y="519415"/>
                  <a:pt x="2438400" y="519415"/>
                </a:cubicBezTo>
                <a:close/>
                <a:moveTo>
                  <a:pt x="2438400" y="402772"/>
                </a:moveTo>
                <a:cubicBezTo>
                  <a:pt x="3596715" y="402772"/>
                  <a:pt x="4535715" y="1284911"/>
                  <a:pt x="4535715" y="2373085"/>
                </a:cubicBezTo>
                <a:cubicBezTo>
                  <a:pt x="4535715" y="3461259"/>
                  <a:pt x="3596715" y="4343399"/>
                  <a:pt x="2438400" y="4343399"/>
                </a:cubicBezTo>
                <a:cubicBezTo>
                  <a:pt x="1280085" y="4343399"/>
                  <a:pt x="341085" y="3461259"/>
                  <a:pt x="341085" y="2373085"/>
                </a:cubicBezTo>
                <a:cubicBezTo>
                  <a:pt x="341085" y="1284911"/>
                  <a:pt x="1280085" y="402772"/>
                  <a:pt x="2438400" y="402772"/>
                </a:cubicBezTo>
                <a:close/>
                <a:moveTo>
                  <a:pt x="2438400" y="117422"/>
                </a:moveTo>
                <a:cubicBezTo>
                  <a:pt x="1156558" y="117422"/>
                  <a:pt x="117420" y="1127317"/>
                  <a:pt x="117420" y="2373086"/>
                </a:cubicBezTo>
                <a:cubicBezTo>
                  <a:pt x="117420" y="3618855"/>
                  <a:pt x="1156558" y="4628751"/>
                  <a:pt x="2438400" y="4628751"/>
                </a:cubicBezTo>
                <a:cubicBezTo>
                  <a:pt x="3720242" y="4628751"/>
                  <a:pt x="4759380" y="3618855"/>
                  <a:pt x="4759380" y="2373086"/>
                </a:cubicBezTo>
                <a:cubicBezTo>
                  <a:pt x="4759380" y="1127317"/>
                  <a:pt x="3720242" y="117422"/>
                  <a:pt x="2438400" y="117422"/>
                </a:cubicBezTo>
                <a:close/>
                <a:moveTo>
                  <a:pt x="2438401" y="0"/>
                </a:moveTo>
                <a:cubicBezTo>
                  <a:pt x="3785093" y="0"/>
                  <a:pt x="4876802" y="1062467"/>
                  <a:pt x="4876802" y="2373086"/>
                </a:cubicBezTo>
                <a:cubicBezTo>
                  <a:pt x="4876802" y="3683705"/>
                  <a:pt x="3785093" y="4746172"/>
                  <a:pt x="2438401" y="4746172"/>
                </a:cubicBezTo>
                <a:cubicBezTo>
                  <a:pt x="1091709" y="4746172"/>
                  <a:pt x="0" y="3683705"/>
                  <a:pt x="0" y="2373086"/>
                </a:cubicBezTo>
                <a:cubicBezTo>
                  <a:pt x="0" y="1062467"/>
                  <a:pt x="1091709" y="0"/>
                  <a:pt x="2438401" y="0"/>
                </a:cubicBezTo>
                <a:close/>
              </a:path>
            </a:pathLst>
          </a:custGeom>
          <a:solidFill>
            <a:srgbClr val="0000FF"/>
          </a:soli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Forma libre 22"/>
          <p:cNvSpPr/>
          <p:nvPr/>
        </p:nvSpPr>
        <p:spPr>
          <a:xfrm>
            <a:off x="1290410" y="3844664"/>
            <a:ext cx="2074879" cy="1956930"/>
          </a:xfrm>
          <a:custGeom>
            <a:avLst/>
            <a:gdLst>
              <a:gd name="connsiteX0" fmla="*/ 2438402 w 4876802"/>
              <a:gd name="connsiteY0" fmla="*/ 1556565 h 4746172"/>
              <a:gd name="connsiteX1" fmla="*/ 1571082 w 4876802"/>
              <a:gd name="connsiteY1" fmla="*/ 2364013 h 4746172"/>
              <a:gd name="connsiteX2" fmla="*/ 2438402 w 4876802"/>
              <a:gd name="connsiteY2" fmla="*/ 3171461 h 4746172"/>
              <a:gd name="connsiteX3" fmla="*/ 3305722 w 4876802"/>
              <a:gd name="connsiteY3" fmla="*/ 2364013 h 4746172"/>
              <a:gd name="connsiteX4" fmla="*/ 2438402 w 4876802"/>
              <a:gd name="connsiteY4" fmla="*/ 1556565 h 4746172"/>
              <a:gd name="connsiteX5" fmla="*/ 2438403 w 4876802"/>
              <a:gd name="connsiteY5" fmla="*/ 1436913 h 4746172"/>
              <a:gd name="connsiteX6" fmla="*/ 3425375 w 4876802"/>
              <a:gd name="connsiteY6" fmla="*/ 2364013 h 4746172"/>
              <a:gd name="connsiteX7" fmla="*/ 2438403 w 4876802"/>
              <a:gd name="connsiteY7" fmla="*/ 3291113 h 4746172"/>
              <a:gd name="connsiteX8" fmla="*/ 1451431 w 4876802"/>
              <a:gd name="connsiteY8" fmla="*/ 2364013 h 4746172"/>
              <a:gd name="connsiteX9" fmla="*/ 2438403 w 4876802"/>
              <a:gd name="connsiteY9" fmla="*/ 1436913 h 4746172"/>
              <a:gd name="connsiteX10" fmla="*/ 2452918 w 4876802"/>
              <a:gd name="connsiteY10" fmla="*/ 1181167 h 4746172"/>
              <a:gd name="connsiteX11" fmla="*/ 1221087 w 4876802"/>
              <a:gd name="connsiteY11" fmla="*/ 2351314 h 4746172"/>
              <a:gd name="connsiteX12" fmla="*/ 2452918 w 4876802"/>
              <a:gd name="connsiteY12" fmla="*/ 3521461 h 4746172"/>
              <a:gd name="connsiteX13" fmla="*/ 3684749 w 4876802"/>
              <a:gd name="connsiteY13" fmla="*/ 2351314 h 4746172"/>
              <a:gd name="connsiteX14" fmla="*/ 2452918 w 4876802"/>
              <a:gd name="connsiteY14" fmla="*/ 1181167 h 4746172"/>
              <a:gd name="connsiteX15" fmla="*/ 2452918 w 4876802"/>
              <a:gd name="connsiteY15" fmla="*/ 1074056 h 4746172"/>
              <a:gd name="connsiteX16" fmla="*/ 3791860 w 4876802"/>
              <a:gd name="connsiteY16" fmla="*/ 2351314 h 4746172"/>
              <a:gd name="connsiteX17" fmla="*/ 2452918 w 4876802"/>
              <a:gd name="connsiteY17" fmla="*/ 3628572 h 4746172"/>
              <a:gd name="connsiteX18" fmla="*/ 1113976 w 4876802"/>
              <a:gd name="connsiteY18" fmla="*/ 2351314 h 4746172"/>
              <a:gd name="connsiteX19" fmla="*/ 2452918 w 4876802"/>
              <a:gd name="connsiteY19" fmla="*/ 1074056 h 4746172"/>
              <a:gd name="connsiteX20" fmla="*/ 2452918 w 4876802"/>
              <a:gd name="connsiteY20" fmla="*/ 860457 h 4746172"/>
              <a:gd name="connsiteX21" fmla="*/ 831433 w 4876802"/>
              <a:gd name="connsiteY21" fmla="*/ 2365828 h 4746172"/>
              <a:gd name="connsiteX22" fmla="*/ 2452918 w 4876802"/>
              <a:gd name="connsiteY22" fmla="*/ 3871199 h 4746172"/>
              <a:gd name="connsiteX23" fmla="*/ 4074403 w 4876802"/>
              <a:gd name="connsiteY23" fmla="*/ 2365828 h 4746172"/>
              <a:gd name="connsiteX24" fmla="*/ 2452918 w 4876802"/>
              <a:gd name="connsiteY24" fmla="*/ 860457 h 4746172"/>
              <a:gd name="connsiteX25" fmla="*/ 2452918 w 4876802"/>
              <a:gd name="connsiteY25" fmla="*/ 740228 h 4746172"/>
              <a:gd name="connsiteX26" fmla="*/ 4194632 w 4876802"/>
              <a:gd name="connsiteY26" fmla="*/ 2365828 h 4746172"/>
              <a:gd name="connsiteX27" fmla="*/ 2452918 w 4876802"/>
              <a:gd name="connsiteY27" fmla="*/ 3991428 h 4746172"/>
              <a:gd name="connsiteX28" fmla="*/ 711204 w 4876802"/>
              <a:gd name="connsiteY28" fmla="*/ 2365828 h 4746172"/>
              <a:gd name="connsiteX29" fmla="*/ 2452918 w 4876802"/>
              <a:gd name="connsiteY29" fmla="*/ 740228 h 4746172"/>
              <a:gd name="connsiteX30" fmla="*/ 2438400 w 4876802"/>
              <a:gd name="connsiteY30" fmla="*/ 519415 h 4746172"/>
              <a:gd name="connsiteX31" fmla="*/ 457728 w 4876802"/>
              <a:gd name="connsiteY31" fmla="*/ 2373085 h 4746172"/>
              <a:gd name="connsiteX32" fmla="*/ 2438400 w 4876802"/>
              <a:gd name="connsiteY32" fmla="*/ 4226756 h 4746172"/>
              <a:gd name="connsiteX33" fmla="*/ 4419072 w 4876802"/>
              <a:gd name="connsiteY33" fmla="*/ 2373085 h 4746172"/>
              <a:gd name="connsiteX34" fmla="*/ 2438400 w 4876802"/>
              <a:gd name="connsiteY34" fmla="*/ 519415 h 4746172"/>
              <a:gd name="connsiteX35" fmla="*/ 2438400 w 4876802"/>
              <a:gd name="connsiteY35" fmla="*/ 402772 h 4746172"/>
              <a:gd name="connsiteX36" fmla="*/ 4535715 w 4876802"/>
              <a:gd name="connsiteY36" fmla="*/ 2373085 h 4746172"/>
              <a:gd name="connsiteX37" fmla="*/ 2438400 w 4876802"/>
              <a:gd name="connsiteY37" fmla="*/ 4343399 h 4746172"/>
              <a:gd name="connsiteX38" fmla="*/ 341085 w 4876802"/>
              <a:gd name="connsiteY38" fmla="*/ 2373085 h 4746172"/>
              <a:gd name="connsiteX39" fmla="*/ 2438400 w 4876802"/>
              <a:gd name="connsiteY39" fmla="*/ 402772 h 4746172"/>
              <a:gd name="connsiteX40" fmla="*/ 2438400 w 4876802"/>
              <a:gd name="connsiteY40" fmla="*/ 117422 h 4746172"/>
              <a:gd name="connsiteX41" fmla="*/ 117420 w 4876802"/>
              <a:gd name="connsiteY41" fmla="*/ 2373086 h 4746172"/>
              <a:gd name="connsiteX42" fmla="*/ 2438400 w 4876802"/>
              <a:gd name="connsiteY42" fmla="*/ 4628751 h 4746172"/>
              <a:gd name="connsiteX43" fmla="*/ 4759380 w 4876802"/>
              <a:gd name="connsiteY43" fmla="*/ 2373086 h 4746172"/>
              <a:gd name="connsiteX44" fmla="*/ 2438400 w 4876802"/>
              <a:gd name="connsiteY44" fmla="*/ 117422 h 4746172"/>
              <a:gd name="connsiteX45" fmla="*/ 2438401 w 4876802"/>
              <a:gd name="connsiteY45" fmla="*/ 0 h 4746172"/>
              <a:gd name="connsiteX46" fmla="*/ 4876802 w 4876802"/>
              <a:gd name="connsiteY46" fmla="*/ 2373086 h 4746172"/>
              <a:gd name="connsiteX47" fmla="*/ 2438401 w 4876802"/>
              <a:gd name="connsiteY47" fmla="*/ 4746172 h 4746172"/>
              <a:gd name="connsiteX48" fmla="*/ 0 w 4876802"/>
              <a:gd name="connsiteY48" fmla="*/ 2373086 h 4746172"/>
              <a:gd name="connsiteX49" fmla="*/ 2438401 w 4876802"/>
              <a:gd name="connsiteY49" fmla="*/ 0 h 4746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4876802" h="4746172">
                <a:moveTo>
                  <a:pt x="2438402" y="1556565"/>
                </a:moveTo>
                <a:cubicBezTo>
                  <a:pt x="1959394" y="1556565"/>
                  <a:pt x="1571082" y="1918072"/>
                  <a:pt x="1571082" y="2364013"/>
                </a:cubicBezTo>
                <a:cubicBezTo>
                  <a:pt x="1571082" y="2809954"/>
                  <a:pt x="1959394" y="3171461"/>
                  <a:pt x="2438402" y="3171461"/>
                </a:cubicBezTo>
                <a:cubicBezTo>
                  <a:pt x="2917410" y="3171461"/>
                  <a:pt x="3305722" y="2809954"/>
                  <a:pt x="3305722" y="2364013"/>
                </a:cubicBezTo>
                <a:cubicBezTo>
                  <a:pt x="3305722" y="1918072"/>
                  <a:pt x="2917410" y="1556565"/>
                  <a:pt x="2438402" y="1556565"/>
                </a:cubicBezTo>
                <a:close/>
                <a:moveTo>
                  <a:pt x="2438403" y="1436913"/>
                </a:moveTo>
                <a:cubicBezTo>
                  <a:pt x="2983493" y="1436913"/>
                  <a:pt x="3425375" y="1851990"/>
                  <a:pt x="3425375" y="2364013"/>
                </a:cubicBezTo>
                <a:cubicBezTo>
                  <a:pt x="3425375" y="2876036"/>
                  <a:pt x="2983493" y="3291113"/>
                  <a:pt x="2438403" y="3291113"/>
                </a:cubicBezTo>
                <a:cubicBezTo>
                  <a:pt x="1893313" y="3291113"/>
                  <a:pt x="1451431" y="2876036"/>
                  <a:pt x="1451431" y="2364013"/>
                </a:cubicBezTo>
                <a:cubicBezTo>
                  <a:pt x="1451431" y="1851990"/>
                  <a:pt x="1893313" y="1436913"/>
                  <a:pt x="2438403" y="1436913"/>
                </a:cubicBezTo>
                <a:close/>
                <a:moveTo>
                  <a:pt x="2452918" y="1181167"/>
                </a:moveTo>
                <a:cubicBezTo>
                  <a:pt x="1772597" y="1181167"/>
                  <a:pt x="1221087" y="1705060"/>
                  <a:pt x="1221087" y="2351314"/>
                </a:cubicBezTo>
                <a:cubicBezTo>
                  <a:pt x="1221087" y="2997568"/>
                  <a:pt x="1772597" y="3521461"/>
                  <a:pt x="2452918" y="3521461"/>
                </a:cubicBezTo>
                <a:cubicBezTo>
                  <a:pt x="3133239" y="3521461"/>
                  <a:pt x="3684749" y="2997568"/>
                  <a:pt x="3684749" y="2351314"/>
                </a:cubicBezTo>
                <a:cubicBezTo>
                  <a:pt x="3684749" y="1705060"/>
                  <a:pt x="3133239" y="1181167"/>
                  <a:pt x="2452918" y="1181167"/>
                </a:cubicBezTo>
                <a:close/>
                <a:moveTo>
                  <a:pt x="2452918" y="1074056"/>
                </a:moveTo>
                <a:cubicBezTo>
                  <a:pt x="3192395" y="1074056"/>
                  <a:pt x="3791860" y="1645904"/>
                  <a:pt x="3791860" y="2351314"/>
                </a:cubicBezTo>
                <a:cubicBezTo>
                  <a:pt x="3791860" y="3056724"/>
                  <a:pt x="3192395" y="3628572"/>
                  <a:pt x="2452918" y="3628572"/>
                </a:cubicBezTo>
                <a:cubicBezTo>
                  <a:pt x="1713441" y="3628572"/>
                  <a:pt x="1113976" y="3056724"/>
                  <a:pt x="1113976" y="2351314"/>
                </a:cubicBezTo>
                <a:cubicBezTo>
                  <a:pt x="1113976" y="1645904"/>
                  <a:pt x="1713441" y="1074056"/>
                  <a:pt x="2452918" y="1074056"/>
                </a:cubicBezTo>
                <a:close/>
                <a:moveTo>
                  <a:pt x="2452918" y="860457"/>
                </a:moveTo>
                <a:cubicBezTo>
                  <a:pt x="1557397" y="860457"/>
                  <a:pt x="831433" y="1534435"/>
                  <a:pt x="831433" y="2365828"/>
                </a:cubicBezTo>
                <a:cubicBezTo>
                  <a:pt x="831433" y="3197221"/>
                  <a:pt x="1557397" y="3871199"/>
                  <a:pt x="2452918" y="3871199"/>
                </a:cubicBezTo>
                <a:cubicBezTo>
                  <a:pt x="3348439" y="3871199"/>
                  <a:pt x="4074403" y="3197221"/>
                  <a:pt x="4074403" y="2365828"/>
                </a:cubicBezTo>
                <a:cubicBezTo>
                  <a:pt x="4074403" y="1534435"/>
                  <a:pt x="3348439" y="860457"/>
                  <a:pt x="2452918" y="860457"/>
                </a:cubicBezTo>
                <a:close/>
                <a:moveTo>
                  <a:pt x="2452918" y="740228"/>
                </a:moveTo>
                <a:cubicBezTo>
                  <a:pt x="3414840" y="740228"/>
                  <a:pt x="4194632" y="1468034"/>
                  <a:pt x="4194632" y="2365828"/>
                </a:cubicBezTo>
                <a:cubicBezTo>
                  <a:pt x="4194632" y="3263622"/>
                  <a:pt x="3414840" y="3991428"/>
                  <a:pt x="2452918" y="3991428"/>
                </a:cubicBezTo>
                <a:cubicBezTo>
                  <a:pt x="1490996" y="3991428"/>
                  <a:pt x="711204" y="3263622"/>
                  <a:pt x="711204" y="2365828"/>
                </a:cubicBezTo>
                <a:cubicBezTo>
                  <a:pt x="711204" y="1468034"/>
                  <a:pt x="1490996" y="740228"/>
                  <a:pt x="2452918" y="740228"/>
                </a:cubicBezTo>
                <a:close/>
                <a:moveTo>
                  <a:pt x="2438400" y="519415"/>
                </a:moveTo>
                <a:cubicBezTo>
                  <a:pt x="1344505" y="519415"/>
                  <a:pt x="457728" y="1349331"/>
                  <a:pt x="457728" y="2373085"/>
                </a:cubicBezTo>
                <a:cubicBezTo>
                  <a:pt x="457728" y="3396839"/>
                  <a:pt x="1344505" y="4226756"/>
                  <a:pt x="2438400" y="4226756"/>
                </a:cubicBezTo>
                <a:cubicBezTo>
                  <a:pt x="3532295" y="4226756"/>
                  <a:pt x="4419072" y="3396839"/>
                  <a:pt x="4419072" y="2373085"/>
                </a:cubicBezTo>
                <a:cubicBezTo>
                  <a:pt x="4419072" y="1349331"/>
                  <a:pt x="3532295" y="519415"/>
                  <a:pt x="2438400" y="519415"/>
                </a:cubicBezTo>
                <a:close/>
                <a:moveTo>
                  <a:pt x="2438400" y="402772"/>
                </a:moveTo>
                <a:cubicBezTo>
                  <a:pt x="3596715" y="402772"/>
                  <a:pt x="4535715" y="1284911"/>
                  <a:pt x="4535715" y="2373085"/>
                </a:cubicBezTo>
                <a:cubicBezTo>
                  <a:pt x="4535715" y="3461259"/>
                  <a:pt x="3596715" y="4343399"/>
                  <a:pt x="2438400" y="4343399"/>
                </a:cubicBezTo>
                <a:cubicBezTo>
                  <a:pt x="1280085" y="4343399"/>
                  <a:pt x="341085" y="3461259"/>
                  <a:pt x="341085" y="2373085"/>
                </a:cubicBezTo>
                <a:cubicBezTo>
                  <a:pt x="341085" y="1284911"/>
                  <a:pt x="1280085" y="402772"/>
                  <a:pt x="2438400" y="402772"/>
                </a:cubicBezTo>
                <a:close/>
                <a:moveTo>
                  <a:pt x="2438400" y="117422"/>
                </a:moveTo>
                <a:cubicBezTo>
                  <a:pt x="1156558" y="117422"/>
                  <a:pt x="117420" y="1127317"/>
                  <a:pt x="117420" y="2373086"/>
                </a:cubicBezTo>
                <a:cubicBezTo>
                  <a:pt x="117420" y="3618855"/>
                  <a:pt x="1156558" y="4628751"/>
                  <a:pt x="2438400" y="4628751"/>
                </a:cubicBezTo>
                <a:cubicBezTo>
                  <a:pt x="3720242" y="4628751"/>
                  <a:pt x="4759380" y="3618855"/>
                  <a:pt x="4759380" y="2373086"/>
                </a:cubicBezTo>
                <a:cubicBezTo>
                  <a:pt x="4759380" y="1127317"/>
                  <a:pt x="3720242" y="117422"/>
                  <a:pt x="2438400" y="117422"/>
                </a:cubicBezTo>
                <a:close/>
                <a:moveTo>
                  <a:pt x="2438401" y="0"/>
                </a:moveTo>
                <a:cubicBezTo>
                  <a:pt x="3785093" y="0"/>
                  <a:pt x="4876802" y="1062467"/>
                  <a:pt x="4876802" y="2373086"/>
                </a:cubicBezTo>
                <a:cubicBezTo>
                  <a:pt x="4876802" y="3683705"/>
                  <a:pt x="3785093" y="4746172"/>
                  <a:pt x="2438401" y="4746172"/>
                </a:cubicBezTo>
                <a:cubicBezTo>
                  <a:pt x="1091709" y="4746172"/>
                  <a:pt x="0" y="3683705"/>
                  <a:pt x="0" y="2373086"/>
                </a:cubicBezTo>
                <a:cubicBezTo>
                  <a:pt x="0" y="1062467"/>
                  <a:pt x="1091709" y="0"/>
                  <a:pt x="2438401" y="0"/>
                </a:cubicBezTo>
                <a:close/>
              </a:path>
            </a:pathLst>
          </a:custGeom>
          <a:solidFill>
            <a:srgbClr val="0000FF"/>
          </a:soli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Forma libre 22"/>
          <p:cNvSpPr/>
          <p:nvPr/>
        </p:nvSpPr>
        <p:spPr>
          <a:xfrm>
            <a:off x="7069120" y="4546403"/>
            <a:ext cx="2074879" cy="1956930"/>
          </a:xfrm>
          <a:custGeom>
            <a:avLst/>
            <a:gdLst>
              <a:gd name="connsiteX0" fmla="*/ 2438402 w 4876802"/>
              <a:gd name="connsiteY0" fmla="*/ 1556565 h 4746172"/>
              <a:gd name="connsiteX1" fmla="*/ 1571082 w 4876802"/>
              <a:gd name="connsiteY1" fmla="*/ 2364013 h 4746172"/>
              <a:gd name="connsiteX2" fmla="*/ 2438402 w 4876802"/>
              <a:gd name="connsiteY2" fmla="*/ 3171461 h 4746172"/>
              <a:gd name="connsiteX3" fmla="*/ 3305722 w 4876802"/>
              <a:gd name="connsiteY3" fmla="*/ 2364013 h 4746172"/>
              <a:gd name="connsiteX4" fmla="*/ 2438402 w 4876802"/>
              <a:gd name="connsiteY4" fmla="*/ 1556565 h 4746172"/>
              <a:gd name="connsiteX5" fmla="*/ 2438403 w 4876802"/>
              <a:gd name="connsiteY5" fmla="*/ 1436913 h 4746172"/>
              <a:gd name="connsiteX6" fmla="*/ 3425375 w 4876802"/>
              <a:gd name="connsiteY6" fmla="*/ 2364013 h 4746172"/>
              <a:gd name="connsiteX7" fmla="*/ 2438403 w 4876802"/>
              <a:gd name="connsiteY7" fmla="*/ 3291113 h 4746172"/>
              <a:gd name="connsiteX8" fmla="*/ 1451431 w 4876802"/>
              <a:gd name="connsiteY8" fmla="*/ 2364013 h 4746172"/>
              <a:gd name="connsiteX9" fmla="*/ 2438403 w 4876802"/>
              <a:gd name="connsiteY9" fmla="*/ 1436913 h 4746172"/>
              <a:gd name="connsiteX10" fmla="*/ 2452918 w 4876802"/>
              <a:gd name="connsiteY10" fmla="*/ 1181167 h 4746172"/>
              <a:gd name="connsiteX11" fmla="*/ 1221087 w 4876802"/>
              <a:gd name="connsiteY11" fmla="*/ 2351314 h 4746172"/>
              <a:gd name="connsiteX12" fmla="*/ 2452918 w 4876802"/>
              <a:gd name="connsiteY12" fmla="*/ 3521461 h 4746172"/>
              <a:gd name="connsiteX13" fmla="*/ 3684749 w 4876802"/>
              <a:gd name="connsiteY13" fmla="*/ 2351314 h 4746172"/>
              <a:gd name="connsiteX14" fmla="*/ 2452918 w 4876802"/>
              <a:gd name="connsiteY14" fmla="*/ 1181167 h 4746172"/>
              <a:gd name="connsiteX15" fmla="*/ 2452918 w 4876802"/>
              <a:gd name="connsiteY15" fmla="*/ 1074056 h 4746172"/>
              <a:gd name="connsiteX16" fmla="*/ 3791860 w 4876802"/>
              <a:gd name="connsiteY16" fmla="*/ 2351314 h 4746172"/>
              <a:gd name="connsiteX17" fmla="*/ 2452918 w 4876802"/>
              <a:gd name="connsiteY17" fmla="*/ 3628572 h 4746172"/>
              <a:gd name="connsiteX18" fmla="*/ 1113976 w 4876802"/>
              <a:gd name="connsiteY18" fmla="*/ 2351314 h 4746172"/>
              <a:gd name="connsiteX19" fmla="*/ 2452918 w 4876802"/>
              <a:gd name="connsiteY19" fmla="*/ 1074056 h 4746172"/>
              <a:gd name="connsiteX20" fmla="*/ 2452918 w 4876802"/>
              <a:gd name="connsiteY20" fmla="*/ 860457 h 4746172"/>
              <a:gd name="connsiteX21" fmla="*/ 831433 w 4876802"/>
              <a:gd name="connsiteY21" fmla="*/ 2365828 h 4746172"/>
              <a:gd name="connsiteX22" fmla="*/ 2452918 w 4876802"/>
              <a:gd name="connsiteY22" fmla="*/ 3871199 h 4746172"/>
              <a:gd name="connsiteX23" fmla="*/ 4074403 w 4876802"/>
              <a:gd name="connsiteY23" fmla="*/ 2365828 h 4746172"/>
              <a:gd name="connsiteX24" fmla="*/ 2452918 w 4876802"/>
              <a:gd name="connsiteY24" fmla="*/ 860457 h 4746172"/>
              <a:gd name="connsiteX25" fmla="*/ 2452918 w 4876802"/>
              <a:gd name="connsiteY25" fmla="*/ 740228 h 4746172"/>
              <a:gd name="connsiteX26" fmla="*/ 4194632 w 4876802"/>
              <a:gd name="connsiteY26" fmla="*/ 2365828 h 4746172"/>
              <a:gd name="connsiteX27" fmla="*/ 2452918 w 4876802"/>
              <a:gd name="connsiteY27" fmla="*/ 3991428 h 4746172"/>
              <a:gd name="connsiteX28" fmla="*/ 711204 w 4876802"/>
              <a:gd name="connsiteY28" fmla="*/ 2365828 h 4746172"/>
              <a:gd name="connsiteX29" fmla="*/ 2452918 w 4876802"/>
              <a:gd name="connsiteY29" fmla="*/ 740228 h 4746172"/>
              <a:gd name="connsiteX30" fmla="*/ 2438400 w 4876802"/>
              <a:gd name="connsiteY30" fmla="*/ 519415 h 4746172"/>
              <a:gd name="connsiteX31" fmla="*/ 457728 w 4876802"/>
              <a:gd name="connsiteY31" fmla="*/ 2373085 h 4746172"/>
              <a:gd name="connsiteX32" fmla="*/ 2438400 w 4876802"/>
              <a:gd name="connsiteY32" fmla="*/ 4226756 h 4746172"/>
              <a:gd name="connsiteX33" fmla="*/ 4419072 w 4876802"/>
              <a:gd name="connsiteY33" fmla="*/ 2373085 h 4746172"/>
              <a:gd name="connsiteX34" fmla="*/ 2438400 w 4876802"/>
              <a:gd name="connsiteY34" fmla="*/ 519415 h 4746172"/>
              <a:gd name="connsiteX35" fmla="*/ 2438400 w 4876802"/>
              <a:gd name="connsiteY35" fmla="*/ 402772 h 4746172"/>
              <a:gd name="connsiteX36" fmla="*/ 4535715 w 4876802"/>
              <a:gd name="connsiteY36" fmla="*/ 2373085 h 4746172"/>
              <a:gd name="connsiteX37" fmla="*/ 2438400 w 4876802"/>
              <a:gd name="connsiteY37" fmla="*/ 4343399 h 4746172"/>
              <a:gd name="connsiteX38" fmla="*/ 341085 w 4876802"/>
              <a:gd name="connsiteY38" fmla="*/ 2373085 h 4746172"/>
              <a:gd name="connsiteX39" fmla="*/ 2438400 w 4876802"/>
              <a:gd name="connsiteY39" fmla="*/ 402772 h 4746172"/>
              <a:gd name="connsiteX40" fmla="*/ 2438400 w 4876802"/>
              <a:gd name="connsiteY40" fmla="*/ 117422 h 4746172"/>
              <a:gd name="connsiteX41" fmla="*/ 117420 w 4876802"/>
              <a:gd name="connsiteY41" fmla="*/ 2373086 h 4746172"/>
              <a:gd name="connsiteX42" fmla="*/ 2438400 w 4876802"/>
              <a:gd name="connsiteY42" fmla="*/ 4628751 h 4746172"/>
              <a:gd name="connsiteX43" fmla="*/ 4759380 w 4876802"/>
              <a:gd name="connsiteY43" fmla="*/ 2373086 h 4746172"/>
              <a:gd name="connsiteX44" fmla="*/ 2438400 w 4876802"/>
              <a:gd name="connsiteY44" fmla="*/ 117422 h 4746172"/>
              <a:gd name="connsiteX45" fmla="*/ 2438401 w 4876802"/>
              <a:gd name="connsiteY45" fmla="*/ 0 h 4746172"/>
              <a:gd name="connsiteX46" fmla="*/ 4876802 w 4876802"/>
              <a:gd name="connsiteY46" fmla="*/ 2373086 h 4746172"/>
              <a:gd name="connsiteX47" fmla="*/ 2438401 w 4876802"/>
              <a:gd name="connsiteY47" fmla="*/ 4746172 h 4746172"/>
              <a:gd name="connsiteX48" fmla="*/ 0 w 4876802"/>
              <a:gd name="connsiteY48" fmla="*/ 2373086 h 4746172"/>
              <a:gd name="connsiteX49" fmla="*/ 2438401 w 4876802"/>
              <a:gd name="connsiteY49" fmla="*/ 0 h 4746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4876802" h="4746172">
                <a:moveTo>
                  <a:pt x="2438402" y="1556565"/>
                </a:moveTo>
                <a:cubicBezTo>
                  <a:pt x="1959394" y="1556565"/>
                  <a:pt x="1571082" y="1918072"/>
                  <a:pt x="1571082" y="2364013"/>
                </a:cubicBezTo>
                <a:cubicBezTo>
                  <a:pt x="1571082" y="2809954"/>
                  <a:pt x="1959394" y="3171461"/>
                  <a:pt x="2438402" y="3171461"/>
                </a:cubicBezTo>
                <a:cubicBezTo>
                  <a:pt x="2917410" y="3171461"/>
                  <a:pt x="3305722" y="2809954"/>
                  <a:pt x="3305722" y="2364013"/>
                </a:cubicBezTo>
                <a:cubicBezTo>
                  <a:pt x="3305722" y="1918072"/>
                  <a:pt x="2917410" y="1556565"/>
                  <a:pt x="2438402" y="1556565"/>
                </a:cubicBezTo>
                <a:close/>
                <a:moveTo>
                  <a:pt x="2438403" y="1436913"/>
                </a:moveTo>
                <a:cubicBezTo>
                  <a:pt x="2983493" y="1436913"/>
                  <a:pt x="3425375" y="1851990"/>
                  <a:pt x="3425375" y="2364013"/>
                </a:cubicBezTo>
                <a:cubicBezTo>
                  <a:pt x="3425375" y="2876036"/>
                  <a:pt x="2983493" y="3291113"/>
                  <a:pt x="2438403" y="3291113"/>
                </a:cubicBezTo>
                <a:cubicBezTo>
                  <a:pt x="1893313" y="3291113"/>
                  <a:pt x="1451431" y="2876036"/>
                  <a:pt x="1451431" y="2364013"/>
                </a:cubicBezTo>
                <a:cubicBezTo>
                  <a:pt x="1451431" y="1851990"/>
                  <a:pt x="1893313" y="1436913"/>
                  <a:pt x="2438403" y="1436913"/>
                </a:cubicBezTo>
                <a:close/>
                <a:moveTo>
                  <a:pt x="2452918" y="1181167"/>
                </a:moveTo>
                <a:cubicBezTo>
                  <a:pt x="1772597" y="1181167"/>
                  <a:pt x="1221087" y="1705060"/>
                  <a:pt x="1221087" y="2351314"/>
                </a:cubicBezTo>
                <a:cubicBezTo>
                  <a:pt x="1221087" y="2997568"/>
                  <a:pt x="1772597" y="3521461"/>
                  <a:pt x="2452918" y="3521461"/>
                </a:cubicBezTo>
                <a:cubicBezTo>
                  <a:pt x="3133239" y="3521461"/>
                  <a:pt x="3684749" y="2997568"/>
                  <a:pt x="3684749" y="2351314"/>
                </a:cubicBezTo>
                <a:cubicBezTo>
                  <a:pt x="3684749" y="1705060"/>
                  <a:pt x="3133239" y="1181167"/>
                  <a:pt x="2452918" y="1181167"/>
                </a:cubicBezTo>
                <a:close/>
                <a:moveTo>
                  <a:pt x="2452918" y="1074056"/>
                </a:moveTo>
                <a:cubicBezTo>
                  <a:pt x="3192395" y="1074056"/>
                  <a:pt x="3791860" y="1645904"/>
                  <a:pt x="3791860" y="2351314"/>
                </a:cubicBezTo>
                <a:cubicBezTo>
                  <a:pt x="3791860" y="3056724"/>
                  <a:pt x="3192395" y="3628572"/>
                  <a:pt x="2452918" y="3628572"/>
                </a:cubicBezTo>
                <a:cubicBezTo>
                  <a:pt x="1713441" y="3628572"/>
                  <a:pt x="1113976" y="3056724"/>
                  <a:pt x="1113976" y="2351314"/>
                </a:cubicBezTo>
                <a:cubicBezTo>
                  <a:pt x="1113976" y="1645904"/>
                  <a:pt x="1713441" y="1074056"/>
                  <a:pt x="2452918" y="1074056"/>
                </a:cubicBezTo>
                <a:close/>
                <a:moveTo>
                  <a:pt x="2452918" y="860457"/>
                </a:moveTo>
                <a:cubicBezTo>
                  <a:pt x="1557397" y="860457"/>
                  <a:pt x="831433" y="1534435"/>
                  <a:pt x="831433" y="2365828"/>
                </a:cubicBezTo>
                <a:cubicBezTo>
                  <a:pt x="831433" y="3197221"/>
                  <a:pt x="1557397" y="3871199"/>
                  <a:pt x="2452918" y="3871199"/>
                </a:cubicBezTo>
                <a:cubicBezTo>
                  <a:pt x="3348439" y="3871199"/>
                  <a:pt x="4074403" y="3197221"/>
                  <a:pt x="4074403" y="2365828"/>
                </a:cubicBezTo>
                <a:cubicBezTo>
                  <a:pt x="4074403" y="1534435"/>
                  <a:pt x="3348439" y="860457"/>
                  <a:pt x="2452918" y="860457"/>
                </a:cubicBezTo>
                <a:close/>
                <a:moveTo>
                  <a:pt x="2452918" y="740228"/>
                </a:moveTo>
                <a:cubicBezTo>
                  <a:pt x="3414840" y="740228"/>
                  <a:pt x="4194632" y="1468034"/>
                  <a:pt x="4194632" y="2365828"/>
                </a:cubicBezTo>
                <a:cubicBezTo>
                  <a:pt x="4194632" y="3263622"/>
                  <a:pt x="3414840" y="3991428"/>
                  <a:pt x="2452918" y="3991428"/>
                </a:cubicBezTo>
                <a:cubicBezTo>
                  <a:pt x="1490996" y="3991428"/>
                  <a:pt x="711204" y="3263622"/>
                  <a:pt x="711204" y="2365828"/>
                </a:cubicBezTo>
                <a:cubicBezTo>
                  <a:pt x="711204" y="1468034"/>
                  <a:pt x="1490996" y="740228"/>
                  <a:pt x="2452918" y="740228"/>
                </a:cubicBezTo>
                <a:close/>
                <a:moveTo>
                  <a:pt x="2438400" y="519415"/>
                </a:moveTo>
                <a:cubicBezTo>
                  <a:pt x="1344505" y="519415"/>
                  <a:pt x="457728" y="1349331"/>
                  <a:pt x="457728" y="2373085"/>
                </a:cubicBezTo>
                <a:cubicBezTo>
                  <a:pt x="457728" y="3396839"/>
                  <a:pt x="1344505" y="4226756"/>
                  <a:pt x="2438400" y="4226756"/>
                </a:cubicBezTo>
                <a:cubicBezTo>
                  <a:pt x="3532295" y="4226756"/>
                  <a:pt x="4419072" y="3396839"/>
                  <a:pt x="4419072" y="2373085"/>
                </a:cubicBezTo>
                <a:cubicBezTo>
                  <a:pt x="4419072" y="1349331"/>
                  <a:pt x="3532295" y="519415"/>
                  <a:pt x="2438400" y="519415"/>
                </a:cubicBezTo>
                <a:close/>
                <a:moveTo>
                  <a:pt x="2438400" y="402772"/>
                </a:moveTo>
                <a:cubicBezTo>
                  <a:pt x="3596715" y="402772"/>
                  <a:pt x="4535715" y="1284911"/>
                  <a:pt x="4535715" y="2373085"/>
                </a:cubicBezTo>
                <a:cubicBezTo>
                  <a:pt x="4535715" y="3461259"/>
                  <a:pt x="3596715" y="4343399"/>
                  <a:pt x="2438400" y="4343399"/>
                </a:cubicBezTo>
                <a:cubicBezTo>
                  <a:pt x="1280085" y="4343399"/>
                  <a:pt x="341085" y="3461259"/>
                  <a:pt x="341085" y="2373085"/>
                </a:cubicBezTo>
                <a:cubicBezTo>
                  <a:pt x="341085" y="1284911"/>
                  <a:pt x="1280085" y="402772"/>
                  <a:pt x="2438400" y="402772"/>
                </a:cubicBezTo>
                <a:close/>
                <a:moveTo>
                  <a:pt x="2438400" y="117422"/>
                </a:moveTo>
                <a:cubicBezTo>
                  <a:pt x="1156558" y="117422"/>
                  <a:pt x="117420" y="1127317"/>
                  <a:pt x="117420" y="2373086"/>
                </a:cubicBezTo>
                <a:cubicBezTo>
                  <a:pt x="117420" y="3618855"/>
                  <a:pt x="1156558" y="4628751"/>
                  <a:pt x="2438400" y="4628751"/>
                </a:cubicBezTo>
                <a:cubicBezTo>
                  <a:pt x="3720242" y="4628751"/>
                  <a:pt x="4759380" y="3618855"/>
                  <a:pt x="4759380" y="2373086"/>
                </a:cubicBezTo>
                <a:cubicBezTo>
                  <a:pt x="4759380" y="1127317"/>
                  <a:pt x="3720242" y="117422"/>
                  <a:pt x="2438400" y="117422"/>
                </a:cubicBezTo>
                <a:close/>
                <a:moveTo>
                  <a:pt x="2438401" y="0"/>
                </a:moveTo>
                <a:cubicBezTo>
                  <a:pt x="3785093" y="0"/>
                  <a:pt x="4876802" y="1062467"/>
                  <a:pt x="4876802" y="2373086"/>
                </a:cubicBezTo>
                <a:cubicBezTo>
                  <a:pt x="4876802" y="3683705"/>
                  <a:pt x="3785093" y="4746172"/>
                  <a:pt x="2438401" y="4746172"/>
                </a:cubicBezTo>
                <a:cubicBezTo>
                  <a:pt x="1091709" y="4746172"/>
                  <a:pt x="0" y="3683705"/>
                  <a:pt x="0" y="2373086"/>
                </a:cubicBezTo>
                <a:cubicBezTo>
                  <a:pt x="0" y="1062467"/>
                  <a:pt x="1091709" y="0"/>
                  <a:pt x="2438401" y="0"/>
                </a:cubicBezTo>
                <a:close/>
              </a:path>
            </a:pathLst>
          </a:custGeom>
          <a:solidFill>
            <a:srgbClr val="0000FF"/>
          </a:soli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Forma libre 22"/>
          <p:cNvSpPr/>
          <p:nvPr/>
        </p:nvSpPr>
        <p:spPr>
          <a:xfrm>
            <a:off x="5796136" y="1052736"/>
            <a:ext cx="2074879" cy="1956930"/>
          </a:xfrm>
          <a:custGeom>
            <a:avLst/>
            <a:gdLst>
              <a:gd name="connsiteX0" fmla="*/ 2438402 w 4876802"/>
              <a:gd name="connsiteY0" fmla="*/ 1556565 h 4746172"/>
              <a:gd name="connsiteX1" fmla="*/ 1571082 w 4876802"/>
              <a:gd name="connsiteY1" fmla="*/ 2364013 h 4746172"/>
              <a:gd name="connsiteX2" fmla="*/ 2438402 w 4876802"/>
              <a:gd name="connsiteY2" fmla="*/ 3171461 h 4746172"/>
              <a:gd name="connsiteX3" fmla="*/ 3305722 w 4876802"/>
              <a:gd name="connsiteY3" fmla="*/ 2364013 h 4746172"/>
              <a:gd name="connsiteX4" fmla="*/ 2438402 w 4876802"/>
              <a:gd name="connsiteY4" fmla="*/ 1556565 h 4746172"/>
              <a:gd name="connsiteX5" fmla="*/ 2438403 w 4876802"/>
              <a:gd name="connsiteY5" fmla="*/ 1436913 h 4746172"/>
              <a:gd name="connsiteX6" fmla="*/ 3425375 w 4876802"/>
              <a:gd name="connsiteY6" fmla="*/ 2364013 h 4746172"/>
              <a:gd name="connsiteX7" fmla="*/ 2438403 w 4876802"/>
              <a:gd name="connsiteY7" fmla="*/ 3291113 h 4746172"/>
              <a:gd name="connsiteX8" fmla="*/ 1451431 w 4876802"/>
              <a:gd name="connsiteY8" fmla="*/ 2364013 h 4746172"/>
              <a:gd name="connsiteX9" fmla="*/ 2438403 w 4876802"/>
              <a:gd name="connsiteY9" fmla="*/ 1436913 h 4746172"/>
              <a:gd name="connsiteX10" fmla="*/ 2452918 w 4876802"/>
              <a:gd name="connsiteY10" fmla="*/ 1181167 h 4746172"/>
              <a:gd name="connsiteX11" fmla="*/ 1221087 w 4876802"/>
              <a:gd name="connsiteY11" fmla="*/ 2351314 h 4746172"/>
              <a:gd name="connsiteX12" fmla="*/ 2452918 w 4876802"/>
              <a:gd name="connsiteY12" fmla="*/ 3521461 h 4746172"/>
              <a:gd name="connsiteX13" fmla="*/ 3684749 w 4876802"/>
              <a:gd name="connsiteY13" fmla="*/ 2351314 h 4746172"/>
              <a:gd name="connsiteX14" fmla="*/ 2452918 w 4876802"/>
              <a:gd name="connsiteY14" fmla="*/ 1181167 h 4746172"/>
              <a:gd name="connsiteX15" fmla="*/ 2452918 w 4876802"/>
              <a:gd name="connsiteY15" fmla="*/ 1074056 h 4746172"/>
              <a:gd name="connsiteX16" fmla="*/ 3791860 w 4876802"/>
              <a:gd name="connsiteY16" fmla="*/ 2351314 h 4746172"/>
              <a:gd name="connsiteX17" fmla="*/ 2452918 w 4876802"/>
              <a:gd name="connsiteY17" fmla="*/ 3628572 h 4746172"/>
              <a:gd name="connsiteX18" fmla="*/ 1113976 w 4876802"/>
              <a:gd name="connsiteY18" fmla="*/ 2351314 h 4746172"/>
              <a:gd name="connsiteX19" fmla="*/ 2452918 w 4876802"/>
              <a:gd name="connsiteY19" fmla="*/ 1074056 h 4746172"/>
              <a:gd name="connsiteX20" fmla="*/ 2452918 w 4876802"/>
              <a:gd name="connsiteY20" fmla="*/ 860457 h 4746172"/>
              <a:gd name="connsiteX21" fmla="*/ 831433 w 4876802"/>
              <a:gd name="connsiteY21" fmla="*/ 2365828 h 4746172"/>
              <a:gd name="connsiteX22" fmla="*/ 2452918 w 4876802"/>
              <a:gd name="connsiteY22" fmla="*/ 3871199 h 4746172"/>
              <a:gd name="connsiteX23" fmla="*/ 4074403 w 4876802"/>
              <a:gd name="connsiteY23" fmla="*/ 2365828 h 4746172"/>
              <a:gd name="connsiteX24" fmla="*/ 2452918 w 4876802"/>
              <a:gd name="connsiteY24" fmla="*/ 860457 h 4746172"/>
              <a:gd name="connsiteX25" fmla="*/ 2452918 w 4876802"/>
              <a:gd name="connsiteY25" fmla="*/ 740228 h 4746172"/>
              <a:gd name="connsiteX26" fmla="*/ 4194632 w 4876802"/>
              <a:gd name="connsiteY26" fmla="*/ 2365828 h 4746172"/>
              <a:gd name="connsiteX27" fmla="*/ 2452918 w 4876802"/>
              <a:gd name="connsiteY27" fmla="*/ 3991428 h 4746172"/>
              <a:gd name="connsiteX28" fmla="*/ 711204 w 4876802"/>
              <a:gd name="connsiteY28" fmla="*/ 2365828 h 4746172"/>
              <a:gd name="connsiteX29" fmla="*/ 2452918 w 4876802"/>
              <a:gd name="connsiteY29" fmla="*/ 740228 h 4746172"/>
              <a:gd name="connsiteX30" fmla="*/ 2438400 w 4876802"/>
              <a:gd name="connsiteY30" fmla="*/ 519415 h 4746172"/>
              <a:gd name="connsiteX31" fmla="*/ 457728 w 4876802"/>
              <a:gd name="connsiteY31" fmla="*/ 2373085 h 4746172"/>
              <a:gd name="connsiteX32" fmla="*/ 2438400 w 4876802"/>
              <a:gd name="connsiteY32" fmla="*/ 4226756 h 4746172"/>
              <a:gd name="connsiteX33" fmla="*/ 4419072 w 4876802"/>
              <a:gd name="connsiteY33" fmla="*/ 2373085 h 4746172"/>
              <a:gd name="connsiteX34" fmla="*/ 2438400 w 4876802"/>
              <a:gd name="connsiteY34" fmla="*/ 519415 h 4746172"/>
              <a:gd name="connsiteX35" fmla="*/ 2438400 w 4876802"/>
              <a:gd name="connsiteY35" fmla="*/ 402772 h 4746172"/>
              <a:gd name="connsiteX36" fmla="*/ 4535715 w 4876802"/>
              <a:gd name="connsiteY36" fmla="*/ 2373085 h 4746172"/>
              <a:gd name="connsiteX37" fmla="*/ 2438400 w 4876802"/>
              <a:gd name="connsiteY37" fmla="*/ 4343399 h 4746172"/>
              <a:gd name="connsiteX38" fmla="*/ 341085 w 4876802"/>
              <a:gd name="connsiteY38" fmla="*/ 2373085 h 4746172"/>
              <a:gd name="connsiteX39" fmla="*/ 2438400 w 4876802"/>
              <a:gd name="connsiteY39" fmla="*/ 402772 h 4746172"/>
              <a:gd name="connsiteX40" fmla="*/ 2438400 w 4876802"/>
              <a:gd name="connsiteY40" fmla="*/ 117422 h 4746172"/>
              <a:gd name="connsiteX41" fmla="*/ 117420 w 4876802"/>
              <a:gd name="connsiteY41" fmla="*/ 2373086 h 4746172"/>
              <a:gd name="connsiteX42" fmla="*/ 2438400 w 4876802"/>
              <a:gd name="connsiteY42" fmla="*/ 4628751 h 4746172"/>
              <a:gd name="connsiteX43" fmla="*/ 4759380 w 4876802"/>
              <a:gd name="connsiteY43" fmla="*/ 2373086 h 4746172"/>
              <a:gd name="connsiteX44" fmla="*/ 2438400 w 4876802"/>
              <a:gd name="connsiteY44" fmla="*/ 117422 h 4746172"/>
              <a:gd name="connsiteX45" fmla="*/ 2438401 w 4876802"/>
              <a:gd name="connsiteY45" fmla="*/ 0 h 4746172"/>
              <a:gd name="connsiteX46" fmla="*/ 4876802 w 4876802"/>
              <a:gd name="connsiteY46" fmla="*/ 2373086 h 4746172"/>
              <a:gd name="connsiteX47" fmla="*/ 2438401 w 4876802"/>
              <a:gd name="connsiteY47" fmla="*/ 4746172 h 4746172"/>
              <a:gd name="connsiteX48" fmla="*/ 0 w 4876802"/>
              <a:gd name="connsiteY48" fmla="*/ 2373086 h 4746172"/>
              <a:gd name="connsiteX49" fmla="*/ 2438401 w 4876802"/>
              <a:gd name="connsiteY49" fmla="*/ 0 h 4746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4876802" h="4746172">
                <a:moveTo>
                  <a:pt x="2438402" y="1556565"/>
                </a:moveTo>
                <a:cubicBezTo>
                  <a:pt x="1959394" y="1556565"/>
                  <a:pt x="1571082" y="1918072"/>
                  <a:pt x="1571082" y="2364013"/>
                </a:cubicBezTo>
                <a:cubicBezTo>
                  <a:pt x="1571082" y="2809954"/>
                  <a:pt x="1959394" y="3171461"/>
                  <a:pt x="2438402" y="3171461"/>
                </a:cubicBezTo>
                <a:cubicBezTo>
                  <a:pt x="2917410" y="3171461"/>
                  <a:pt x="3305722" y="2809954"/>
                  <a:pt x="3305722" y="2364013"/>
                </a:cubicBezTo>
                <a:cubicBezTo>
                  <a:pt x="3305722" y="1918072"/>
                  <a:pt x="2917410" y="1556565"/>
                  <a:pt x="2438402" y="1556565"/>
                </a:cubicBezTo>
                <a:close/>
                <a:moveTo>
                  <a:pt x="2438403" y="1436913"/>
                </a:moveTo>
                <a:cubicBezTo>
                  <a:pt x="2983493" y="1436913"/>
                  <a:pt x="3425375" y="1851990"/>
                  <a:pt x="3425375" y="2364013"/>
                </a:cubicBezTo>
                <a:cubicBezTo>
                  <a:pt x="3425375" y="2876036"/>
                  <a:pt x="2983493" y="3291113"/>
                  <a:pt x="2438403" y="3291113"/>
                </a:cubicBezTo>
                <a:cubicBezTo>
                  <a:pt x="1893313" y="3291113"/>
                  <a:pt x="1451431" y="2876036"/>
                  <a:pt x="1451431" y="2364013"/>
                </a:cubicBezTo>
                <a:cubicBezTo>
                  <a:pt x="1451431" y="1851990"/>
                  <a:pt x="1893313" y="1436913"/>
                  <a:pt x="2438403" y="1436913"/>
                </a:cubicBezTo>
                <a:close/>
                <a:moveTo>
                  <a:pt x="2452918" y="1181167"/>
                </a:moveTo>
                <a:cubicBezTo>
                  <a:pt x="1772597" y="1181167"/>
                  <a:pt x="1221087" y="1705060"/>
                  <a:pt x="1221087" y="2351314"/>
                </a:cubicBezTo>
                <a:cubicBezTo>
                  <a:pt x="1221087" y="2997568"/>
                  <a:pt x="1772597" y="3521461"/>
                  <a:pt x="2452918" y="3521461"/>
                </a:cubicBezTo>
                <a:cubicBezTo>
                  <a:pt x="3133239" y="3521461"/>
                  <a:pt x="3684749" y="2997568"/>
                  <a:pt x="3684749" y="2351314"/>
                </a:cubicBezTo>
                <a:cubicBezTo>
                  <a:pt x="3684749" y="1705060"/>
                  <a:pt x="3133239" y="1181167"/>
                  <a:pt x="2452918" y="1181167"/>
                </a:cubicBezTo>
                <a:close/>
                <a:moveTo>
                  <a:pt x="2452918" y="1074056"/>
                </a:moveTo>
                <a:cubicBezTo>
                  <a:pt x="3192395" y="1074056"/>
                  <a:pt x="3791860" y="1645904"/>
                  <a:pt x="3791860" y="2351314"/>
                </a:cubicBezTo>
                <a:cubicBezTo>
                  <a:pt x="3791860" y="3056724"/>
                  <a:pt x="3192395" y="3628572"/>
                  <a:pt x="2452918" y="3628572"/>
                </a:cubicBezTo>
                <a:cubicBezTo>
                  <a:pt x="1713441" y="3628572"/>
                  <a:pt x="1113976" y="3056724"/>
                  <a:pt x="1113976" y="2351314"/>
                </a:cubicBezTo>
                <a:cubicBezTo>
                  <a:pt x="1113976" y="1645904"/>
                  <a:pt x="1713441" y="1074056"/>
                  <a:pt x="2452918" y="1074056"/>
                </a:cubicBezTo>
                <a:close/>
                <a:moveTo>
                  <a:pt x="2452918" y="860457"/>
                </a:moveTo>
                <a:cubicBezTo>
                  <a:pt x="1557397" y="860457"/>
                  <a:pt x="831433" y="1534435"/>
                  <a:pt x="831433" y="2365828"/>
                </a:cubicBezTo>
                <a:cubicBezTo>
                  <a:pt x="831433" y="3197221"/>
                  <a:pt x="1557397" y="3871199"/>
                  <a:pt x="2452918" y="3871199"/>
                </a:cubicBezTo>
                <a:cubicBezTo>
                  <a:pt x="3348439" y="3871199"/>
                  <a:pt x="4074403" y="3197221"/>
                  <a:pt x="4074403" y="2365828"/>
                </a:cubicBezTo>
                <a:cubicBezTo>
                  <a:pt x="4074403" y="1534435"/>
                  <a:pt x="3348439" y="860457"/>
                  <a:pt x="2452918" y="860457"/>
                </a:cubicBezTo>
                <a:close/>
                <a:moveTo>
                  <a:pt x="2452918" y="740228"/>
                </a:moveTo>
                <a:cubicBezTo>
                  <a:pt x="3414840" y="740228"/>
                  <a:pt x="4194632" y="1468034"/>
                  <a:pt x="4194632" y="2365828"/>
                </a:cubicBezTo>
                <a:cubicBezTo>
                  <a:pt x="4194632" y="3263622"/>
                  <a:pt x="3414840" y="3991428"/>
                  <a:pt x="2452918" y="3991428"/>
                </a:cubicBezTo>
                <a:cubicBezTo>
                  <a:pt x="1490996" y="3991428"/>
                  <a:pt x="711204" y="3263622"/>
                  <a:pt x="711204" y="2365828"/>
                </a:cubicBezTo>
                <a:cubicBezTo>
                  <a:pt x="711204" y="1468034"/>
                  <a:pt x="1490996" y="740228"/>
                  <a:pt x="2452918" y="740228"/>
                </a:cubicBezTo>
                <a:close/>
                <a:moveTo>
                  <a:pt x="2438400" y="519415"/>
                </a:moveTo>
                <a:cubicBezTo>
                  <a:pt x="1344505" y="519415"/>
                  <a:pt x="457728" y="1349331"/>
                  <a:pt x="457728" y="2373085"/>
                </a:cubicBezTo>
                <a:cubicBezTo>
                  <a:pt x="457728" y="3396839"/>
                  <a:pt x="1344505" y="4226756"/>
                  <a:pt x="2438400" y="4226756"/>
                </a:cubicBezTo>
                <a:cubicBezTo>
                  <a:pt x="3532295" y="4226756"/>
                  <a:pt x="4419072" y="3396839"/>
                  <a:pt x="4419072" y="2373085"/>
                </a:cubicBezTo>
                <a:cubicBezTo>
                  <a:pt x="4419072" y="1349331"/>
                  <a:pt x="3532295" y="519415"/>
                  <a:pt x="2438400" y="519415"/>
                </a:cubicBezTo>
                <a:close/>
                <a:moveTo>
                  <a:pt x="2438400" y="402772"/>
                </a:moveTo>
                <a:cubicBezTo>
                  <a:pt x="3596715" y="402772"/>
                  <a:pt x="4535715" y="1284911"/>
                  <a:pt x="4535715" y="2373085"/>
                </a:cubicBezTo>
                <a:cubicBezTo>
                  <a:pt x="4535715" y="3461259"/>
                  <a:pt x="3596715" y="4343399"/>
                  <a:pt x="2438400" y="4343399"/>
                </a:cubicBezTo>
                <a:cubicBezTo>
                  <a:pt x="1280085" y="4343399"/>
                  <a:pt x="341085" y="3461259"/>
                  <a:pt x="341085" y="2373085"/>
                </a:cubicBezTo>
                <a:cubicBezTo>
                  <a:pt x="341085" y="1284911"/>
                  <a:pt x="1280085" y="402772"/>
                  <a:pt x="2438400" y="402772"/>
                </a:cubicBezTo>
                <a:close/>
                <a:moveTo>
                  <a:pt x="2438400" y="117422"/>
                </a:moveTo>
                <a:cubicBezTo>
                  <a:pt x="1156558" y="117422"/>
                  <a:pt x="117420" y="1127317"/>
                  <a:pt x="117420" y="2373086"/>
                </a:cubicBezTo>
                <a:cubicBezTo>
                  <a:pt x="117420" y="3618855"/>
                  <a:pt x="1156558" y="4628751"/>
                  <a:pt x="2438400" y="4628751"/>
                </a:cubicBezTo>
                <a:cubicBezTo>
                  <a:pt x="3720242" y="4628751"/>
                  <a:pt x="4759380" y="3618855"/>
                  <a:pt x="4759380" y="2373086"/>
                </a:cubicBezTo>
                <a:cubicBezTo>
                  <a:pt x="4759380" y="1127317"/>
                  <a:pt x="3720242" y="117422"/>
                  <a:pt x="2438400" y="117422"/>
                </a:cubicBezTo>
                <a:close/>
                <a:moveTo>
                  <a:pt x="2438401" y="0"/>
                </a:moveTo>
                <a:cubicBezTo>
                  <a:pt x="3785093" y="0"/>
                  <a:pt x="4876802" y="1062467"/>
                  <a:pt x="4876802" y="2373086"/>
                </a:cubicBezTo>
                <a:cubicBezTo>
                  <a:pt x="4876802" y="3683705"/>
                  <a:pt x="3785093" y="4746172"/>
                  <a:pt x="2438401" y="4746172"/>
                </a:cubicBezTo>
                <a:cubicBezTo>
                  <a:pt x="1091709" y="4746172"/>
                  <a:pt x="0" y="3683705"/>
                  <a:pt x="0" y="2373086"/>
                </a:cubicBezTo>
                <a:cubicBezTo>
                  <a:pt x="0" y="1062467"/>
                  <a:pt x="1091709" y="0"/>
                  <a:pt x="2438401" y="0"/>
                </a:cubicBezTo>
                <a:close/>
              </a:path>
            </a:pathLst>
          </a:custGeom>
          <a:solidFill>
            <a:srgbClr val="0000FF"/>
          </a:soli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Forma libre 22"/>
          <p:cNvSpPr/>
          <p:nvPr/>
        </p:nvSpPr>
        <p:spPr>
          <a:xfrm>
            <a:off x="4510572" y="1716832"/>
            <a:ext cx="2074879" cy="1956930"/>
          </a:xfrm>
          <a:custGeom>
            <a:avLst/>
            <a:gdLst>
              <a:gd name="connsiteX0" fmla="*/ 2438402 w 4876802"/>
              <a:gd name="connsiteY0" fmla="*/ 1556565 h 4746172"/>
              <a:gd name="connsiteX1" fmla="*/ 1571082 w 4876802"/>
              <a:gd name="connsiteY1" fmla="*/ 2364013 h 4746172"/>
              <a:gd name="connsiteX2" fmla="*/ 2438402 w 4876802"/>
              <a:gd name="connsiteY2" fmla="*/ 3171461 h 4746172"/>
              <a:gd name="connsiteX3" fmla="*/ 3305722 w 4876802"/>
              <a:gd name="connsiteY3" fmla="*/ 2364013 h 4746172"/>
              <a:gd name="connsiteX4" fmla="*/ 2438402 w 4876802"/>
              <a:gd name="connsiteY4" fmla="*/ 1556565 h 4746172"/>
              <a:gd name="connsiteX5" fmla="*/ 2438403 w 4876802"/>
              <a:gd name="connsiteY5" fmla="*/ 1436913 h 4746172"/>
              <a:gd name="connsiteX6" fmla="*/ 3425375 w 4876802"/>
              <a:gd name="connsiteY6" fmla="*/ 2364013 h 4746172"/>
              <a:gd name="connsiteX7" fmla="*/ 2438403 w 4876802"/>
              <a:gd name="connsiteY7" fmla="*/ 3291113 h 4746172"/>
              <a:gd name="connsiteX8" fmla="*/ 1451431 w 4876802"/>
              <a:gd name="connsiteY8" fmla="*/ 2364013 h 4746172"/>
              <a:gd name="connsiteX9" fmla="*/ 2438403 w 4876802"/>
              <a:gd name="connsiteY9" fmla="*/ 1436913 h 4746172"/>
              <a:gd name="connsiteX10" fmla="*/ 2452918 w 4876802"/>
              <a:gd name="connsiteY10" fmla="*/ 1181167 h 4746172"/>
              <a:gd name="connsiteX11" fmla="*/ 1221087 w 4876802"/>
              <a:gd name="connsiteY11" fmla="*/ 2351314 h 4746172"/>
              <a:gd name="connsiteX12" fmla="*/ 2452918 w 4876802"/>
              <a:gd name="connsiteY12" fmla="*/ 3521461 h 4746172"/>
              <a:gd name="connsiteX13" fmla="*/ 3684749 w 4876802"/>
              <a:gd name="connsiteY13" fmla="*/ 2351314 h 4746172"/>
              <a:gd name="connsiteX14" fmla="*/ 2452918 w 4876802"/>
              <a:gd name="connsiteY14" fmla="*/ 1181167 h 4746172"/>
              <a:gd name="connsiteX15" fmla="*/ 2452918 w 4876802"/>
              <a:gd name="connsiteY15" fmla="*/ 1074056 h 4746172"/>
              <a:gd name="connsiteX16" fmla="*/ 3791860 w 4876802"/>
              <a:gd name="connsiteY16" fmla="*/ 2351314 h 4746172"/>
              <a:gd name="connsiteX17" fmla="*/ 2452918 w 4876802"/>
              <a:gd name="connsiteY17" fmla="*/ 3628572 h 4746172"/>
              <a:gd name="connsiteX18" fmla="*/ 1113976 w 4876802"/>
              <a:gd name="connsiteY18" fmla="*/ 2351314 h 4746172"/>
              <a:gd name="connsiteX19" fmla="*/ 2452918 w 4876802"/>
              <a:gd name="connsiteY19" fmla="*/ 1074056 h 4746172"/>
              <a:gd name="connsiteX20" fmla="*/ 2452918 w 4876802"/>
              <a:gd name="connsiteY20" fmla="*/ 860457 h 4746172"/>
              <a:gd name="connsiteX21" fmla="*/ 831433 w 4876802"/>
              <a:gd name="connsiteY21" fmla="*/ 2365828 h 4746172"/>
              <a:gd name="connsiteX22" fmla="*/ 2452918 w 4876802"/>
              <a:gd name="connsiteY22" fmla="*/ 3871199 h 4746172"/>
              <a:gd name="connsiteX23" fmla="*/ 4074403 w 4876802"/>
              <a:gd name="connsiteY23" fmla="*/ 2365828 h 4746172"/>
              <a:gd name="connsiteX24" fmla="*/ 2452918 w 4876802"/>
              <a:gd name="connsiteY24" fmla="*/ 860457 h 4746172"/>
              <a:gd name="connsiteX25" fmla="*/ 2452918 w 4876802"/>
              <a:gd name="connsiteY25" fmla="*/ 740228 h 4746172"/>
              <a:gd name="connsiteX26" fmla="*/ 4194632 w 4876802"/>
              <a:gd name="connsiteY26" fmla="*/ 2365828 h 4746172"/>
              <a:gd name="connsiteX27" fmla="*/ 2452918 w 4876802"/>
              <a:gd name="connsiteY27" fmla="*/ 3991428 h 4746172"/>
              <a:gd name="connsiteX28" fmla="*/ 711204 w 4876802"/>
              <a:gd name="connsiteY28" fmla="*/ 2365828 h 4746172"/>
              <a:gd name="connsiteX29" fmla="*/ 2452918 w 4876802"/>
              <a:gd name="connsiteY29" fmla="*/ 740228 h 4746172"/>
              <a:gd name="connsiteX30" fmla="*/ 2438400 w 4876802"/>
              <a:gd name="connsiteY30" fmla="*/ 519415 h 4746172"/>
              <a:gd name="connsiteX31" fmla="*/ 457728 w 4876802"/>
              <a:gd name="connsiteY31" fmla="*/ 2373085 h 4746172"/>
              <a:gd name="connsiteX32" fmla="*/ 2438400 w 4876802"/>
              <a:gd name="connsiteY32" fmla="*/ 4226756 h 4746172"/>
              <a:gd name="connsiteX33" fmla="*/ 4419072 w 4876802"/>
              <a:gd name="connsiteY33" fmla="*/ 2373085 h 4746172"/>
              <a:gd name="connsiteX34" fmla="*/ 2438400 w 4876802"/>
              <a:gd name="connsiteY34" fmla="*/ 519415 h 4746172"/>
              <a:gd name="connsiteX35" fmla="*/ 2438400 w 4876802"/>
              <a:gd name="connsiteY35" fmla="*/ 402772 h 4746172"/>
              <a:gd name="connsiteX36" fmla="*/ 4535715 w 4876802"/>
              <a:gd name="connsiteY36" fmla="*/ 2373085 h 4746172"/>
              <a:gd name="connsiteX37" fmla="*/ 2438400 w 4876802"/>
              <a:gd name="connsiteY37" fmla="*/ 4343399 h 4746172"/>
              <a:gd name="connsiteX38" fmla="*/ 341085 w 4876802"/>
              <a:gd name="connsiteY38" fmla="*/ 2373085 h 4746172"/>
              <a:gd name="connsiteX39" fmla="*/ 2438400 w 4876802"/>
              <a:gd name="connsiteY39" fmla="*/ 402772 h 4746172"/>
              <a:gd name="connsiteX40" fmla="*/ 2438400 w 4876802"/>
              <a:gd name="connsiteY40" fmla="*/ 117422 h 4746172"/>
              <a:gd name="connsiteX41" fmla="*/ 117420 w 4876802"/>
              <a:gd name="connsiteY41" fmla="*/ 2373086 h 4746172"/>
              <a:gd name="connsiteX42" fmla="*/ 2438400 w 4876802"/>
              <a:gd name="connsiteY42" fmla="*/ 4628751 h 4746172"/>
              <a:gd name="connsiteX43" fmla="*/ 4759380 w 4876802"/>
              <a:gd name="connsiteY43" fmla="*/ 2373086 h 4746172"/>
              <a:gd name="connsiteX44" fmla="*/ 2438400 w 4876802"/>
              <a:gd name="connsiteY44" fmla="*/ 117422 h 4746172"/>
              <a:gd name="connsiteX45" fmla="*/ 2438401 w 4876802"/>
              <a:gd name="connsiteY45" fmla="*/ 0 h 4746172"/>
              <a:gd name="connsiteX46" fmla="*/ 4876802 w 4876802"/>
              <a:gd name="connsiteY46" fmla="*/ 2373086 h 4746172"/>
              <a:gd name="connsiteX47" fmla="*/ 2438401 w 4876802"/>
              <a:gd name="connsiteY47" fmla="*/ 4746172 h 4746172"/>
              <a:gd name="connsiteX48" fmla="*/ 0 w 4876802"/>
              <a:gd name="connsiteY48" fmla="*/ 2373086 h 4746172"/>
              <a:gd name="connsiteX49" fmla="*/ 2438401 w 4876802"/>
              <a:gd name="connsiteY49" fmla="*/ 0 h 4746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4876802" h="4746172">
                <a:moveTo>
                  <a:pt x="2438402" y="1556565"/>
                </a:moveTo>
                <a:cubicBezTo>
                  <a:pt x="1959394" y="1556565"/>
                  <a:pt x="1571082" y="1918072"/>
                  <a:pt x="1571082" y="2364013"/>
                </a:cubicBezTo>
                <a:cubicBezTo>
                  <a:pt x="1571082" y="2809954"/>
                  <a:pt x="1959394" y="3171461"/>
                  <a:pt x="2438402" y="3171461"/>
                </a:cubicBezTo>
                <a:cubicBezTo>
                  <a:pt x="2917410" y="3171461"/>
                  <a:pt x="3305722" y="2809954"/>
                  <a:pt x="3305722" y="2364013"/>
                </a:cubicBezTo>
                <a:cubicBezTo>
                  <a:pt x="3305722" y="1918072"/>
                  <a:pt x="2917410" y="1556565"/>
                  <a:pt x="2438402" y="1556565"/>
                </a:cubicBezTo>
                <a:close/>
                <a:moveTo>
                  <a:pt x="2438403" y="1436913"/>
                </a:moveTo>
                <a:cubicBezTo>
                  <a:pt x="2983493" y="1436913"/>
                  <a:pt x="3425375" y="1851990"/>
                  <a:pt x="3425375" y="2364013"/>
                </a:cubicBezTo>
                <a:cubicBezTo>
                  <a:pt x="3425375" y="2876036"/>
                  <a:pt x="2983493" y="3291113"/>
                  <a:pt x="2438403" y="3291113"/>
                </a:cubicBezTo>
                <a:cubicBezTo>
                  <a:pt x="1893313" y="3291113"/>
                  <a:pt x="1451431" y="2876036"/>
                  <a:pt x="1451431" y="2364013"/>
                </a:cubicBezTo>
                <a:cubicBezTo>
                  <a:pt x="1451431" y="1851990"/>
                  <a:pt x="1893313" y="1436913"/>
                  <a:pt x="2438403" y="1436913"/>
                </a:cubicBezTo>
                <a:close/>
                <a:moveTo>
                  <a:pt x="2452918" y="1181167"/>
                </a:moveTo>
                <a:cubicBezTo>
                  <a:pt x="1772597" y="1181167"/>
                  <a:pt x="1221087" y="1705060"/>
                  <a:pt x="1221087" y="2351314"/>
                </a:cubicBezTo>
                <a:cubicBezTo>
                  <a:pt x="1221087" y="2997568"/>
                  <a:pt x="1772597" y="3521461"/>
                  <a:pt x="2452918" y="3521461"/>
                </a:cubicBezTo>
                <a:cubicBezTo>
                  <a:pt x="3133239" y="3521461"/>
                  <a:pt x="3684749" y="2997568"/>
                  <a:pt x="3684749" y="2351314"/>
                </a:cubicBezTo>
                <a:cubicBezTo>
                  <a:pt x="3684749" y="1705060"/>
                  <a:pt x="3133239" y="1181167"/>
                  <a:pt x="2452918" y="1181167"/>
                </a:cubicBezTo>
                <a:close/>
                <a:moveTo>
                  <a:pt x="2452918" y="1074056"/>
                </a:moveTo>
                <a:cubicBezTo>
                  <a:pt x="3192395" y="1074056"/>
                  <a:pt x="3791860" y="1645904"/>
                  <a:pt x="3791860" y="2351314"/>
                </a:cubicBezTo>
                <a:cubicBezTo>
                  <a:pt x="3791860" y="3056724"/>
                  <a:pt x="3192395" y="3628572"/>
                  <a:pt x="2452918" y="3628572"/>
                </a:cubicBezTo>
                <a:cubicBezTo>
                  <a:pt x="1713441" y="3628572"/>
                  <a:pt x="1113976" y="3056724"/>
                  <a:pt x="1113976" y="2351314"/>
                </a:cubicBezTo>
                <a:cubicBezTo>
                  <a:pt x="1113976" y="1645904"/>
                  <a:pt x="1713441" y="1074056"/>
                  <a:pt x="2452918" y="1074056"/>
                </a:cubicBezTo>
                <a:close/>
                <a:moveTo>
                  <a:pt x="2452918" y="860457"/>
                </a:moveTo>
                <a:cubicBezTo>
                  <a:pt x="1557397" y="860457"/>
                  <a:pt x="831433" y="1534435"/>
                  <a:pt x="831433" y="2365828"/>
                </a:cubicBezTo>
                <a:cubicBezTo>
                  <a:pt x="831433" y="3197221"/>
                  <a:pt x="1557397" y="3871199"/>
                  <a:pt x="2452918" y="3871199"/>
                </a:cubicBezTo>
                <a:cubicBezTo>
                  <a:pt x="3348439" y="3871199"/>
                  <a:pt x="4074403" y="3197221"/>
                  <a:pt x="4074403" y="2365828"/>
                </a:cubicBezTo>
                <a:cubicBezTo>
                  <a:pt x="4074403" y="1534435"/>
                  <a:pt x="3348439" y="860457"/>
                  <a:pt x="2452918" y="860457"/>
                </a:cubicBezTo>
                <a:close/>
                <a:moveTo>
                  <a:pt x="2452918" y="740228"/>
                </a:moveTo>
                <a:cubicBezTo>
                  <a:pt x="3414840" y="740228"/>
                  <a:pt x="4194632" y="1468034"/>
                  <a:pt x="4194632" y="2365828"/>
                </a:cubicBezTo>
                <a:cubicBezTo>
                  <a:pt x="4194632" y="3263622"/>
                  <a:pt x="3414840" y="3991428"/>
                  <a:pt x="2452918" y="3991428"/>
                </a:cubicBezTo>
                <a:cubicBezTo>
                  <a:pt x="1490996" y="3991428"/>
                  <a:pt x="711204" y="3263622"/>
                  <a:pt x="711204" y="2365828"/>
                </a:cubicBezTo>
                <a:cubicBezTo>
                  <a:pt x="711204" y="1468034"/>
                  <a:pt x="1490996" y="740228"/>
                  <a:pt x="2452918" y="740228"/>
                </a:cubicBezTo>
                <a:close/>
                <a:moveTo>
                  <a:pt x="2438400" y="519415"/>
                </a:moveTo>
                <a:cubicBezTo>
                  <a:pt x="1344505" y="519415"/>
                  <a:pt x="457728" y="1349331"/>
                  <a:pt x="457728" y="2373085"/>
                </a:cubicBezTo>
                <a:cubicBezTo>
                  <a:pt x="457728" y="3396839"/>
                  <a:pt x="1344505" y="4226756"/>
                  <a:pt x="2438400" y="4226756"/>
                </a:cubicBezTo>
                <a:cubicBezTo>
                  <a:pt x="3532295" y="4226756"/>
                  <a:pt x="4419072" y="3396839"/>
                  <a:pt x="4419072" y="2373085"/>
                </a:cubicBezTo>
                <a:cubicBezTo>
                  <a:pt x="4419072" y="1349331"/>
                  <a:pt x="3532295" y="519415"/>
                  <a:pt x="2438400" y="519415"/>
                </a:cubicBezTo>
                <a:close/>
                <a:moveTo>
                  <a:pt x="2438400" y="402772"/>
                </a:moveTo>
                <a:cubicBezTo>
                  <a:pt x="3596715" y="402772"/>
                  <a:pt x="4535715" y="1284911"/>
                  <a:pt x="4535715" y="2373085"/>
                </a:cubicBezTo>
                <a:cubicBezTo>
                  <a:pt x="4535715" y="3461259"/>
                  <a:pt x="3596715" y="4343399"/>
                  <a:pt x="2438400" y="4343399"/>
                </a:cubicBezTo>
                <a:cubicBezTo>
                  <a:pt x="1280085" y="4343399"/>
                  <a:pt x="341085" y="3461259"/>
                  <a:pt x="341085" y="2373085"/>
                </a:cubicBezTo>
                <a:cubicBezTo>
                  <a:pt x="341085" y="1284911"/>
                  <a:pt x="1280085" y="402772"/>
                  <a:pt x="2438400" y="402772"/>
                </a:cubicBezTo>
                <a:close/>
                <a:moveTo>
                  <a:pt x="2438400" y="117422"/>
                </a:moveTo>
                <a:cubicBezTo>
                  <a:pt x="1156558" y="117422"/>
                  <a:pt x="117420" y="1127317"/>
                  <a:pt x="117420" y="2373086"/>
                </a:cubicBezTo>
                <a:cubicBezTo>
                  <a:pt x="117420" y="3618855"/>
                  <a:pt x="1156558" y="4628751"/>
                  <a:pt x="2438400" y="4628751"/>
                </a:cubicBezTo>
                <a:cubicBezTo>
                  <a:pt x="3720242" y="4628751"/>
                  <a:pt x="4759380" y="3618855"/>
                  <a:pt x="4759380" y="2373086"/>
                </a:cubicBezTo>
                <a:cubicBezTo>
                  <a:pt x="4759380" y="1127317"/>
                  <a:pt x="3720242" y="117422"/>
                  <a:pt x="2438400" y="117422"/>
                </a:cubicBezTo>
                <a:close/>
                <a:moveTo>
                  <a:pt x="2438401" y="0"/>
                </a:moveTo>
                <a:cubicBezTo>
                  <a:pt x="3785093" y="0"/>
                  <a:pt x="4876802" y="1062467"/>
                  <a:pt x="4876802" y="2373086"/>
                </a:cubicBezTo>
                <a:cubicBezTo>
                  <a:pt x="4876802" y="3683705"/>
                  <a:pt x="3785093" y="4746172"/>
                  <a:pt x="2438401" y="4746172"/>
                </a:cubicBezTo>
                <a:cubicBezTo>
                  <a:pt x="1091709" y="4746172"/>
                  <a:pt x="0" y="3683705"/>
                  <a:pt x="0" y="2373086"/>
                </a:cubicBezTo>
                <a:cubicBezTo>
                  <a:pt x="0" y="1062467"/>
                  <a:pt x="1091709" y="0"/>
                  <a:pt x="2438401" y="0"/>
                </a:cubicBezTo>
                <a:close/>
              </a:path>
            </a:pathLst>
          </a:custGeom>
          <a:solidFill>
            <a:srgbClr val="0000FF"/>
          </a:soli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Forma libre 22"/>
          <p:cNvSpPr/>
          <p:nvPr/>
        </p:nvSpPr>
        <p:spPr>
          <a:xfrm>
            <a:off x="1290410" y="1124744"/>
            <a:ext cx="2074879" cy="1956930"/>
          </a:xfrm>
          <a:custGeom>
            <a:avLst/>
            <a:gdLst>
              <a:gd name="connsiteX0" fmla="*/ 2438402 w 4876802"/>
              <a:gd name="connsiteY0" fmla="*/ 1556565 h 4746172"/>
              <a:gd name="connsiteX1" fmla="*/ 1571082 w 4876802"/>
              <a:gd name="connsiteY1" fmla="*/ 2364013 h 4746172"/>
              <a:gd name="connsiteX2" fmla="*/ 2438402 w 4876802"/>
              <a:gd name="connsiteY2" fmla="*/ 3171461 h 4746172"/>
              <a:gd name="connsiteX3" fmla="*/ 3305722 w 4876802"/>
              <a:gd name="connsiteY3" fmla="*/ 2364013 h 4746172"/>
              <a:gd name="connsiteX4" fmla="*/ 2438402 w 4876802"/>
              <a:gd name="connsiteY4" fmla="*/ 1556565 h 4746172"/>
              <a:gd name="connsiteX5" fmla="*/ 2438403 w 4876802"/>
              <a:gd name="connsiteY5" fmla="*/ 1436913 h 4746172"/>
              <a:gd name="connsiteX6" fmla="*/ 3425375 w 4876802"/>
              <a:gd name="connsiteY6" fmla="*/ 2364013 h 4746172"/>
              <a:gd name="connsiteX7" fmla="*/ 2438403 w 4876802"/>
              <a:gd name="connsiteY7" fmla="*/ 3291113 h 4746172"/>
              <a:gd name="connsiteX8" fmla="*/ 1451431 w 4876802"/>
              <a:gd name="connsiteY8" fmla="*/ 2364013 h 4746172"/>
              <a:gd name="connsiteX9" fmla="*/ 2438403 w 4876802"/>
              <a:gd name="connsiteY9" fmla="*/ 1436913 h 4746172"/>
              <a:gd name="connsiteX10" fmla="*/ 2452918 w 4876802"/>
              <a:gd name="connsiteY10" fmla="*/ 1181167 h 4746172"/>
              <a:gd name="connsiteX11" fmla="*/ 1221087 w 4876802"/>
              <a:gd name="connsiteY11" fmla="*/ 2351314 h 4746172"/>
              <a:gd name="connsiteX12" fmla="*/ 2452918 w 4876802"/>
              <a:gd name="connsiteY12" fmla="*/ 3521461 h 4746172"/>
              <a:gd name="connsiteX13" fmla="*/ 3684749 w 4876802"/>
              <a:gd name="connsiteY13" fmla="*/ 2351314 h 4746172"/>
              <a:gd name="connsiteX14" fmla="*/ 2452918 w 4876802"/>
              <a:gd name="connsiteY14" fmla="*/ 1181167 h 4746172"/>
              <a:gd name="connsiteX15" fmla="*/ 2452918 w 4876802"/>
              <a:gd name="connsiteY15" fmla="*/ 1074056 h 4746172"/>
              <a:gd name="connsiteX16" fmla="*/ 3791860 w 4876802"/>
              <a:gd name="connsiteY16" fmla="*/ 2351314 h 4746172"/>
              <a:gd name="connsiteX17" fmla="*/ 2452918 w 4876802"/>
              <a:gd name="connsiteY17" fmla="*/ 3628572 h 4746172"/>
              <a:gd name="connsiteX18" fmla="*/ 1113976 w 4876802"/>
              <a:gd name="connsiteY18" fmla="*/ 2351314 h 4746172"/>
              <a:gd name="connsiteX19" fmla="*/ 2452918 w 4876802"/>
              <a:gd name="connsiteY19" fmla="*/ 1074056 h 4746172"/>
              <a:gd name="connsiteX20" fmla="*/ 2452918 w 4876802"/>
              <a:gd name="connsiteY20" fmla="*/ 860457 h 4746172"/>
              <a:gd name="connsiteX21" fmla="*/ 831433 w 4876802"/>
              <a:gd name="connsiteY21" fmla="*/ 2365828 h 4746172"/>
              <a:gd name="connsiteX22" fmla="*/ 2452918 w 4876802"/>
              <a:gd name="connsiteY22" fmla="*/ 3871199 h 4746172"/>
              <a:gd name="connsiteX23" fmla="*/ 4074403 w 4876802"/>
              <a:gd name="connsiteY23" fmla="*/ 2365828 h 4746172"/>
              <a:gd name="connsiteX24" fmla="*/ 2452918 w 4876802"/>
              <a:gd name="connsiteY24" fmla="*/ 860457 h 4746172"/>
              <a:gd name="connsiteX25" fmla="*/ 2452918 w 4876802"/>
              <a:gd name="connsiteY25" fmla="*/ 740228 h 4746172"/>
              <a:gd name="connsiteX26" fmla="*/ 4194632 w 4876802"/>
              <a:gd name="connsiteY26" fmla="*/ 2365828 h 4746172"/>
              <a:gd name="connsiteX27" fmla="*/ 2452918 w 4876802"/>
              <a:gd name="connsiteY27" fmla="*/ 3991428 h 4746172"/>
              <a:gd name="connsiteX28" fmla="*/ 711204 w 4876802"/>
              <a:gd name="connsiteY28" fmla="*/ 2365828 h 4746172"/>
              <a:gd name="connsiteX29" fmla="*/ 2452918 w 4876802"/>
              <a:gd name="connsiteY29" fmla="*/ 740228 h 4746172"/>
              <a:gd name="connsiteX30" fmla="*/ 2438400 w 4876802"/>
              <a:gd name="connsiteY30" fmla="*/ 519415 h 4746172"/>
              <a:gd name="connsiteX31" fmla="*/ 457728 w 4876802"/>
              <a:gd name="connsiteY31" fmla="*/ 2373085 h 4746172"/>
              <a:gd name="connsiteX32" fmla="*/ 2438400 w 4876802"/>
              <a:gd name="connsiteY32" fmla="*/ 4226756 h 4746172"/>
              <a:gd name="connsiteX33" fmla="*/ 4419072 w 4876802"/>
              <a:gd name="connsiteY33" fmla="*/ 2373085 h 4746172"/>
              <a:gd name="connsiteX34" fmla="*/ 2438400 w 4876802"/>
              <a:gd name="connsiteY34" fmla="*/ 519415 h 4746172"/>
              <a:gd name="connsiteX35" fmla="*/ 2438400 w 4876802"/>
              <a:gd name="connsiteY35" fmla="*/ 402772 h 4746172"/>
              <a:gd name="connsiteX36" fmla="*/ 4535715 w 4876802"/>
              <a:gd name="connsiteY36" fmla="*/ 2373085 h 4746172"/>
              <a:gd name="connsiteX37" fmla="*/ 2438400 w 4876802"/>
              <a:gd name="connsiteY37" fmla="*/ 4343399 h 4746172"/>
              <a:gd name="connsiteX38" fmla="*/ 341085 w 4876802"/>
              <a:gd name="connsiteY38" fmla="*/ 2373085 h 4746172"/>
              <a:gd name="connsiteX39" fmla="*/ 2438400 w 4876802"/>
              <a:gd name="connsiteY39" fmla="*/ 402772 h 4746172"/>
              <a:gd name="connsiteX40" fmla="*/ 2438400 w 4876802"/>
              <a:gd name="connsiteY40" fmla="*/ 117422 h 4746172"/>
              <a:gd name="connsiteX41" fmla="*/ 117420 w 4876802"/>
              <a:gd name="connsiteY41" fmla="*/ 2373086 h 4746172"/>
              <a:gd name="connsiteX42" fmla="*/ 2438400 w 4876802"/>
              <a:gd name="connsiteY42" fmla="*/ 4628751 h 4746172"/>
              <a:gd name="connsiteX43" fmla="*/ 4759380 w 4876802"/>
              <a:gd name="connsiteY43" fmla="*/ 2373086 h 4746172"/>
              <a:gd name="connsiteX44" fmla="*/ 2438400 w 4876802"/>
              <a:gd name="connsiteY44" fmla="*/ 117422 h 4746172"/>
              <a:gd name="connsiteX45" fmla="*/ 2438401 w 4876802"/>
              <a:gd name="connsiteY45" fmla="*/ 0 h 4746172"/>
              <a:gd name="connsiteX46" fmla="*/ 4876802 w 4876802"/>
              <a:gd name="connsiteY46" fmla="*/ 2373086 h 4746172"/>
              <a:gd name="connsiteX47" fmla="*/ 2438401 w 4876802"/>
              <a:gd name="connsiteY47" fmla="*/ 4746172 h 4746172"/>
              <a:gd name="connsiteX48" fmla="*/ 0 w 4876802"/>
              <a:gd name="connsiteY48" fmla="*/ 2373086 h 4746172"/>
              <a:gd name="connsiteX49" fmla="*/ 2438401 w 4876802"/>
              <a:gd name="connsiteY49" fmla="*/ 0 h 4746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4876802" h="4746172">
                <a:moveTo>
                  <a:pt x="2438402" y="1556565"/>
                </a:moveTo>
                <a:cubicBezTo>
                  <a:pt x="1959394" y="1556565"/>
                  <a:pt x="1571082" y="1918072"/>
                  <a:pt x="1571082" y="2364013"/>
                </a:cubicBezTo>
                <a:cubicBezTo>
                  <a:pt x="1571082" y="2809954"/>
                  <a:pt x="1959394" y="3171461"/>
                  <a:pt x="2438402" y="3171461"/>
                </a:cubicBezTo>
                <a:cubicBezTo>
                  <a:pt x="2917410" y="3171461"/>
                  <a:pt x="3305722" y="2809954"/>
                  <a:pt x="3305722" y="2364013"/>
                </a:cubicBezTo>
                <a:cubicBezTo>
                  <a:pt x="3305722" y="1918072"/>
                  <a:pt x="2917410" y="1556565"/>
                  <a:pt x="2438402" y="1556565"/>
                </a:cubicBezTo>
                <a:close/>
                <a:moveTo>
                  <a:pt x="2438403" y="1436913"/>
                </a:moveTo>
                <a:cubicBezTo>
                  <a:pt x="2983493" y="1436913"/>
                  <a:pt x="3425375" y="1851990"/>
                  <a:pt x="3425375" y="2364013"/>
                </a:cubicBezTo>
                <a:cubicBezTo>
                  <a:pt x="3425375" y="2876036"/>
                  <a:pt x="2983493" y="3291113"/>
                  <a:pt x="2438403" y="3291113"/>
                </a:cubicBezTo>
                <a:cubicBezTo>
                  <a:pt x="1893313" y="3291113"/>
                  <a:pt x="1451431" y="2876036"/>
                  <a:pt x="1451431" y="2364013"/>
                </a:cubicBezTo>
                <a:cubicBezTo>
                  <a:pt x="1451431" y="1851990"/>
                  <a:pt x="1893313" y="1436913"/>
                  <a:pt x="2438403" y="1436913"/>
                </a:cubicBezTo>
                <a:close/>
                <a:moveTo>
                  <a:pt x="2452918" y="1181167"/>
                </a:moveTo>
                <a:cubicBezTo>
                  <a:pt x="1772597" y="1181167"/>
                  <a:pt x="1221087" y="1705060"/>
                  <a:pt x="1221087" y="2351314"/>
                </a:cubicBezTo>
                <a:cubicBezTo>
                  <a:pt x="1221087" y="2997568"/>
                  <a:pt x="1772597" y="3521461"/>
                  <a:pt x="2452918" y="3521461"/>
                </a:cubicBezTo>
                <a:cubicBezTo>
                  <a:pt x="3133239" y="3521461"/>
                  <a:pt x="3684749" y="2997568"/>
                  <a:pt x="3684749" y="2351314"/>
                </a:cubicBezTo>
                <a:cubicBezTo>
                  <a:pt x="3684749" y="1705060"/>
                  <a:pt x="3133239" y="1181167"/>
                  <a:pt x="2452918" y="1181167"/>
                </a:cubicBezTo>
                <a:close/>
                <a:moveTo>
                  <a:pt x="2452918" y="1074056"/>
                </a:moveTo>
                <a:cubicBezTo>
                  <a:pt x="3192395" y="1074056"/>
                  <a:pt x="3791860" y="1645904"/>
                  <a:pt x="3791860" y="2351314"/>
                </a:cubicBezTo>
                <a:cubicBezTo>
                  <a:pt x="3791860" y="3056724"/>
                  <a:pt x="3192395" y="3628572"/>
                  <a:pt x="2452918" y="3628572"/>
                </a:cubicBezTo>
                <a:cubicBezTo>
                  <a:pt x="1713441" y="3628572"/>
                  <a:pt x="1113976" y="3056724"/>
                  <a:pt x="1113976" y="2351314"/>
                </a:cubicBezTo>
                <a:cubicBezTo>
                  <a:pt x="1113976" y="1645904"/>
                  <a:pt x="1713441" y="1074056"/>
                  <a:pt x="2452918" y="1074056"/>
                </a:cubicBezTo>
                <a:close/>
                <a:moveTo>
                  <a:pt x="2452918" y="860457"/>
                </a:moveTo>
                <a:cubicBezTo>
                  <a:pt x="1557397" y="860457"/>
                  <a:pt x="831433" y="1534435"/>
                  <a:pt x="831433" y="2365828"/>
                </a:cubicBezTo>
                <a:cubicBezTo>
                  <a:pt x="831433" y="3197221"/>
                  <a:pt x="1557397" y="3871199"/>
                  <a:pt x="2452918" y="3871199"/>
                </a:cubicBezTo>
                <a:cubicBezTo>
                  <a:pt x="3348439" y="3871199"/>
                  <a:pt x="4074403" y="3197221"/>
                  <a:pt x="4074403" y="2365828"/>
                </a:cubicBezTo>
                <a:cubicBezTo>
                  <a:pt x="4074403" y="1534435"/>
                  <a:pt x="3348439" y="860457"/>
                  <a:pt x="2452918" y="860457"/>
                </a:cubicBezTo>
                <a:close/>
                <a:moveTo>
                  <a:pt x="2452918" y="740228"/>
                </a:moveTo>
                <a:cubicBezTo>
                  <a:pt x="3414840" y="740228"/>
                  <a:pt x="4194632" y="1468034"/>
                  <a:pt x="4194632" y="2365828"/>
                </a:cubicBezTo>
                <a:cubicBezTo>
                  <a:pt x="4194632" y="3263622"/>
                  <a:pt x="3414840" y="3991428"/>
                  <a:pt x="2452918" y="3991428"/>
                </a:cubicBezTo>
                <a:cubicBezTo>
                  <a:pt x="1490996" y="3991428"/>
                  <a:pt x="711204" y="3263622"/>
                  <a:pt x="711204" y="2365828"/>
                </a:cubicBezTo>
                <a:cubicBezTo>
                  <a:pt x="711204" y="1468034"/>
                  <a:pt x="1490996" y="740228"/>
                  <a:pt x="2452918" y="740228"/>
                </a:cubicBezTo>
                <a:close/>
                <a:moveTo>
                  <a:pt x="2438400" y="519415"/>
                </a:moveTo>
                <a:cubicBezTo>
                  <a:pt x="1344505" y="519415"/>
                  <a:pt x="457728" y="1349331"/>
                  <a:pt x="457728" y="2373085"/>
                </a:cubicBezTo>
                <a:cubicBezTo>
                  <a:pt x="457728" y="3396839"/>
                  <a:pt x="1344505" y="4226756"/>
                  <a:pt x="2438400" y="4226756"/>
                </a:cubicBezTo>
                <a:cubicBezTo>
                  <a:pt x="3532295" y="4226756"/>
                  <a:pt x="4419072" y="3396839"/>
                  <a:pt x="4419072" y="2373085"/>
                </a:cubicBezTo>
                <a:cubicBezTo>
                  <a:pt x="4419072" y="1349331"/>
                  <a:pt x="3532295" y="519415"/>
                  <a:pt x="2438400" y="519415"/>
                </a:cubicBezTo>
                <a:close/>
                <a:moveTo>
                  <a:pt x="2438400" y="402772"/>
                </a:moveTo>
                <a:cubicBezTo>
                  <a:pt x="3596715" y="402772"/>
                  <a:pt x="4535715" y="1284911"/>
                  <a:pt x="4535715" y="2373085"/>
                </a:cubicBezTo>
                <a:cubicBezTo>
                  <a:pt x="4535715" y="3461259"/>
                  <a:pt x="3596715" y="4343399"/>
                  <a:pt x="2438400" y="4343399"/>
                </a:cubicBezTo>
                <a:cubicBezTo>
                  <a:pt x="1280085" y="4343399"/>
                  <a:pt x="341085" y="3461259"/>
                  <a:pt x="341085" y="2373085"/>
                </a:cubicBezTo>
                <a:cubicBezTo>
                  <a:pt x="341085" y="1284911"/>
                  <a:pt x="1280085" y="402772"/>
                  <a:pt x="2438400" y="402772"/>
                </a:cubicBezTo>
                <a:close/>
                <a:moveTo>
                  <a:pt x="2438400" y="117422"/>
                </a:moveTo>
                <a:cubicBezTo>
                  <a:pt x="1156558" y="117422"/>
                  <a:pt x="117420" y="1127317"/>
                  <a:pt x="117420" y="2373086"/>
                </a:cubicBezTo>
                <a:cubicBezTo>
                  <a:pt x="117420" y="3618855"/>
                  <a:pt x="1156558" y="4628751"/>
                  <a:pt x="2438400" y="4628751"/>
                </a:cubicBezTo>
                <a:cubicBezTo>
                  <a:pt x="3720242" y="4628751"/>
                  <a:pt x="4759380" y="3618855"/>
                  <a:pt x="4759380" y="2373086"/>
                </a:cubicBezTo>
                <a:cubicBezTo>
                  <a:pt x="4759380" y="1127317"/>
                  <a:pt x="3720242" y="117422"/>
                  <a:pt x="2438400" y="117422"/>
                </a:cubicBezTo>
                <a:close/>
                <a:moveTo>
                  <a:pt x="2438401" y="0"/>
                </a:moveTo>
                <a:cubicBezTo>
                  <a:pt x="3785093" y="0"/>
                  <a:pt x="4876802" y="1062467"/>
                  <a:pt x="4876802" y="2373086"/>
                </a:cubicBezTo>
                <a:cubicBezTo>
                  <a:pt x="4876802" y="3683705"/>
                  <a:pt x="3785093" y="4746172"/>
                  <a:pt x="2438401" y="4746172"/>
                </a:cubicBezTo>
                <a:cubicBezTo>
                  <a:pt x="1091709" y="4746172"/>
                  <a:pt x="0" y="3683705"/>
                  <a:pt x="0" y="2373086"/>
                </a:cubicBezTo>
                <a:cubicBezTo>
                  <a:pt x="0" y="1062467"/>
                  <a:pt x="1091709" y="0"/>
                  <a:pt x="2438401" y="0"/>
                </a:cubicBezTo>
                <a:close/>
              </a:path>
            </a:pathLst>
          </a:custGeom>
          <a:solidFill>
            <a:srgbClr val="0000FF"/>
          </a:soli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Forma libre 22"/>
          <p:cNvSpPr/>
          <p:nvPr/>
        </p:nvSpPr>
        <p:spPr>
          <a:xfrm>
            <a:off x="2435693" y="1716832"/>
            <a:ext cx="2074879" cy="1956930"/>
          </a:xfrm>
          <a:custGeom>
            <a:avLst/>
            <a:gdLst>
              <a:gd name="connsiteX0" fmla="*/ 2438402 w 4876802"/>
              <a:gd name="connsiteY0" fmla="*/ 1556565 h 4746172"/>
              <a:gd name="connsiteX1" fmla="*/ 1571082 w 4876802"/>
              <a:gd name="connsiteY1" fmla="*/ 2364013 h 4746172"/>
              <a:gd name="connsiteX2" fmla="*/ 2438402 w 4876802"/>
              <a:gd name="connsiteY2" fmla="*/ 3171461 h 4746172"/>
              <a:gd name="connsiteX3" fmla="*/ 3305722 w 4876802"/>
              <a:gd name="connsiteY3" fmla="*/ 2364013 h 4746172"/>
              <a:gd name="connsiteX4" fmla="*/ 2438402 w 4876802"/>
              <a:gd name="connsiteY4" fmla="*/ 1556565 h 4746172"/>
              <a:gd name="connsiteX5" fmla="*/ 2438403 w 4876802"/>
              <a:gd name="connsiteY5" fmla="*/ 1436913 h 4746172"/>
              <a:gd name="connsiteX6" fmla="*/ 3425375 w 4876802"/>
              <a:gd name="connsiteY6" fmla="*/ 2364013 h 4746172"/>
              <a:gd name="connsiteX7" fmla="*/ 2438403 w 4876802"/>
              <a:gd name="connsiteY7" fmla="*/ 3291113 h 4746172"/>
              <a:gd name="connsiteX8" fmla="*/ 1451431 w 4876802"/>
              <a:gd name="connsiteY8" fmla="*/ 2364013 h 4746172"/>
              <a:gd name="connsiteX9" fmla="*/ 2438403 w 4876802"/>
              <a:gd name="connsiteY9" fmla="*/ 1436913 h 4746172"/>
              <a:gd name="connsiteX10" fmla="*/ 2452918 w 4876802"/>
              <a:gd name="connsiteY10" fmla="*/ 1181167 h 4746172"/>
              <a:gd name="connsiteX11" fmla="*/ 1221087 w 4876802"/>
              <a:gd name="connsiteY11" fmla="*/ 2351314 h 4746172"/>
              <a:gd name="connsiteX12" fmla="*/ 2452918 w 4876802"/>
              <a:gd name="connsiteY12" fmla="*/ 3521461 h 4746172"/>
              <a:gd name="connsiteX13" fmla="*/ 3684749 w 4876802"/>
              <a:gd name="connsiteY13" fmla="*/ 2351314 h 4746172"/>
              <a:gd name="connsiteX14" fmla="*/ 2452918 w 4876802"/>
              <a:gd name="connsiteY14" fmla="*/ 1181167 h 4746172"/>
              <a:gd name="connsiteX15" fmla="*/ 2452918 w 4876802"/>
              <a:gd name="connsiteY15" fmla="*/ 1074056 h 4746172"/>
              <a:gd name="connsiteX16" fmla="*/ 3791860 w 4876802"/>
              <a:gd name="connsiteY16" fmla="*/ 2351314 h 4746172"/>
              <a:gd name="connsiteX17" fmla="*/ 2452918 w 4876802"/>
              <a:gd name="connsiteY17" fmla="*/ 3628572 h 4746172"/>
              <a:gd name="connsiteX18" fmla="*/ 1113976 w 4876802"/>
              <a:gd name="connsiteY18" fmla="*/ 2351314 h 4746172"/>
              <a:gd name="connsiteX19" fmla="*/ 2452918 w 4876802"/>
              <a:gd name="connsiteY19" fmla="*/ 1074056 h 4746172"/>
              <a:gd name="connsiteX20" fmla="*/ 2452918 w 4876802"/>
              <a:gd name="connsiteY20" fmla="*/ 860457 h 4746172"/>
              <a:gd name="connsiteX21" fmla="*/ 831433 w 4876802"/>
              <a:gd name="connsiteY21" fmla="*/ 2365828 h 4746172"/>
              <a:gd name="connsiteX22" fmla="*/ 2452918 w 4876802"/>
              <a:gd name="connsiteY22" fmla="*/ 3871199 h 4746172"/>
              <a:gd name="connsiteX23" fmla="*/ 4074403 w 4876802"/>
              <a:gd name="connsiteY23" fmla="*/ 2365828 h 4746172"/>
              <a:gd name="connsiteX24" fmla="*/ 2452918 w 4876802"/>
              <a:gd name="connsiteY24" fmla="*/ 860457 h 4746172"/>
              <a:gd name="connsiteX25" fmla="*/ 2452918 w 4876802"/>
              <a:gd name="connsiteY25" fmla="*/ 740228 h 4746172"/>
              <a:gd name="connsiteX26" fmla="*/ 4194632 w 4876802"/>
              <a:gd name="connsiteY26" fmla="*/ 2365828 h 4746172"/>
              <a:gd name="connsiteX27" fmla="*/ 2452918 w 4876802"/>
              <a:gd name="connsiteY27" fmla="*/ 3991428 h 4746172"/>
              <a:gd name="connsiteX28" fmla="*/ 711204 w 4876802"/>
              <a:gd name="connsiteY28" fmla="*/ 2365828 h 4746172"/>
              <a:gd name="connsiteX29" fmla="*/ 2452918 w 4876802"/>
              <a:gd name="connsiteY29" fmla="*/ 740228 h 4746172"/>
              <a:gd name="connsiteX30" fmla="*/ 2438400 w 4876802"/>
              <a:gd name="connsiteY30" fmla="*/ 519415 h 4746172"/>
              <a:gd name="connsiteX31" fmla="*/ 457728 w 4876802"/>
              <a:gd name="connsiteY31" fmla="*/ 2373085 h 4746172"/>
              <a:gd name="connsiteX32" fmla="*/ 2438400 w 4876802"/>
              <a:gd name="connsiteY32" fmla="*/ 4226756 h 4746172"/>
              <a:gd name="connsiteX33" fmla="*/ 4419072 w 4876802"/>
              <a:gd name="connsiteY33" fmla="*/ 2373085 h 4746172"/>
              <a:gd name="connsiteX34" fmla="*/ 2438400 w 4876802"/>
              <a:gd name="connsiteY34" fmla="*/ 519415 h 4746172"/>
              <a:gd name="connsiteX35" fmla="*/ 2438400 w 4876802"/>
              <a:gd name="connsiteY35" fmla="*/ 402772 h 4746172"/>
              <a:gd name="connsiteX36" fmla="*/ 4535715 w 4876802"/>
              <a:gd name="connsiteY36" fmla="*/ 2373085 h 4746172"/>
              <a:gd name="connsiteX37" fmla="*/ 2438400 w 4876802"/>
              <a:gd name="connsiteY37" fmla="*/ 4343399 h 4746172"/>
              <a:gd name="connsiteX38" fmla="*/ 341085 w 4876802"/>
              <a:gd name="connsiteY38" fmla="*/ 2373085 h 4746172"/>
              <a:gd name="connsiteX39" fmla="*/ 2438400 w 4876802"/>
              <a:gd name="connsiteY39" fmla="*/ 402772 h 4746172"/>
              <a:gd name="connsiteX40" fmla="*/ 2438400 w 4876802"/>
              <a:gd name="connsiteY40" fmla="*/ 117422 h 4746172"/>
              <a:gd name="connsiteX41" fmla="*/ 117420 w 4876802"/>
              <a:gd name="connsiteY41" fmla="*/ 2373086 h 4746172"/>
              <a:gd name="connsiteX42" fmla="*/ 2438400 w 4876802"/>
              <a:gd name="connsiteY42" fmla="*/ 4628751 h 4746172"/>
              <a:gd name="connsiteX43" fmla="*/ 4759380 w 4876802"/>
              <a:gd name="connsiteY43" fmla="*/ 2373086 h 4746172"/>
              <a:gd name="connsiteX44" fmla="*/ 2438400 w 4876802"/>
              <a:gd name="connsiteY44" fmla="*/ 117422 h 4746172"/>
              <a:gd name="connsiteX45" fmla="*/ 2438401 w 4876802"/>
              <a:gd name="connsiteY45" fmla="*/ 0 h 4746172"/>
              <a:gd name="connsiteX46" fmla="*/ 4876802 w 4876802"/>
              <a:gd name="connsiteY46" fmla="*/ 2373086 h 4746172"/>
              <a:gd name="connsiteX47" fmla="*/ 2438401 w 4876802"/>
              <a:gd name="connsiteY47" fmla="*/ 4746172 h 4746172"/>
              <a:gd name="connsiteX48" fmla="*/ 0 w 4876802"/>
              <a:gd name="connsiteY48" fmla="*/ 2373086 h 4746172"/>
              <a:gd name="connsiteX49" fmla="*/ 2438401 w 4876802"/>
              <a:gd name="connsiteY49" fmla="*/ 0 h 4746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4876802" h="4746172">
                <a:moveTo>
                  <a:pt x="2438402" y="1556565"/>
                </a:moveTo>
                <a:cubicBezTo>
                  <a:pt x="1959394" y="1556565"/>
                  <a:pt x="1571082" y="1918072"/>
                  <a:pt x="1571082" y="2364013"/>
                </a:cubicBezTo>
                <a:cubicBezTo>
                  <a:pt x="1571082" y="2809954"/>
                  <a:pt x="1959394" y="3171461"/>
                  <a:pt x="2438402" y="3171461"/>
                </a:cubicBezTo>
                <a:cubicBezTo>
                  <a:pt x="2917410" y="3171461"/>
                  <a:pt x="3305722" y="2809954"/>
                  <a:pt x="3305722" y="2364013"/>
                </a:cubicBezTo>
                <a:cubicBezTo>
                  <a:pt x="3305722" y="1918072"/>
                  <a:pt x="2917410" y="1556565"/>
                  <a:pt x="2438402" y="1556565"/>
                </a:cubicBezTo>
                <a:close/>
                <a:moveTo>
                  <a:pt x="2438403" y="1436913"/>
                </a:moveTo>
                <a:cubicBezTo>
                  <a:pt x="2983493" y="1436913"/>
                  <a:pt x="3425375" y="1851990"/>
                  <a:pt x="3425375" y="2364013"/>
                </a:cubicBezTo>
                <a:cubicBezTo>
                  <a:pt x="3425375" y="2876036"/>
                  <a:pt x="2983493" y="3291113"/>
                  <a:pt x="2438403" y="3291113"/>
                </a:cubicBezTo>
                <a:cubicBezTo>
                  <a:pt x="1893313" y="3291113"/>
                  <a:pt x="1451431" y="2876036"/>
                  <a:pt x="1451431" y="2364013"/>
                </a:cubicBezTo>
                <a:cubicBezTo>
                  <a:pt x="1451431" y="1851990"/>
                  <a:pt x="1893313" y="1436913"/>
                  <a:pt x="2438403" y="1436913"/>
                </a:cubicBezTo>
                <a:close/>
                <a:moveTo>
                  <a:pt x="2452918" y="1181167"/>
                </a:moveTo>
                <a:cubicBezTo>
                  <a:pt x="1772597" y="1181167"/>
                  <a:pt x="1221087" y="1705060"/>
                  <a:pt x="1221087" y="2351314"/>
                </a:cubicBezTo>
                <a:cubicBezTo>
                  <a:pt x="1221087" y="2997568"/>
                  <a:pt x="1772597" y="3521461"/>
                  <a:pt x="2452918" y="3521461"/>
                </a:cubicBezTo>
                <a:cubicBezTo>
                  <a:pt x="3133239" y="3521461"/>
                  <a:pt x="3684749" y="2997568"/>
                  <a:pt x="3684749" y="2351314"/>
                </a:cubicBezTo>
                <a:cubicBezTo>
                  <a:pt x="3684749" y="1705060"/>
                  <a:pt x="3133239" y="1181167"/>
                  <a:pt x="2452918" y="1181167"/>
                </a:cubicBezTo>
                <a:close/>
                <a:moveTo>
                  <a:pt x="2452918" y="1074056"/>
                </a:moveTo>
                <a:cubicBezTo>
                  <a:pt x="3192395" y="1074056"/>
                  <a:pt x="3791860" y="1645904"/>
                  <a:pt x="3791860" y="2351314"/>
                </a:cubicBezTo>
                <a:cubicBezTo>
                  <a:pt x="3791860" y="3056724"/>
                  <a:pt x="3192395" y="3628572"/>
                  <a:pt x="2452918" y="3628572"/>
                </a:cubicBezTo>
                <a:cubicBezTo>
                  <a:pt x="1713441" y="3628572"/>
                  <a:pt x="1113976" y="3056724"/>
                  <a:pt x="1113976" y="2351314"/>
                </a:cubicBezTo>
                <a:cubicBezTo>
                  <a:pt x="1113976" y="1645904"/>
                  <a:pt x="1713441" y="1074056"/>
                  <a:pt x="2452918" y="1074056"/>
                </a:cubicBezTo>
                <a:close/>
                <a:moveTo>
                  <a:pt x="2452918" y="860457"/>
                </a:moveTo>
                <a:cubicBezTo>
                  <a:pt x="1557397" y="860457"/>
                  <a:pt x="831433" y="1534435"/>
                  <a:pt x="831433" y="2365828"/>
                </a:cubicBezTo>
                <a:cubicBezTo>
                  <a:pt x="831433" y="3197221"/>
                  <a:pt x="1557397" y="3871199"/>
                  <a:pt x="2452918" y="3871199"/>
                </a:cubicBezTo>
                <a:cubicBezTo>
                  <a:pt x="3348439" y="3871199"/>
                  <a:pt x="4074403" y="3197221"/>
                  <a:pt x="4074403" y="2365828"/>
                </a:cubicBezTo>
                <a:cubicBezTo>
                  <a:pt x="4074403" y="1534435"/>
                  <a:pt x="3348439" y="860457"/>
                  <a:pt x="2452918" y="860457"/>
                </a:cubicBezTo>
                <a:close/>
                <a:moveTo>
                  <a:pt x="2452918" y="740228"/>
                </a:moveTo>
                <a:cubicBezTo>
                  <a:pt x="3414840" y="740228"/>
                  <a:pt x="4194632" y="1468034"/>
                  <a:pt x="4194632" y="2365828"/>
                </a:cubicBezTo>
                <a:cubicBezTo>
                  <a:pt x="4194632" y="3263622"/>
                  <a:pt x="3414840" y="3991428"/>
                  <a:pt x="2452918" y="3991428"/>
                </a:cubicBezTo>
                <a:cubicBezTo>
                  <a:pt x="1490996" y="3991428"/>
                  <a:pt x="711204" y="3263622"/>
                  <a:pt x="711204" y="2365828"/>
                </a:cubicBezTo>
                <a:cubicBezTo>
                  <a:pt x="711204" y="1468034"/>
                  <a:pt x="1490996" y="740228"/>
                  <a:pt x="2452918" y="740228"/>
                </a:cubicBezTo>
                <a:close/>
                <a:moveTo>
                  <a:pt x="2438400" y="519415"/>
                </a:moveTo>
                <a:cubicBezTo>
                  <a:pt x="1344505" y="519415"/>
                  <a:pt x="457728" y="1349331"/>
                  <a:pt x="457728" y="2373085"/>
                </a:cubicBezTo>
                <a:cubicBezTo>
                  <a:pt x="457728" y="3396839"/>
                  <a:pt x="1344505" y="4226756"/>
                  <a:pt x="2438400" y="4226756"/>
                </a:cubicBezTo>
                <a:cubicBezTo>
                  <a:pt x="3532295" y="4226756"/>
                  <a:pt x="4419072" y="3396839"/>
                  <a:pt x="4419072" y="2373085"/>
                </a:cubicBezTo>
                <a:cubicBezTo>
                  <a:pt x="4419072" y="1349331"/>
                  <a:pt x="3532295" y="519415"/>
                  <a:pt x="2438400" y="519415"/>
                </a:cubicBezTo>
                <a:close/>
                <a:moveTo>
                  <a:pt x="2438400" y="402772"/>
                </a:moveTo>
                <a:cubicBezTo>
                  <a:pt x="3596715" y="402772"/>
                  <a:pt x="4535715" y="1284911"/>
                  <a:pt x="4535715" y="2373085"/>
                </a:cubicBezTo>
                <a:cubicBezTo>
                  <a:pt x="4535715" y="3461259"/>
                  <a:pt x="3596715" y="4343399"/>
                  <a:pt x="2438400" y="4343399"/>
                </a:cubicBezTo>
                <a:cubicBezTo>
                  <a:pt x="1280085" y="4343399"/>
                  <a:pt x="341085" y="3461259"/>
                  <a:pt x="341085" y="2373085"/>
                </a:cubicBezTo>
                <a:cubicBezTo>
                  <a:pt x="341085" y="1284911"/>
                  <a:pt x="1280085" y="402772"/>
                  <a:pt x="2438400" y="402772"/>
                </a:cubicBezTo>
                <a:close/>
                <a:moveTo>
                  <a:pt x="2438400" y="117422"/>
                </a:moveTo>
                <a:cubicBezTo>
                  <a:pt x="1156558" y="117422"/>
                  <a:pt x="117420" y="1127317"/>
                  <a:pt x="117420" y="2373086"/>
                </a:cubicBezTo>
                <a:cubicBezTo>
                  <a:pt x="117420" y="3618855"/>
                  <a:pt x="1156558" y="4628751"/>
                  <a:pt x="2438400" y="4628751"/>
                </a:cubicBezTo>
                <a:cubicBezTo>
                  <a:pt x="3720242" y="4628751"/>
                  <a:pt x="4759380" y="3618855"/>
                  <a:pt x="4759380" y="2373086"/>
                </a:cubicBezTo>
                <a:cubicBezTo>
                  <a:pt x="4759380" y="1127317"/>
                  <a:pt x="3720242" y="117422"/>
                  <a:pt x="2438400" y="117422"/>
                </a:cubicBezTo>
                <a:close/>
                <a:moveTo>
                  <a:pt x="2438401" y="0"/>
                </a:moveTo>
                <a:cubicBezTo>
                  <a:pt x="3785093" y="0"/>
                  <a:pt x="4876802" y="1062467"/>
                  <a:pt x="4876802" y="2373086"/>
                </a:cubicBezTo>
                <a:cubicBezTo>
                  <a:pt x="4876802" y="3683705"/>
                  <a:pt x="3785093" y="4746172"/>
                  <a:pt x="2438401" y="4746172"/>
                </a:cubicBezTo>
                <a:cubicBezTo>
                  <a:pt x="1091709" y="4746172"/>
                  <a:pt x="0" y="3683705"/>
                  <a:pt x="0" y="2373086"/>
                </a:cubicBezTo>
                <a:cubicBezTo>
                  <a:pt x="0" y="1062467"/>
                  <a:pt x="1091709" y="0"/>
                  <a:pt x="2438401" y="0"/>
                </a:cubicBezTo>
                <a:close/>
              </a:path>
            </a:pathLst>
          </a:custGeom>
          <a:solidFill>
            <a:srgbClr val="0000FF"/>
          </a:soli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Forma libre 22"/>
          <p:cNvSpPr/>
          <p:nvPr/>
        </p:nvSpPr>
        <p:spPr>
          <a:xfrm>
            <a:off x="12467" y="4583523"/>
            <a:ext cx="2074879" cy="1956930"/>
          </a:xfrm>
          <a:custGeom>
            <a:avLst/>
            <a:gdLst>
              <a:gd name="connsiteX0" fmla="*/ 2438402 w 4876802"/>
              <a:gd name="connsiteY0" fmla="*/ 1556565 h 4746172"/>
              <a:gd name="connsiteX1" fmla="*/ 1571082 w 4876802"/>
              <a:gd name="connsiteY1" fmla="*/ 2364013 h 4746172"/>
              <a:gd name="connsiteX2" fmla="*/ 2438402 w 4876802"/>
              <a:gd name="connsiteY2" fmla="*/ 3171461 h 4746172"/>
              <a:gd name="connsiteX3" fmla="*/ 3305722 w 4876802"/>
              <a:gd name="connsiteY3" fmla="*/ 2364013 h 4746172"/>
              <a:gd name="connsiteX4" fmla="*/ 2438402 w 4876802"/>
              <a:gd name="connsiteY4" fmla="*/ 1556565 h 4746172"/>
              <a:gd name="connsiteX5" fmla="*/ 2438403 w 4876802"/>
              <a:gd name="connsiteY5" fmla="*/ 1436913 h 4746172"/>
              <a:gd name="connsiteX6" fmla="*/ 3425375 w 4876802"/>
              <a:gd name="connsiteY6" fmla="*/ 2364013 h 4746172"/>
              <a:gd name="connsiteX7" fmla="*/ 2438403 w 4876802"/>
              <a:gd name="connsiteY7" fmla="*/ 3291113 h 4746172"/>
              <a:gd name="connsiteX8" fmla="*/ 1451431 w 4876802"/>
              <a:gd name="connsiteY8" fmla="*/ 2364013 h 4746172"/>
              <a:gd name="connsiteX9" fmla="*/ 2438403 w 4876802"/>
              <a:gd name="connsiteY9" fmla="*/ 1436913 h 4746172"/>
              <a:gd name="connsiteX10" fmla="*/ 2452918 w 4876802"/>
              <a:gd name="connsiteY10" fmla="*/ 1181167 h 4746172"/>
              <a:gd name="connsiteX11" fmla="*/ 1221087 w 4876802"/>
              <a:gd name="connsiteY11" fmla="*/ 2351314 h 4746172"/>
              <a:gd name="connsiteX12" fmla="*/ 2452918 w 4876802"/>
              <a:gd name="connsiteY12" fmla="*/ 3521461 h 4746172"/>
              <a:gd name="connsiteX13" fmla="*/ 3684749 w 4876802"/>
              <a:gd name="connsiteY13" fmla="*/ 2351314 h 4746172"/>
              <a:gd name="connsiteX14" fmla="*/ 2452918 w 4876802"/>
              <a:gd name="connsiteY14" fmla="*/ 1181167 h 4746172"/>
              <a:gd name="connsiteX15" fmla="*/ 2452918 w 4876802"/>
              <a:gd name="connsiteY15" fmla="*/ 1074056 h 4746172"/>
              <a:gd name="connsiteX16" fmla="*/ 3791860 w 4876802"/>
              <a:gd name="connsiteY16" fmla="*/ 2351314 h 4746172"/>
              <a:gd name="connsiteX17" fmla="*/ 2452918 w 4876802"/>
              <a:gd name="connsiteY17" fmla="*/ 3628572 h 4746172"/>
              <a:gd name="connsiteX18" fmla="*/ 1113976 w 4876802"/>
              <a:gd name="connsiteY18" fmla="*/ 2351314 h 4746172"/>
              <a:gd name="connsiteX19" fmla="*/ 2452918 w 4876802"/>
              <a:gd name="connsiteY19" fmla="*/ 1074056 h 4746172"/>
              <a:gd name="connsiteX20" fmla="*/ 2452918 w 4876802"/>
              <a:gd name="connsiteY20" fmla="*/ 860457 h 4746172"/>
              <a:gd name="connsiteX21" fmla="*/ 831433 w 4876802"/>
              <a:gd name="connsiteY21" fmla="*/ 2365828 h 4746172"/>
              <a:gd name="connsiteX22" fmla="*/ 2452918 w 4876802"/>
              <a:gd name="connsiteY22" fmla="*/ 3871199 h 4746172"/>
              <a:gd name="connsiteX23" fmla="*/ 4074403 w 4876802"/>
              <a:gd name="connsiteY23" fmla="*/ 2365828 h 4746172"/>
              <a:gd name="connsiteX24" fmla="*/ 2452918 w 4876802"/>
              <a:gd name="connsiteY24" fmla="*/ 860457 h 4746172"/>
              <a:gd name="connsiteX25" fmla="*/ 2452918 w 4876802"/>
              <a:gd name="connsiteY25" fmla="*/ 740228 h 4746172"/>
              <a:gd name="connsiteX26" fmla="*/ 4194632 w 4876802"/>
              <a:gd name="connsiteY26" fmla="*/ 2365828 h 4746172"/>
              <a:gd name="connsiteX27" fmla="*/ 2452918 w 4876802"/>
              <a:gd name="connsiteY27" fmla="*/ 3991428 h 4746172"/>
              <a:gd name="connsiteX28" fmla="*/ 711204 w 4876802"/>
              <a:gd name="connsiteY28" fmla="*/ 2365828 h 4746172"/>
              <a:gd name="connsiteX29" fmla="*/ 2452918 w 4876802"/>
              <a:gd name="connsiteY29" fmla="*/ 740228 h 4746172"/>
              <a:gd name="connsiteX30" fmla="*/ 2438400 w 4876802"/>
              <a:gd name="connsiteY30" fmla="*/ 519415 h 4746172"/>
              <a:gd name="connsiteX31" fmla="*/ 457728 w 4876802"/>
              <a:gd name="connsiteY31" fmla="*/ 2373085 h 4746172"/>
              <a:gd name="connsiteX32" fmla="*/ 2438400 w 4876802"/>
              <a:gd name="connsiteY32" fmla="*/ 4226756 h 4746172"/>
              <a:gd name="connsiteX33" fmla="*/ 4419072 w 4876802"/>
              <a:gd name="connsiteY33" fmla="*/ 2373085 h 4746172"/>
              <a:gd name="connsiteX34" fmla="*/ 2438400 w 4876802"/>
              <a:gd name="connsiteY34" fmla="*/ 519415 h 4746172"/>
              <a:gd name="connsiteX35" fmla="*/ 2438400 w 4876802"/>
              <a:gd name="connsiteY35" fmla="*/ 402772 h 4746172"/>
              <a:gd name="connsiteX36" fmla="*/ 4535715 w 4876802"/>
              <a:gd name="connsiteY36" fmla="*/ 2373085 h 4746172"/>
              <a:gd name="connsiteX37" fmla="*/ 2438400 w 4876802"/>
              <a:gd name="connsiteY37" fmla="*/ 4343399 h 4746172"/>
              <a:gd name="connsiteX38" fmla="*/ 341085 w 4876802"/>
              <a:gd name="connsiteY38" fmla="*/ 2373085 h 4746172"/>
              <a:gd name="connsiteX39" fmla="*/ 2438400 w 4876802"/>
              <a:gd name="connsiteY39" fmla="*/ 402772 h 4746172"/>
              <a:gd name="connsiteX40" fmla="*/ 2438400 w 4876802"/>
              <a:gd name="connsiteY40" fmla="*/ 117422 h 4746172"/>
              <a:gd name="connsiteX41" fmla="*/ 117420 w 4876802"/>
              <a:gd name="connsiteY41" fmla="*/ 2373086 h 4746172"/>
              <a:gd name="connsiteX42" fmla="*/ 2438400 w 4876802"/>
              <a:gd name="connsiteY42" fmla="*/ 4628751 h 4746172"/>
              <a:gd name="connsiteX43" fmla="*/ 4759380 w 4876802"/>
              <a:gd name="connsiteY43" fmla="*/ 2373086 h 4746172"/>
              <a:gd name="connsiteX44" fmla="*/ 2438400 w 4876802"/>
              <a:gd name="connsiteY44" fmla="*/ 117422 h 4746172"/>
              <a:gd name="connsiteX45" fmla="*/ 2438401 w 4876802"/>
              <a:gd name="connsiteY45" fmla="*/ 0 h 4746172"/>
              <a:gd name="connsiteX46" fmla="*/ 4876802 w 4876802"/>
              <a:gd name="connsiteY46" fmla="*/ 2373086 h 4746172"/>
              <a:gd name="connsiteX47" fmla="*/ 2438401 w 4876802"/>
              <a:gd name="connsiteY47" fmla="*/ 4746172 h 4746172"/>
              <a:gd name="connsiteX48" fmla="*/ 0 w 4876802"/>
              <a:gd name="connsiteY48" fmla="*/ 2373086 h 4746172"/>
              <a:gd name="connsiteX49" fmla="*/ 2438401 w 4876802"/>
              <a:gd name="connsiteY49" fmla="*/ 0 h 4746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4876802" h="4746172">
                <a:moveTo>
                  <a:pt x="2438402" y="1556565"/>
                </a:moveTo>
                <a:cubicBezTo>
                  <a:pt x="1959394" y="1556565"/>
                  <a:pt x="1571082" y="1918072"/>
                  <a:pt x="1571082" y="2364013"/>
                </a:cubicBezTo>
                <a:cubicBezTo>
                  <a:pt x="1571082" y="2809954"/>
                  <a:pt x="1959394" y="3171461"/>
                  <a:pt x="2438402" y="3171461"/>
                </a:cubicBezTo>
                <a:cubicBezTo>
                  <a:pt x="2917410" y="3171461"/>
                  <a:pt x="3305722" y="2809954"/>
                  <a:pt x="3305722" y="2364013"/>
                </a:cubicBezTo>
                <a:cubicBezTo>
                  <a:pt x="3305722" y="1918072"/>
                  <a:pt x="2917410" y="1556565"/>
                  <a:pt x="2438402" y="1556565"/>
                </a:cubicBezTo>
                <a:close/>
                <a:moveTo>
                  <a:pt x="2438403" y="1436913"/>
                </a:moveTo>
                <a:cubicBezTo>
                  <a:pt x="2983493" y="1436913"/>
                  <a:pt x="3425375" y="1851990"/>
                  <a:pt x="3425375" y="2364013"/>
                </a:cubicBezTo>
                <a:cubicBezTo>
                  <a:pt x="3425375" y="2876036"/>
                  <a:pt x="2983493" y="3291113"/>
                  <a:pt x="2438403" y="3291113"/>
                </a:cubicBezTo>
                <a:cubicBezTo>
                  <a:pt x="1893313" y="3291113"/>
                  <a:pt x="1451431" y="2876036"/>
                  <a:pt x="1451431" y="2364013"/>
                </a:cubicBezTo>
                <a:cubicBezTo>
                  <a:pt x="1451431" y="1851990"/>
                  <a:pt x="1893313" y="1436913"/>
                  <a:pt x="2438403" y="1436913"/>
                </a:cubicBezTo>
                <a:close/>
                <a:moveTo>
                  <a:pt x="2452918" y="1181167"/>
                </a:moveTo>
                <a:cubicBezTo>
                  <a:pt x="1772597" y="1181167"/>
                  <a:pt x="1221087" y="1705060"/>
                  <a:pt x="1221087" y="2351314"/>
                </a:cubicBezTo>
                <a:cubicBezTo>
                  <a:pt x="1221087" y="2997568"/>
                  <a:pt x="1772597" y="3521461"/>
                  <a:pt x="2452918" y="3521461"/>
                </a:cubicBezTo>
                <a:cubicBezTo>
                  <a:pt x="3133239" y="3521461"/>
                  <a:pt x="3684749" y="2997568"/>
                  <a:pt x="3684749" y="2351314"/>
                </a:cubicBezTo>
                <a:cubicBezTo>
                  <a:pt x="3684749" y="1705060"/>
                  <a:pt x="3133239" y="1181167"/>
                  <a:pt x="2452918" y="1181167"/>
                </a:cubicBezTo>
                <a:close/>
                <a:moveTo>
                  <a:pt x="2452918" y="1074056"/>
                </a:moveTo>
                <a:cubicBezTo>
                  <a:pt x="3192395" y="1074056"/>
                  <a:pt x="3791860" y="1645904"/>
                  <a:pt x="3791860" y="2351314"/>
                </a:cubicBezTo>
                <a:cubicBezTo>
                  <a:pt x="3791860" y="3056724"/>
                  <a:pt x="3192395" y="3628572"/>
                  <a:pt x="2452918" y="3628572"/>
                </a:cubicBezTo>
                <a:cubicBezTo>
                  <a:pt x="1713441" y="3628572"/>
                  <a:pt x="1113976" y="3056724"/>
                  <a:pt x="1113976" y="2351314"/>
                </a:cubicBezTo>
                <a:cubicBezTo>
                  <a:pt x="1113976" y="1645904"/>
                  <a:pt x="1713441" y="1074056"/>
                  <a:pt x="2452918" y="1074056"/>
                </a:cubicBezTo>
                <a:close/>
                <a:moveTo>
                  <a:pt x="2452918" y="860457"/>
                </a:moveTo>
                <a:cubicBezTo>
                  <a:pt x="1557397" y="860457"/>
                  <a:pt x="831433" y="1534435"/>
                  <a:pt x="831433" y="2365828"/>
                </a:cubicBezTo>
                <a:cubicBezTo>
                  <a:pt x="831433" y="3197221"/>
                  <a:pt x="1557397" y="3871199"/>
                  <a:pt x="2452918" y="3871199"/>
                </a:cubicBezTo>
                <a:cubicBezTo>
                  <a:pt x="3348439" y="3871199"/>
                  <a:pt x="4074403" y="3197221"/>
                  <a:pt x="4074403" y="2365828"/>
                </a:cubicBezTo>
                <a:cubicBezTo>
                  <a:pt x="4074403" y="1534435"/>
                  <a:pt x="3348439" y="860457"/>
                  <a:pt x="2452918" y="860457"/>
                </a:cubicBezTo>
                <a:close/>
                <a:moveTo>
                  <a:pt x="2452918" y="740228"/>
                </a:moveTo>
                <a:cubicBezTo>
                  <a:pt x="3414840" y="740228"/>
                  <a:pt x="4194632" y="1468034"/>
                  <a:pt x="4194632" y="2365828"/>
                </a:cubicBezTo>
                <a:cubicBezTo>
                  <a:pt x="4194632" y="3263622"/>
                  <a:pt x="3414840" y="3991428"/>
                  <a:pt x="2452918" y="3991428"/>
                </a:cubicBezTo>
                <a:cubicBezTo>
                  <a:pt x="1490996" y="3991428"/>
                  <a:pt x="711204" y="3263622"/>
                  <a:pt x="711204" y="2365828"/>
                </a:cubicBezTo>
                <a:cubicBezTo>
                  <a:pt x="711204" y="1468034"/>
                  <a:pt x="1490996" y="740228"/>
                  <a:pt x="2452918" y="740228"/>
                </a:cubicBezTo>
                <a:close/>
                <a:moveTo>
                  <a:pt x="2438400" y="519415"/>
                </a:moveTo>
                <a:cubicBezTo>
                  <a:pt x="1344505" y="519415"/>
                  <a:pt x="457728" y="1349331"/>
                  <a:pt x="457728" y="2373085"/>
                </a:cubicBezTo>
                <a:cubicBezTo>
                  <a:pt x="457728" y="3396839"/>
                  <a:pt x="1344505" y="4226756"/>
                  <a:pt x="2438400" y="4226756"/>
                </a:cubicBezTo>
                <a:cubicBezTo>
                  <a:pt x="3532295" y="4226756"/>
                  <a:pt x="4419072" y="3396839"/>
                  <a:pt x="4419072" y="2373085"/>
                </a:cubicBezTo>
                <a:cubicBezTo>
                  <a:pt x="4419072" y="1349331"/>
                  <a:pt x="3532295" y="519415"/>
                  <a:pt x="2438400" y="519415"/>
                </a:cubicBezTo>
                <a:close/>
                <a:moveTo>
                  <a:pt x="2438400" y="402772"/>
                </a:moveTo>
                <a:cubicBezTo>
                  <a:pt x="3596715" y="402772"/>
                  <a:pt x="4535715" y="1284911"/>
                  <a:pt x="4535715" y="2373085"/>
                </a:cubicBezTo>
                <a:cubicBezTo>
                  <a:pt x="4535715" y="3461259"/>
                  <a:pt x="3596715" y="4343399"/>
                  <a:pt x="2438400" y="4343399"/>
                </a:cubicBezTo>
                <a:cubicBezTo>
                  <a:pt x="1280085" y="4343399"/>
                  <a:pt x="341085" y="3461259"/>
                  <a:pt x="341085" y="2373085"/>
                </a:cubicBezTo>
                <a:cubicBezTo>
                  <a:pt x="341085" y="1284911"/>
                  <a:pt x="1280085" y="402772"/>
                  <a:pt x="2438400" y="402772"/>
                </a:cubicBezTo>
                <a:close/>
                <a:moveTo>
                  <a:pt x="2438400" y="117422"/>
                </a:moveTo>
                <a:cubicBezTo>
                  <a:pt x="1156558" y="117422"/>
                  <a:pt x="117420" y="1127317"/>
                  <a:pt x="117420" y="2373086"/>
                </a:cubicBezTo>
                <a:cubicBezTo>
                  <a:pt x="117420" y="3618855"/>
                  <a:pt x="1156558" y="4628751"/>
                  <a:pt x="2438400" y="4628751"/>
                </a:cubicBezTo>
                <a:cubicBezTo>
                  <a:pt x="3720242" y="4628751"/>
                  <a:pt x="4759380" y="3618855"/>
                  <a:pt x="4759380" y="2373086"/>
                </a:cubicBezTo>
                <a:cubicBezTo>
                  <a:pt x="4759380" y="1127317"/>
                  <a:pt x="3720242" y="117422"/>
                  <a:pt x="2438400" y="117422"/>
                </a:cubicBezTo>
                <a:close/>
                <a:moveTo>
                  <a:pt x="2438401" y="0"/>
                </a:moveTo>
                <a:cubicBezTo>
                  <a:pt x="3785093" y="0"/>
                  <a:pt x="4876802" y="1062467"/>
                  <a:pt x="4876802" y="2373086"/>
                </a:cubicBezTo>
                <a:cubicBezTo>
                  <a:pt x="4876802" y="3683705"/>
                  <a:pt x="3785093" y="4746172"/>
                  <a:pt x="2438401" y="4746172"/>
                </a:cubicBezTo>
                <a:cubicBezTo>
                  <a:pt x="1091709" y="4746172"/>
                  <a:pt x="0" y="3683705"/>
                  <a:pt x="0" y="2373086"/>
                </a:cubicBezTo>
                <a:cubicBezTo>
                  <a:pt x="0" y="1062467"/>
                  <a:pt x="1091709" y="0"/>
                  <a:pt x="2438401" y="0"/>
                </a:cubicBezTo>
                <a:close/>
              </a:path>
            </a:pathLst>
          </a:custGeom>
          <a:solidFill>
            <a:srgbClr val="0000FF"/>
          </a:soli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Forma libre 22"/>
          <p:cNvSpPr/>
          <p:nvPr/>
        </p:nvSpPr>
        <p:spPr>
          <a:xfrm>
            <a:off x="2460845" y="3200314"/>
            <a:ext cx="2074879" cy="1956930"/>
          </a:xfrm>
          <a:custGeom>
            <a:avLst/>
            <a:gdLst>
              <a:gd name="connsiteX0" fmla="*/ 2438402 w 4876802"/>
              <a:gd name="connsiteY0" fmla="*/ 1556565 h 4746172"/>
              <a:gd name="connsiteX1" fmla="*/ 1571082 w 4876802"/>
              <a:gd name="connsiteY1" fmla="*/ 2364013 h 4746172"/>
              <a:gd name="connsiteX2" fmla="*/ 2438402 w 4876802"/>
              <a:gd name="connsiteY2" fmla="*/ 3171461 h 4746172"/>
              <a:gd name="connsiteX3" fmla="*/ 3305722 w 4876802"/>
              <a:gd name="connsiteY3" fmla="*/ 2364013 h 4746172"/>
              <a:gd name="connsiteX4" fmla="*/ 2438402 w 4876802"/>
              <a:gd name="connsiteY4" fmla="*/ 1556565 h 4746172"/>
              <a:gd name="connsiteX5" fmla="*/ 2438403 w 4876802"/>
              <a:gd name="connsiteY5" fmla="*/ 1436913 h 4746172"/>
              <a:gd name="connsiteX6" fmla="*/ 3425375 w 4876802"/>
              <a:gd name="connsiteY6" fmla="*/ 2364013 h 4746172"/>
              <a:gd name="connsiteX7" fmla="*/ 2438403 w 4876802"/>
              <a:gd name="connsiteY7" fmla="*/ 3291113 h 4746172"/>
              <a:gd name="connsiteX8" fmla="*/ 1451431 w 4876802"/>
              <a:gd name="connsiteY8" fmla="*/ 2364013 h 4746172"/>
              <a:gd name="connsiteX9" fmla="*/ 2438403 w 4876802"/>
              <a:gd name="connsiteY9" fmla="*/ 1436913 h 4746172"/>
              <a:gd name="connsiteX10" fmla="*/ 2452918 w 4876802"/>
              <a:gd name="connsiteY10" fmla="*/ 1181167 h 4746172"/>
              <a:gd name="connsiteX11" fmla="*/ 1221087 w 4876802"/>
              <a:gd name="connsiteY11" fmla="*/ 2351314 h 4746172"/>
              <a:gd name="connsiteX12" fmla="*/ 2452918 w 4876802"/>
              <a:gd name="connsiteY12" fmla="*/ 3521461 h 4746172"/>
              <a:gd name="connsiteX13" fmla="*/ 3684749 w 4876802"/>
              <a:gd name="connsiteY13" fmla="*/ 2351314 h 4746172"/>
              <a:gd name="connsiteX14" fmla="*/ 2452918 w 4876802"/>
              <a:gd name="connsiteY14" fmla="*/ 1181167 h 4746172"/>
              <a:gd name="connsiteX15" fmla="*/ 2452918 w 4876802"/>
              <a:gd name="connsiteY15" fmla="*/ 1074056 h 4746172"/>
              <a:gd name="connsiteX16" fmla="*/ 3791860 w 4876802"/>
              <a:gd name="connsiteY16" fmla="*/ 2351314 h 4746172"/>
              <a:gd name="connsiteX17" fmla="*/ 2452918 w 4876802"/>
              <a:gd name="connsiteY17" fmla="*/ 3628572 h 4746172"/>
              <a:gd name="connsiteX18" fmla="*/ 1113976 w 4876802"/>
              <a:gd name="connsiteY18" fmla="*/ 2351314 h 4746172"/>
              <a:gd name="connsiteX19" fmla="*/ 2452918 w 4876802"/>
              <a:gd name="connsiteY19" fmla="*/ 1074056 h 4746172"/>
              <a:gd name="connsiteX20" fmla="*/ 2452918 w 4876802"/>
              <a:gd name="connsiteY20" fmla="*/ 860457 h 4746172"/>
              <a:gd name="connsiteX21" fmla="*/ 831433 w 4876802"/>
              <a:gd name="connsiteY21" fmla="*/ 2365828 h 4746172"/>
              <a:gd name="connsiteX22" fmla="*/ 2452918 w 4876802"/>
              <a:gd name="connsiteY22" fmla="*/ 3871199 h 4746172"/>
              <a:gd name="connsiteX23" fmla="*/ 4074403 w 4876802"/>
              <a:gd name="connsiteY23" fmla="*/ 2365828 h 4746172"/>
              <a:gd name="connsiteX24" fmla="*/ 2452918 w 4876802"/>
              <a:gd name="connsiteY24" fmla="*/ 860457 h 4746172"/>
              <a:gd name="connsiteX25" fmla="*/ 2452918 w 4876802"/>
              <a:gd name="connsiteY25" fmla="*/ 740228 h 4746172"/>
              <a:gd name="connsiteX26" fmla="*/ 4194632 w 4876802"/>
              <a:gd name="connsiteY26" fmla="*/ 2365828 h 4746172"/>
              <a:gd name="connsiteX27" fmla="*/ 2452918 w 4876802"/>
              <a:gd name="connsiteY27" fmla="*/ 3991428 h 4746172"/>
              <a:gd name="connsiteX28" fmla="*/ 711204 w 4876802"/>
              <a:gd name="connsiteY28" fmla="*/ 2365828 h 4746172"/>
              <a:gd name="connsiteX29" fmla="*/ 2452918 w 4876802"/>
              <a:gd name="connsiteY29" fmla="*/ 740228 h 4746172"/>
              <a:gd name="connsiteX30" fmla="*/ 2438400 w 4876802"/>
              <a:gd name="connsiteY30" fmla="*/ 519415 h 4746172"/>
              <a:gd name="connsiteX31" fmla="*/ 457728 w 4876802"/>
              <a:gd name="connsiteY31" fmla="*/ 2373085 h 4746172"/>
              <a:gd name="connsiteX32" fmla="*/ 2438400 w 4876802"/>
              <a:gd name="connsiteY32" fmla="*/ 4226756 h 4746172"/>
              <a:gd name="connsiteX33" fmla="*/ 4419072 w 4876802"/>
              <a:gd name="connsiteY33" fmla="*/ 2373085 h 4746172"/>
              <a:gd name="connsiteX34" fmla="*/ 2438400 w 4876802"/>
              <a:gd name="connsiteY34" fmla="*/ 519415 h 4746172"/>
              <a:gd name="connsiteX35" fmla="*/ 2438400 w 4876802"/>
              <a:gd name="connsiteY35" fmla="*/ 402772 h 4746172"/>
              <a:gd name="connsiteX36" fmla="*/ 4535715 w 4876802"/>
              <a:gd name="connsiteY36" fmla="*/ 2373085 h 4746172"/>
              <a:gd name="connsiteX37" fmla="*/ 2438400 w 4876802"/>
              <a:gd name="connsiteY37" fmla="*/ 4343399 h 4746172"/>
              <a:gd name="connsiteX38" fmla="*/ 341085 w 4876802"/>
              <a:gd name="connsiteY38" fmla="*/ 2373085 h 4746172"/>
              <a:gd name="connsiteX39" fmla="*/ 2438400 w 4876802"/>
              <a:gd name="connsiteY39" fmla="*/ 402772 h 4746172"/>
              <a:gd name="connsiteX40" fmla="*/ 2438400 w 4876802"/>
              <a:gd name="connsiteY40" fmla="*/ 117422 h 4746172"/>
              <a:gd name="connsiteX41" fmla="*/ 117420 w 4876802"/>
              <a:gd name="connsiteY41" fmla="*/ 2373086 h 4746172"/>
              <a:gd name="connsiteX42" fmla="*/ 2438400 w 4876802"/>
              <a:gd name="connsiteY42" fmla="*/ 4628751 h 4746172"/>
              <a:gd name="connsiteX43" fmla="*/ 4759380 w 4876802"/>
              <a:gd name="connsiteY43" fmla="*/ 2373086 h 4746172"/>
              <a:gd name="connsiteX44" fmla="*/ 2438400 w 4876802"/>
              <a:gd name="connsiteY44" fmla="*/ 117422 h 4746172"/>
              <a:gd name="connsiteX45" fmla="*/ 2438401 w 4876802"/>
              <a:gd name="connsiteY45" fmla="*/ 0 h 4746172"/>
              <a:gd name="connsiteX46" fmla="*/ 4876802 w 4876802"/>
              <a:gd name="connsiteY46" fmla="*/ 2373086 h 4746172"/>
              <a:gd name="connsiteX47" fmla="*/ 2438401 w 4876802"/>
              <a:gd name="connsiteY47" fmla="*/ 4746172 h 4746172"/>
              <a:gd name="connsiteX48" fmla="*/ 0 w 4876802"/>
              <a:gd name="connsiteY48" fmla="*/ 2373086 h 4746172"/>
              <a:gd name="connsiteX49" fmla="*/ 2438401 w 4876802"/>
              <a:gd name="connsiteY49" fmla="*/ 0 h 4746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4876802" h="4746172">
                <a:moveTo>
                  <a:pt x="2438402" y="1556565"/>
                </a:moveTo>
                <a:cubicBezTo>
                  <a:pt x="1959394" y="1556565"/>
                  <a:pt x="1571082" y="1918072"/>
                  <a:pt x="1571082" y="2364013"/>
                </a:cubicBezTo>
                <a:cubicBezTo>
                  <a:pt x="1571082" y="2809954"/>
                  <a:pt x="1959394" y="3171461"/>
                  <a:pt x="2438402" y="3171461"/>
                </a:cubicBezTo>
                <a:cubicBezTo>
                  <a:pt x="2917410" y="3171461"/>
                  <a:pt x="3305722" y="2809954"/>
                  <a:pt x="3305722" y="2364013"/>
                </a:cubicBezTo>
                <a:cubicBezTo>
                  <a:pt x="3305722" y="1918072"/>
                  <a:pt x="2917410" y="1556565"/>
                  <a:pt x="2438402" y="1556565"/>
                </a:cubicBezTo>
                <a:close/>
                <a:moveTo>
                  <a:pt x="2438403" y="1436913"/>
                </a:moveTo>
                <a:cubicBezTo>
                  <a:pt x="2983493" y="1436913"/>
                  <a:pt x="3425375" y="1851990"/>
                  <a:pt x="3425375" y="2364013"/>
                </a:cubicBezTo>
                <a:cubicBezTo>
                  <a:pt x="3425375" y="2876036"/>
                  <a:pt x="2983493" y="3291113"/>
                  <a:pt x="2438403" y="3291113"/>
                </a:cubicBezTo>
                <a:cubicBezTo>
                  <a:pt x="1893313" y="3291113"/>
                  <a:pt x="1451431" y="2876036"/>
                  <a:pt x="1451431" y="2364013"/>
                </a:cubicBezTo>
                <a:cubicBezTo>
                  <a:pt x="1451431" y="1851990"/>
                  <a:pt x="1893313" y="1436913"/>
                  <a:pt x="2438403" y="1436913"/>
                </a:cubicBezTo>
                <a:close/>
                <a:moveTo>
                  <a:pt x="2452918" y="1181167"/>
                </a:moveTo>
                <a:cubicBezTo>
                  <a:pt x="1772597" y="1181167"/>
                  <a:pt x="1221087" y="1705060"/>
                  <a:pt x="1221087" y="2351314"/>
                </a:cubicBezTo>
                <a:cubicBezTo>
                  <a:pt x="1221087" y="2997568"/>
                  <a:pt x="1772597" y="3521461"/>
                  <a:pt x="2452918" y="3521461"/>
                </a:cubicBezTo>
                <a:cubicBezTo>
                  <a:pt x="3133239" y="3521461"/>
                  <a:pt x="3684749" y="2997568"/>
                  <a:pt x="3684749" y="2351314"/>
                </a:cubicBezTo>
                <a:cubicBezTo>
                  <a:pt x="3684749" y="1705060"/>
                  <a:pt x="3133239" y="1181167"/>
                  <a:pt x="2452918" y="1181167"/>
                </a:cubicBezTo>
                <a:close/>
                <a:moveTo>
                  <a:pt x="2452918" y="1074056"/>
                </a:moveTo>
                <a:cubicBezTo>
                  <a:pt x="3192395" y="1074056"/>
                  <a:pt x="3791860" y="1645904"/>
                  <a:pt x="3791860" y="2351314"/>
                </a:cubicBezTo>
                <a:cubicBezTo>
                  <a:pt x="3791860" y="3056724"/>
                  <a:pt x="3192395" y="3628572"/>
                  <a:pt x="2452918" y="3628572"/>
                </a:cubicBezTo>
                <a:cubicBezTo>
                  <a:pt x="1713441" y="3628572"/>
                  <a:pt x="1113976" y="3056724"/>
                  <a:pt x="1113976" y="2351314"/>
                </a:cubicBezTo>
                <a:cubicBezTo>
                  <a:pt x="1113976" y="1645904"/>
                  <a:pt x="1713441" y="1074056"/>
                  <a:pt x="2452918" y="1074056"/>
                </a:cubicBezTo>
                <a:close/>
                <a:moveTo>
                  <a:pt x="2452918" y="860457"/>
                </a:moveTo>
                <a:cubicBezTo>
                  <a:pt x="1557397" y="860457"/>
                  <a:pt x="831433" y="1534435"/>
                  <a:pt x="831433" y="2365828"/>
                </a:cubicBezTo>
                <a:cubicBezTo>
                  <a:pt x="831433" y="3197221"/>
                  <a:pt x="1557397" y="3871199"/>
                  <a:pt x="2452918" y="3871199"/>
                </a:cubicBezTo>
                <a:cubicBezTo>
                  <a:pt x="3348439" y="3871199"/>
                  <a:pt x="4074403" y="3197221"/>
                  <a:pt x="4074403" y="2365828"/>
                </a:cubicBezTo>
                <a:cubicBezTo>
                  <a:pt x="4074403" y="1534435"/>
                  <a:pt x="3348439" y="860457"/>
                  <a:pt x="2452918" y="860457"/>
                </a:cubicBezTo>
                <a:close/>
                <a:moveTo>
                  <a:pt x="2452918" y="740228"/>
                </a:moveTo>
                <a:cubicBezTo>
                  <a:pt x="3414840" y="740228"/>
                  <a:pt x="4194632" y="1468034"/>
                  <a:pt x="4194632" y="2365828"/>
                </a:cubicBezTo>
                <a:cubicBezTo>
                  <a:pt x="4194632" y="3263622"/>
                  <a:pt x="3414840" y="3991428"/>
                  <a:pt x="2452918" y="3991428"/>
                </a:cubicBezTo>
                <a:cubicBezTo>
                  <a:pt x="1490996" y="3991428"/>
                  <a:pt x="711204" y="3263622"/>
                  <a:pt x="711204" y="2365828"/>
                </a:cubicBezTo>
                <a:cubicBezTo>
                  <a:pt x="711204" y="1468034"/>
                  <a:pt x="1490996" y="740228"/>
                  <a:pt x="2452918" y="740228"/>
                </a:cubicBezTo>
                <a:close/>
                <a:moveTo>
                  <a:pt x="2438400" y="519415"/>
                </a:moveTo>
                <a:cubicBezTo>
                  <a:pt x="1344505" y="519415"/>
                  <a:pt x="457728" y="1349331"/>
                  <a:pt x="457728" y="2373085"/>
                </a:cubicBezTo>
                <a:cubicBezTo>
                  <a:pt x="457728" y="3396839"/>
                  <a:pt x="1344505" y="4226756"/>
                  <a:pt x="2438400" y="4226756"/>
                </a:cubicBezTo>
                <a:cubicBezTo>
                  <a:pt x="3532295" y="4226756"/>
                  <a:pt x="4419072" y="3396839"/>
                  <a:pt x="4419072" y="2373085"/>
                </a:cubicBezTo>
                <a:cubicBezTo>
                  <a:pt x="4419072" y="1349331"/>
                  <a:pt x="3532295" y="519415"/>
                  <a:pt x="2438400" y="519415"/>
                </a:cubicBezTo>
                <a:close/>
                <a:moveTo>
                  <a:pt x="2438400" y="402772"/>
                </a:moveTo>
                <a:cubicBezTo>
                  <a:pt x="3596715" y="402772"/>
                  <a:pt x="4535715" y="1284911"/>
                  <a:pt x="4535715" y="2373085"/>
                </a:cubicBezTo>
                <a:cubicBezTo>
                  <a:pt x="4535715" y="3461259"/>
                  <a:pt x="3596715" y="4343399"/>
                  <a:pt x="2438400" y="4343399"/>
                </a:cubicBezTo>
                <a:cubicBezTo>
                  <a:pt x="1280085" y="4343399"/>
                  <a:pt x="341085" y="3461259"/>
                  <a:pt x="341085" y="2373085"/>
                </a:cubicBezTo>
                <a:cubicBezTo>
                  <a:pt x="341085" y="1284911"/>
                  <a:pt x="1280085" y="402772"/>
                  <a:pt x="2438400" y="402772"/>
                </a:cubicBezTo>
                <a:close/>
                <a:moveTo>
                  <a:pt x="2438400" y="117422"/>
                </a:moveTo>
                <a:cubicBezTo>
                  <a:pt x="1156558" y="117422"/>
                  <a:pt x="117420" y="1127317"/>
                  <a:pt x="117420" y="2373086"/>
                </a:cubicBezTo>
                <a:cubicBezTo>
                  <a:pt x="117420" y="3618855"/>
                  <a:pt x="1156558" y="4628751"/>
                  <a:pt x="2438400" y="4628751"/>
                </a:cubicBezTo>
                <a:cubicBezTo>
                  <a:pt x="3720242" y="4628751"/>
                  <a:pt x="4759380" y="3618855"/>
                  <a:pt x="4759380" y="2373086"/>
                </a:cubicBezTo>
                <a:cubicBezTo>
                  <a:pt x="4759380" y="1127317"/>
                  <a:pt x="3720242" y="117422"/>
                  <a:pt x="2438400" y="117422"/>
                </a:cubicBezTo>
                <a:close/>
                <a:moveTo>
                  <a:pt x="2438401" y="0"/>
                </a:moveTo>
                <a:cubicBezTo>
                  <a:pt x="3785093" y="0"/>
                  <a:pt x="4876802" y="1062467"/>
                  <a:pt x="4876802" y="2373086"/>
                </a:cubicBezTo>
                <a:cubicBezTo>
                  <a:pt x="4876802" y="3683705"/>
                  <a:pt x="3785093" y="4746172"/>
                  <a:pt x="2438401" y="4746172"/>
                </a:cubicBezTo>
                <a:cubicBezTo>
                  <a:pt x="1091709" y="4746172"/>
                  <a:pt x="0" y="3683705"/>
                  <a:pt x="0" y="2373086"/>
                </a:cubicBezTo>
                <a:cubicBezTo>
                  <a:pt x="0" y="1062467"/>
                  <a:pt x="1091709" y="0"/>
                  <a:pt x="2438401" y="0"/>
                </a:cubicBezTo>
                <a:close/>
              </a:path>
            </a:pathLst>
          </a:custGeom>
          <a:solidFill>
            <a:srgbClr val="0000FF"/>
          </a:soli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Forma libre 22"/>
          <p:cNvSpPr/>
          <p:nvPr/>
        </p:nvSpPr>
        <p:spPr>
          <a:xfrm>
            <a:off x="5791780" y="3844664"/>
            <a:ext cx="2074879" cy="1956930"/>
          </a:xfrm>
          <a:custGeom>
            <a:avLst/>
            <a:gdLst>
              <a:gd name="connsiteX0" fmla="*/ 2438402 w 4876802"/>
              <a:gd name="connsiteY0" fmla="*/ 1556565 h 4746172"/>
              <a:gd name="connsiteX1" fmla="*/ 1571082 w 4876802"/>
              <a:gd name="connsiteY1" fmla="*/ 2364013 h 4746172"/>
              <a:gd name="connsiteX2" fmla="*/ 2438402 w 4876802"/>
              <a:gd name="connsiteY2" fmla="*/ 3171461 h 4746172"/>
              <a:gd name="connsiteX3" fmla="*/ 3305722 w 4876802"/>
              <a:gd name="connsiteY3" fmla="*/ 2364013 h 4746172"/>
              <a:gd name="connsiteX4" fmla="*/ 2438402 w 4876802"/>
              <a:gd name="connsiteY4" fmla="*/ 1556565 h 4746172"/>
              <a:gd name="connsiteX5" fmla="*/ 2438403 w 4876802"/>
              <a:gd name="connsiteY5" fmla="*/ 1436913 h 4746172"/>
              <a:gd name="connsiteX6" fmla="*/ 3425375 w 4876802"/>
              <a:gd name="connsiteY6" fmla="*/ 2364013 h 4746172"/>
              <a:gd name="connsiteX7" fmla="*/ 2438403 w 4876802"/>
              <a:gd name="connsiteY7" fmla="*/ 3291113 h 4746172"/>
              <a:gd name="connsiteX8" fmla="*/ 1451431 w 4876802"/>
              <a:gd name="connsiteY8" fmla="*/ 2364013 h 4746172"/>
              <a:gd name="connsiteX9" fmla="*/ 2438403 w 4876802"/>
              <a:gd name="connsiteY9" fmla="*/ 1436913 h 4746172"/>
              <a:gd name="connsiteX10" fmla="*/ 2452918 w 4876802"/>
              <a:gd name="connsiteY10" fmla="*/ 1181167 h 4746172"/>
              <a:gd name="connsiteX11" fmla="*/ 1221087 w 4876802"/>
              <a:gd name="connsiteY11" fmla="*/ 2351314 h 4746172"/>
              <a:gd name="connsiteX12" fmla="*/ 2452918 w 4876802"/>
              <a:gd name="connsiteY12" fmla="*/ 3521461 h 4746172"/>
              <a:gd name="connsiteX13" fmla="*/ 3684749 w 4876802"/>
              <a:gd name="connsiteY13" fmla="*/ 2351314 h 4746172"/>
              <a:gd name="connsiteX14" fmla="*/ 2452918 w 4876802"/>
              <a:gd name="connsiteY14" fmla="*/ 1181167 h 4746172"/>
              <a:gd name="connsiteX15" fmla="*/ 2452918 w 4876802"/>
              <a:gd name="connsiteY15" fmla="*/ 1074056 h 4746172"/>
              <a:gd name="connsiteX16" fmla="*/ 3791860 w 4876802"/>
              <a:gd name="connsiteY16" fmla="*/ 2351314 h 4746172"/>
              <a:gd name="connsiteX17" fmla="*/ 2452918 w 4876802"/>
              <a:gd name="connsiteY17" fmla="*/ 3628572 h 4746172"/>
              <a:gd name="connsiteX18" fmla="*/ 1113976 w 4876802"/>
              <a:gd name="connsiteY18" fmla="*/ 2351314 h 4746172"/>
              <a:gd name="connsiteX19" fmla="*/ 2452918 w 4876802"/>
              <a:gd name="connsiteY19" fmla="*/ 1074056 h 4746172"/>
              <a:gd name="connsiteX20" fmla="*/ 2452918 w 4876802"/>
              <a:gd name="connsiteY20" fmla="*/ 860457 h 4746172"/>
              <a:gd name="connsiteX21" fmla="*/ 831433 w 4876802"/>
              <a:gd name="connsiteY21" fmla="*/ 2365828 h 4746172"/>
              <a:gd name="connsiteX22" fmla="*/ 2452918 w 4876802"/>
              <a:gd name="connsiteY22" fmla="*/ 3871199 h 4746172"/>
              <a:gd name="connsiteX23" fmla="*/ 4074403 w 4876802"/>
              <a:gd name="connsiteY23" fmla="*/ 2365828 h 4746172"/>
              <a:gd name="connsiteX24" fmla="*/ 2452918 w 4876802"/>
              <a:gd name="connsiteY24" fmla="*/ 860457 h 4746172"/>
              <a:gd name="connsiteX25" fmla="*/ 2452918 w 4876802"/>
              <a:gd name="connsiteY25" fmla="*/ 740228 h 4746172"/>
              <a:gd name="connsiteX26" fmla="*/ 4194632 w 4876802"/>
              <a:gd name="connsiteY26" fmla="*/ 2365828 h 4746172"/>
              <a:gd name="connsiteX27" fmla="*/ 2452918 w 4876802"/>
              <a:gd name="connsiteY27" fmla="*/ 3991428 h 4746172"/>
              <a:gd name="connsiteX28" fmla="*/ 711204 w 4876802"/>
              <a:gd name="connsiteY28" fmla="*/ 2365828 h 4746172"/>
              <a:gd name="connsiteX29" fmla="*/ 2452918 w 4876802"/>
              <a:gd name="connsiteY29" fmla="*/ 740228 h 4746172"/>
              <a:gd name="connsiteX30" fmla="*/ 2438400 w 4876802"/>
              <a:gd name="connsiteY30" fmla="*/ 519415 h 4746172"/>
              <a:gd name="connsiteX31" fmla="*/ 457728 w 4876802"/>
              <a:gd name="connsiteY31" fmla="*/ 2373085 h 4746172"/>
              <a:gd name="connsiteX32" fmla="*/ 2438400 w 4876802"/>
              <a:gd name="connsiteY32" fmla="*/ 4226756 h 4746172"/>
              <a:gd name="connsiteX33" fmla="*/ 4419072 w 4876802"/>
              <a:gd name="connsiteY33" fmla="*/ 2373085 h 4746172"/>
              <a:gd name="connsiteX34" fmla="*/ 2438400 w 4876802"/>
              <a:gd name="connsiteY34" fmla="*/ 519415 h 4746172"/>
              <a:gd name="connsiteX35" fmla="*/ 2438400 w 4876802"/>
              <a:gd name="connsiteY35" fmla="*/ 402772 h 4746172"/>
              <a:gd name="connsiteX36" fmla="*/ 4535715 w 4876802"/>
              <a:gd name="connsiteY36" fmla="*/ 2373085 h 4746172"/>
              <a:gd name="connsiteX37" fmla="*/ 2438400 w 4876802"/>
              <a:gd name="connsiteY37" fmla="*/ 4343399 h 4746172"/>
              <a:gd name="connsiteX38" fmla="*/ 341085 w 4876802"/>
              <a:gd name="connsiteY38" fmla="*/ 2373085 h 4746172"/>
              <a:gd name="connsiteX39" fmla="*/ 2438400 w 4876802"/>
              <a:gd name="connsiteY39" fmla="*/ 402772 h 4746172"/>
              <a:gd name="connsiteX40" fmla="*/ 2438400 w 4876802"/>
              <a:gd name="connsiteY40" fmla="*/ 117422 h 4746172"/>
              <a:gd name="connsiteX41" fmla="*/ 117420 w 4876802"/>
              <a:gd name="connsiteY41" fmla="*/ 2373086 h 4746172"/>
              <a:gd name="connsiteX42" fmla="*/ 2438400 w 4876802"/>
              <a:gd name="connsiteY42" fmla="*/ 4628751 h 4746172"/>
              <a:gd name="connsiteX43" fmla="*/ 4759380 w 4876802"/>
              <a:gd name="connsiteY43" fmla="*/ 2373086 h 4746172"/>
              <a:gd name="connsiteX44" fmla="*/ 2438400 w 4876802"/>
              <a:gd name="connsiteY44" fmla="*/ 117422 h 4746172"/>
              <a:gd name="connsiteX45" fmla="*/ 2438401 w 4876802"/>
              <a:gd name="connsiteY45" fmla="*/ 0 h 4746172"/>
              <a:gd name="connsiteX46" fmla="*/ 4876802 w 4876802"/>
              <a:gd name="connsiteY46" fmla="*/ 2373086 h 4746172"/>
              <a:gd name="connsiteX47" fmla="*/ 2438401 w 4876802"/>
              <a:gd name="connsiteY47" fmla="*/ 4746172 h 4746172"/>
              <a:gd name="connsiteX48" fmla="*/ 0 w 4876802"/>
              <a:gd name="connsiteY48" fmla="*/ 2373086 h 4746172"/>
              <a:gd name="connsiteX49" fmla="*/ 2438401 w 4876802"/>
              <a:gd name="connsiteY49" fmla="*/ 0 h 4746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4876802" h="4746172">
                <a:moveTo>
                  <a:pt x="2438402" y="1556565"/>
                </a:moveTo>
                <a:cubicBezTo>
                  <a:pt x="1959394" y="1556565"/>
                  <a:pt x="1571082" y="1918072"/>
                  <a:pt x="1571082" y="2364013"/>
                </a:cubicBezTo>
                <a:cubicBezTo>
                  <a:pt x="1571082" y="2809954"/>
                  <a:pt x="1959394" y="3171461"/>
                  <a:pt x="2438402" y="3171461"/>
                </a:cubicBezTo>
                <a:cubicBezTo>
                  <a:pt x="2917410" y="3171461"/>
                  <a:pt x="3305722" y="2809954"/>
                  <a:pt x="3305722" y="2364013"/>
                </a:cubicBezTo>
                <a:cubicBezTo>
                  <a:pt x="3305722" y="1918072"/>
                  <a:pt x="2917410" y="1556565"/>
                  <a:pt x="2438402" y="1556565"/>
                </a:cubicBezTo>
                <a:close/>
                <a:moveTo>
                  <a:pt x="2438403" y="1436913"/>
                </a:moveTo>
                <a:cubicBezTo>
                  <a:pt x="2983493" y="1436913"/>
                  <a:pt x="3425375" y="1851990"/>
                  <a:pt x="3425375" y="2364013"/>
                </a:cubicBezTo>
                <a:cubicBezTo>
                  <a:pt x="3425375" y="2876036"/>
                  <a:pt x="2983493" y="3291113"/>
                  <a:pt x="2438403" y="3291113"/>
                </a:cubicBezTo>
                <a:cubicBezTo>
                  <a:pt x="1893313" y="3291113"/>
                  <a:pt x="1451431" y="2876036"/>
                  <a:pt x="1451431" y="2364013"/>
                </a:cubicBezTo>
                <a:cubicBezTo>
                  <a:pt x="1451431" y="1851990"/>
                  <a:pt x="1893313" y="1436913"/>
                  <a:pt x="2438403" y="1436913"/>
                </a:cubicBezTo>
                <a:close/>
                <a:moveTo>
                  <a:pt x="2452918" y="1181167"/>
                </a:moveTo>
                <a:cubicBezTo>
                  <a:pt x="1772597" y="1181167"/>
                  <a:pt x="1221087" y="1705060"/>
                  <a:pt x="1221087" y="2351314"/>
                </a:cubicBezTo>
                <a:cubicBezTo>
                  <a:pt x="1221087" y="2997568"/>
                  <a:pt x="1772597" y="3521461"/>
                  <a:pt x="2452918" y="3521461"/>
                </a:cubicBezTo>
                <a:cubicBezTo>
                  <a:pt x="3133239" y="3521461"/>
                  <a:pt x="3684749" y="2997568"/>
                  <a:pt x="3684749" y="2351314"/>
                </a:cubicBezTo>
                <a:cubicBezTo>
                  <a:pt x="3684749" y="1705060"/>
                  <a:pt x="3133239" y="1181167"/>
                  <a:pt x="2452918" y="1181167"/>
                </a:cubicBezTo>
                <a:close/>
                <a:moveTo>
                  <a:pt x="2452918" y="1074056"/>
                </a:moveTo>
                <a:cubicBezTo>
                  <a:pt x="3192395" y="1074056"/>
                  <a:pt x="3791860" y="1645904"/>
                  <a:pt x="3791860" y="2351314"/>
                </a:cubicBezTo>
                <a:cubicBezTo>
                  <a:pt x="3791860" y="3056724"/>
                  <a:pt x="3192395" y="3628572"/>
                  <a:pt x="2452918" y="3628572"/>
                </a:cubicBezTo>
                <a:cubicBezTo>
                  <a:pt x="1713441" y="3628572"/>
                  <a:pt x="1113976" y="3056724"/>
                  <a:pt x="1113976" y="2351314"/>
                </a:cubicBezTo>
                <a:cubicBezTo>
                  <a:pt x="1113976" y="1645904"/>
                  <a:pt x="1713441" y="1074056"/>
                  <a:pt x="2452918" y="1074056"/>
                </a:cubicBezTo>
                <a:close/>
                <a:moveTo>
                  <a:pt x="2452918" y="860457"/>
                </a:moveTo>
                <a:cubicBezTo>
                  <a:pt x="1557397" y="860457"/>
                  <a:pt x="831433" y="1534435"/>
                  <a:pt x="831433" y="2365828"/>
                </a:cubicBezTo>
                <a:cubicBezTo>
                  <a:pt x="831433" y="3197221"/>
                  <a:pt x="1557397" y="3871199"/>
                  <a:pt x="2452918" y="3871199"/>
                </a:cubicBezTo>
                <a:cubicBezTo>
                  <a:pt x="3348439" y="3871199"/>
                  <a:pt x="4074403" y="3197221"/>
                  <a:pt x="4074403" y="2365828"/>
                </a:cubicBezTo>
                <a:cubicBezTo>
                  <a:pt x="4074403" y="1534435"/>
                  <a:pt x="3348439" y="860457"/>
                  <a:pt x="2452918" y="860457"/>
                </a:cubicBezTo>
                <a:close/>
                <a:moveTo>
                  <a:pt x="2452918" y="740228"/>
                </a:moveTo>
                <a:cubicBezTo>
                  <a:pt x="3414840" y="740228"/>
                  <a:pt x="4194632" y="1468034"/>
                  <a:pt x="4194632" y="2365828"/>
                </a:cubicBezTo>
                <a:cubicBezTo>
                  <a:pt x="4194632" y="3263622"/>
                  <a:pt x="3414840" y="3991428"/>
                  <a:pt x="2452918" y="3991428"/>
                </a:cubicBezTo>
                <a:cubicBezTo>
                  <a:pt x="1490996" y="3991428"/>
                  <a:pt x="711204" y="3263622"/>
                  <a:pt x="711204" y="2365828"/>
                </a:cubicBezTo>
                <a:cubicBezTo>
                  <a:pt x="711204" y="1468034"/>
                  <a:pt x="1490996" y="740228"/>
                  <a:pt x="2452918" y="740228"/>
                </a:cubicBezTo>
                <a:close/>
                <a:moveTo>
                  <a:pt x="2438400" y="519415"/>
                </a:moveTo>
                <a:cubicBezTo>
                  <a:pt x="1344505" y="519415"/>
                  <a:pt x="457728" y="1349331"/>
                  <a:pt x="457728" y="2373085"/>
                </a:cubicBezTo>
                <a:cubicBezTo>
                  <a:pt x="457728" y="3396839"/>
                  <a:pt x="1344505" y="4226756"/>
                  <a:pt x="2438400" y="4226756"/>
                </a:cubicBezTo>
                <a:cubicBezTo>
                  <a:pt x="3532295" y="4226756"/>
                  <a:pt x="4419072" y="3396839"/>
                  <a:pt x="4419072" y="2373085"/>
                </a:cubicBezTo>
                <a:cubicBezTo>
                  <a:pt x="4419072" y="1349331"/>
                  <a:pt x="3532295" y="519415"/>
                  <a:pt x="2438400" y="519415"/>
                </a:cubicBezTo>
                <a:close/>
                <a:moveTo>
                  <a:pt x="2438400" y="402772"/>
                </a:moveTo>
                <a:cubicBezTo>
                  <a:pt x="3596715" y="402772"/>
                  <a:pt x="4535715" y="1284911"/>
                  <a:pt x="4535715" y="2373085"/>
                </a:cubicBezTo>
                <a:cubicBezTo>
                  <a:pt x="4535715" y="3461259"/>
                  <a:pt x="3596715" y="4343399"/>
                  <a:pt x="2438400" y="4343399"/>
                </a:cubicBezTo>
                <a:cubicBezTo>
                  <a:pt x="1280085" y="4343399"/>
                  <a:pt x="341085" y="3461259"/>
                  <a:pt x="341085" y="2373085"/>
                </a:cubicBezTo>
                <a:cubicBezTo>
                  <a:pt x="341085" y="1284911"/>
                  <a:pt x="1280085" y="402772"/>
                  <a:pt x="2438400" y="402772"/>
                </a:cubicBezTo>
                <a:close/>
                <a:moveTo>
                  <a:pt x="2438400" y="117422"/>
                </a:moveTo>
                <a:cubicBezTo>
                  <a:pt x="1156558" y="117422"/>
                  <a:pt x="117420" y="1127317"/>
                  <a:pt x="117420" y="2373086"/>
                </a:cubicBezTo>
                <a:cubicBezTo>
                  <a:pt x="117420" y="3618855"/>
                  <a:pt x="1156558" y="4628751"/>
                  <a:pt x="2438400" y="4628751"/>
                </a:cubicBezTo>
                <a:cubicBezTo>
                  <a:pt x="3720242" y="4628751"/>
                  <a:pt x="4759380" y="3618855"/>
                  <a:pt x="4759380" y="2373086"/>
                </a:cubicBezTo>
                <a:cubicBezTo>
                  <a:pt x="4759380" y="1127317"/>
                  <a:pt x="3720242" y="117422"/>
                  <a:pt x="2438400" y="117422"/>
                </a:cubicBezTo>
                <a:close/>
                <a:moveTo>
                  <a:pt x="2438401" y="0"/>
                </a:moveTo>
                <a:cubicBezTo>
                  <a:pt x="3785093" y="0"/>
                  <a:pt x="4876802" y="1062467"/>
                  <a:pt x="4876802" y="2373086"/>
                </a:cubicBezTo>
                <a:cubicBezTo>
                  <a:pt x="4876802" y="3683705"/>
                  <a:pt x="3785093" y="4746172"/>
                  <a:pt x="2438401" y="4746172"/>
                </a:cubicBezTo>
                <a:cubicBezTo>
                  <a:pt x="1091709" y="4746172"/>
                  <a:pt x="0" y="3683705"/>
                  <a:pt x="0" y="2373086"/>
                </a:cubicBezTo>
                <a:cubicBezTo>
                  <a:pt x="0" y="1062467"/>
                  <a:pt x="1091709" y="0"/>
                  <a:pt x="2438401" y="0"/>
                </a:cubicBezTo>
                <a:close/>
              </a:path>
            </a:pathLst>
          </a:custGeom>
          <a:solidFill>
            <a:srgbClr val="0000FF"/>
          </a:soli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Forma libre 22"/>
          <p:cNvSpPr/>
          <p:nvPr/>
        </p:nvSpPr>
        <p:spPr>
          <a:xfrm>
            <a:off x="4589347" y="3186372"/>
            <a:ext cx="2074879" cy="1956930"/>
          </a:xfrm>
          <a:custGeom>
            <a:avLst/>
            <a:gdLst>
              <a:gd name="connsiteX0" fmla="*/ 2438402 w 4876802"/>
              <a:gd name="connsiteY0" fmla="*/ 1556565 h 4746172"/>
              <a:gd name="connsiteX1" fmla="*/ 1571082 w 4876802"/>
              <a:gd name="connsiteY1" fmla="*/ 2364013 h 4746172"/>
              <a:gd name="connsiteX2" fmla="*/ 2438402 w 4876802"/>
              <a:gd name="connsiteY2" fmla="*/ 3171461 h 4746172"/>
              <a:gd name="connsiteX3" fmla="*/ 3305722 w 4876802"/>
              <a:gd name="connsiteY3" fmla="*/ 2364013 h 4746172"/>
              <a:gd name="connsiteX4" fmla="*/ 2438402 w 4876802"/>
              <a:gd name="connsiteY4" fmla="*/ 1556565 h 4746172"/>
              <a:gd name="connsiteX5" fmla="*/ 2438403 w 4876802"/>
              <a:gd name="connsiteY5" fmla="*/ 1436913 h 4746172"/>
              <a:gd name="connsiteX6" fmla="*/ 3425375 w 4876802"/>
              <a:gd name="connsiteY6" fmla="*/ 2364013 h 4746172"/>
              <a:gd name="connsiteX7" fmla="*/ 2438403 w 4876802"/>
              <a:gd name="connsiteY7" fmla="*/ 3291113 h 4746172"/>
              <a:gd name="connsiteX8" fmla="*/ 1451431 w 4876802"/>
              <a:gd name="connsiteY8" fmla="*/ 2364013 h 4746172"/>
              <a:gd name="connsiteX9" fmla="*/ 2438403 w 4876802"/>
              <a:gd name="connsiteY9" fmla="*/ 1436913 h 4746172"/>
              <a:gd name="connsiteX10" fmla="*/ 2452918 w 4876802"/>
              <a:gd name="connsiteY10" fmla="*/ 1181167 h 4746172"/>
              <a:gd name="connsiteX11" fmla="*/ 1221087 w 4876802"/>
              <a:gd name="connsiteY11" fmla="*/ 2351314 h 4746172"/>
              <a:gd name="connsiteX12" fmla="*/ 2452918 w 4876802"/>
              <a:gd name="connsiteY12" fmla="*/ 3521461 h 4746172"/>
              <a:gd name="connsiteX13" fmla="*/ 3684749 w 4876802"/>
              <a:gd name="connsiteY13" fmla="*/ 2351314 h 4746172"/>
              <a:gd name="connsiteX14" fmla="*/ 2452918 w 4876802"/>
              <a:gd name="connsiteY14" fmla="*/ 1181167 h 4746172"/>
              <a:gd name="connsiteX15" fmla="*/ 2452918 w 4876802"/>
              <a:gd name="connsiteY15" fmla="*/ 1074056 h 4746172"/>
              <a:gd name="connsiteX16" fmla="*/ 3791860 w 4876802"/>
              <a:gd name="connsiteY16" fmla="*/ 2351314 h 4746172"/>
              <a:gd name="connsiteX17" fmla="*/ 2452918 w 4876802"/>
              <a:gd name="connsiteY17" fmla="*/ 3628572 h 4746172"/>
              <a:gd name="connsiteX18" fmla="*/ 1113976 w 4876802"/>
              <a:gd name="connsiteY18" fmla="*/ 2351314 h 4746172"/>
              <a:gd name="connsiteX19" fmla="*/ 2452918 w 4876802"/>
              <a:gd name="connsiteY19" fmla="*/ 1074056 h 4746172"/>
              <a:gd name="connsiteX20" fmla="*/ 2452918 w 4876802"/>
              <a:gd name="connsiteY20" fmla="*/ 860457 h 4746172"/>
              <a:gd name="connsiteX21" fmla="*/ 831433 w 4876802"/>
              <a:gd name="connsiteY21" fmla="*/ 2365828 h 4746172"/>
              <a:gd name="connsiteX22" fmla="*/ 2452918 w 4876802"/>
              <a:gd name="connsiteY22" fmla="*/ 3871199 h 4746172"/>
              <a:gd name="connsiteX23" fmla="*/ 4074403 w 4876802"/>
              <a:gd name="connsiteY23" fmla="*/ 2365828 h 4746172"/>
              <a:gd name="connsiteX24" fmla="*/ 2452918 w 4876802"/>
              <a:gd name="connsiteY24" fmla="*/ 860457 h 4746172"/>
              <a:gd name="connsiteX25" fmla="*/ 2452918 w 4876802"/>
              <a:gd name="connsiteY25" fmla="*/ 740228 h 4746172"/>
              <a:gd name="connsiteX26" fmla="*/ 4194632 w 4876802"/>
              <a:gd name="connsiteY26" fmla="*/ 2365828 h 4746172"/>
              <a:gd name="connsiteX27" fmla="*/ 2452918 w 4876802"/>
              <a:gd name="connsiteY27" fmla="*/ 3991428 h 4746172"/>
              <a:gd name="connsiteX28" fmla="*/ 711204 w 4876802"/>
              <a:gd name="connsiteY28" fmla="*/ 2365828 h 4746172"/>
              <a:gd name="connsiteX29" fmla="*/ 2452918 w 4876802"/>
              <a:gd name="connsiteY29" fmla="*/ 740228 h 4746172"/>
              <a:gd name="connsiteX30" fmla="*/ 2438400 w 4876802"/>
              <a:gd name="connsiteY30" fmla="*/ 519415 h 4746172"/>
              <a:gd name="connsiteX31" fmla="*/ 457728 w 4876802"/>
              <a:gd name="connsiteY31" fmla="*/ 2373085 h 4746172"/>
              <a:gd name="connsiteX32" fmla="*/ 2438400 w 4876802"/>
              <a:gd name="connsiteY32" fmla="*/ 4226756 h 4746172"/>
              <a:gd name="connsiteX33" fmla="*/ 4419072 w 4876802"/>
              <a:gd name="connsiteY33" fmla="*/ 2373085 h 4746172"/>
              <a:gd name="connsiteX34" fmla="*/ 2438400 w 4876802"/>
              <a:gd name="connsiteY34" fmla="*/ 519415 h 4746172"/>
              <a:gd name="connsiteX35" fmla="*/ 2438400 w 4876802"/>
              <a:gd name="connsiteY35" fmla="*/ 402772 h 4746172"/>
              <a:gd name="connsiteX36" fmla="*/ 4535715 w 4876802"/>
              <a:gd name="connsiteY36" fmla="*/ 2373085 h 4746172"/>
              <a:gd name="connsiteX37" fmla="*/ 2438400 w 4876802"/>
              <a:gd name="connsiteY37" fmla="*/ 4343399 h 4746172"/>
              <a:gd name="connsiteX38" fmla="*/ 341085 w 4876802"/>
              <a:gd name="connsiteY38" fmla="*/ 2373085 h 4746172"/>
              <a:gd name="connsiteX39" fmla="*/ 2438400 w 4876802"/>
              <a:gd name="connsiteY39" fmla="*/ 402772 h 4746172"/>
              <a:gd name="connsiteX40" fmla="*/ 2438400 w 4876802"/>
              <a:gd name="connsiteY40" fmla="*/ 117422 h 4746172"/>
              <a:gd name="connsiteX41" fmla="*/ 117420 w 4876802"/>
              <a:gd name="connsiteY41" fmla="*/ 2373086 h 4746172"/>
              <a:gd name="connsiteX42" fmla="*/ 2438400 w 4876802"/>
              <a:gd name="connsiteY42" fmla="*/ 4628751 h 4746172"/>
              <a:gd name="connsiteX43" fmla="*/ 4759380 w 4876802"/>
              <a:gd name="connsiteY43" fmla="*/ 2373086 h 4746172"/>
              <a:gd name="connsiteX44" fmla="*/ 2438400 w 4876802"/>
              <a:gd name="connsiteY44" fmla="*/ 117422 h 4746172"/>
              <a:gd name="connsiteX45" fmla="*/ 2438401 w 4876802"/>
              <a:gd name="connsiteY45" fmla="*/ 0 h 4746172"/>
              <a:gd name="connsiteX46" fmla="*/ 4876802 w 4876802"/>
              <a:gd name="connsiteY46" fmla="*/ 2373086 h 4746172"/>
              <a:gd name="connsiteX47" fmla="*/ 2438401 w 4876802"/>
              <a:gd name="connsiteY47" fmla="*/ 4746172 h 4746172"/>
              <a:gd name="connsiteX48" fmla="*/ 0 w 4876802"/>
              <a:gd name="connsiteY48" fmla="*/ 2373086 h 4746172"/>
              <a:gd name="connsiteX49" fmla="*/ 2438401 w 4876802"/>
              <a:gd name="connsiteY49" fmla="*/ 0 h 4746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4876802" h="4746172">
                <a:moveTo>
                  <a:pt x="2438402" y="1556565"/>
                </a:moveTo>
                <a:cubicBezTo>
                  <a:pt x="1959394" y="1556565"/>
                  <a:pt x="1571082" y="1918072"/>
                  <a:pt x="1571082" y="2364013"/>
                </a:cubicBezTo>
                <a:cubicBezTo>
                  <a:pt x="1571082" y="2809954"/>
                  <a:pt x="1959394" y="3171461"/>
                  <a:pt x="2438402" y="3171461"/>
                </a:cubicBezTo>
                <a:cubicBezTo>
                  <a:pt x="2917410" y="3171461"/>
                  <a:pt x="3305722" y="2809954"/>
                  <a:pt x="3305722" y="2364013"/>
                </a:cubicBezTo>
                <a:cubicBezTo>
                  <a:pt x="3305722" y="1918072"/>
                  <a:pt x="2917410" y="1556565"/>
                  <a:pt x="2438402" y="1556565"/>
                </a:cubicBezTo>
                <a:close/>
                <a:moveTo>
                  <a:pt x="2438403" y="1436913"/>
                </a:moveTo>
                <a:cubicBezTo>
                  <a:pt x="2983493" y="1436913"/>
                  <a:pt x="3425375" y="1851990"/>
                  <a:pt x="3425375" y="2364013"/>
                </a:cubicBezTo>
                <a:cubicBezTo>
                  <a:pt x="3425375" y="2876036"/>
                  <a:pt x="2983493" y="3291113"/>
                  <a:pt x="2438403" y="3291113"/>
                </a:cubicBezTo>
                <a:cubicBezTo>
                  <a:pt x="1893313" y="3291113"/>
                  <a:pt x="1451431" y="2876036"/>
                  <a:pt x="1451431" y="2364013"/>
                </a:cubicBezTo>
                <a:cubicBezTo>
                  <a:pt x="1451431" y="1851990"/>
                  <a:pt x="1893313" y="1436913"/>
                  <a:pt x="2438403" y="1436913"/>
                </a:cubicBezTo>
                <a:close/>
                <a:moveTo>
                  <a:pt x="2452918" y="1181167"/>
                </a:moveTo>
                <a:cubicBezTo>
                  <a:pt x="1772597" y="1181167"/>
                  <a:pt x="1221087" y="1705060"/>
                  <a:pt x="1221087" y="2351314"/>
                </a:cubicBezTo>
                <a:cubicBezTo>
                  <a:pt x="1221087" y="2997568"/>
                  <a:pt x="1772597" y="3521461"/>
                  <a:pt x="2452918" y="3521461"/>
                </a:cubicBezTo>
                <a:cubicBezTo>
                  <a:pt x="3133239" y="3521461"/>
                  <a:pt x="3684749" y="2997568"/>
                  <a:pt x="3684749" y="2351314"/>
                </a:cubicBezTo>
                <a:cubicBezTo>
                  <a:pt x="3684749" y="1705060"/>
                  <a:pt x="3133239" y="1181167"/>
                  <a:pt x="2452918" y="1181167"/>
                </a:cubicBezTo>
                <a:close/>
                <a:moveTo>
                  <a:pt x="2452918" y="1074056"/>
                </a:moveTo>
                <a:cubicBezTo>
                  <a:pt x="3192395" y="1074056"/>
                  <a:pt x="3791860" y="1645904"/>
                  <a:pt x="3791860" y="2351314"/>
                </a:cubicBezTo>
                <a:cubicBezTo>
                  <a:pt x="3791860" y="3056724"/>
                  <a:pt x="3192395" y="3628572"/>
                  <a:pt x="2452918" y="3628572"/>
                </a:cubicBezTo>
                <a:cubicBezTo>
                  <a:pt x="1713441" y="3628572"/>
                  <a:pt x="1113976" y="3056724"/>
                  <a:pt x="1113976" y="2351314"/>
                </a:cubicBezTo>
                <a:cubicBezTo>
                  <a:pt x="1113976" y="1645904"/>
                  <a:pt x="1713441" y="1074056"/>
                  <a:pt x="2452918" y="1074056"/>
                </a:cubicBezTo>
                <a:close/>
                <a:moveTo>
                  <a:pt x="2452918" y="860457"/>
                </a:moveTo>
                <a:cubicBezTo>
                  <a:pt x="1557397" y="860457"/>
                  <a:pt x="831433" y="1534435"/>
                  <a:pt x="831433" y="2365828"/>
                </a:cubicBezTo>
                <a:cubicBezTo>
                  <a:pt x="831433" y="3197221"/>
                  <a:pt x="1557397" y="3871199"/>
                  <a:pt x="2452918" y="3871199"/>
                </a:cubicBezTo>
                <a:cubicBezTo>
                  <a:pt x="3348439" y="3871199"/>
                  <a:pt x="4074403" y="3197221"/>
                  <a:pt x="4074403" y="2365828"/>
                </a:cubicBezTo>
                <a:cubicBezTo>
                  <a:pt x="4074403" y="1534435"/>
                  <a:pt x="3348439" y="860457"/>
                  <a:pt x="2452918" y="860457"/>
                </a:cubicBezTo>
                <a:close/>
                <a:moveTo>
                  <a:pt x="2452918" y="740228"/>
                </a:moveTo>
                <a:cubicBezTo>
                  <a:pt x="3414840" y="740228"/>
                  <a:pt x="4194632" y="1468034"/>
                  <a:pt x="4194632" y="2365828"/>
                </a:cubicBezTo>
                <a:cubicBezTo>
                  <a:pt x="4194632" y="3263622"/>
                  <a:pt x="3414840" y="3991428"/>
                  <a:pt x="2452918" y="3991428"/>
                </a:cubicBezTo>
                <a:cubicBezTo>
                  <a:pt x="1490996" y="3991428"/>
                  <a:pt x="711204" y="3263622"/>
                  <a:pt x="711204" y="2365828"/>
                </a:cubicBezTo>
                <a:cubicBezTo>
                  <a:pt x="711204" y="1468034"/>
                  <a:pt x="1490996" y="740228"/>
                  <a:pt x="2452918" y="740228"/>
                </a:cubicBezTo>
                <a:close/>
                <a:moveTo>
                  <a:pt x="2438400" y="519415"/>
                </a:moveTo>
                <a:cubicBezTo>
                  <a:pt x="1344505" y="519415"/>
                  <a:pt x="457728" y="1349331"/>
                  <a:pt x="457728" y="2373085"/>
                </a:cubicBezTo>
                <a:cubicBezTo>
                  <a:pt x="457728" y="3396839"/>
                  <a:pt x="1344505" y="4226756"/>
                  <a:pt x="2438400" y="4226756"/>
                </a:cubicBezTo>
                <a:cubicBezTo>
                  <a:pt x="3532295" y="4226756"/>
                  <a:pt x="4419072" y="3396839"/>
                  <a:pt x="4419072" y="2373085"/>
                </a:cubicBezTo>
                <a:cubicBezTo>
                  <a:pt x="4419072" y="1349331"/>
                  <a:pt x="3532295" y="519415"/>
                  <a:pt x="2438400" y="519415"/>
                </a:cubicBezTo>
                <a:close/>
                <a:moveTo>
                  <a:pt x="2438400" y="402772"/>
                </a:moveTo>
                <a:cubicBezTo>
                  <a:pt x="3596715" y="402772"/>
                  <a:pt x="4535715" y="1284911"/>
                  <a:pt x="4535715" y="2373085"/>
                </a:cubicBezTo>
                <a:cubicBezTo>
                  <a:pt x="4535715" y="3461259"/>
                  <a:pt x="3596715" y="4343399"/>
                  <a:pt x="2438400" y="4343399"/>
                </a:cubicBezTo>
                <a:cubicBezTo>
                  <a:pt x="1280085" y="4343399"/>
                  <a:pt x="341085" y="3461259"/>
                  <a:pt x="341085" y="2373085"/>
                </a:cubicBezTo>
                <a:cubicBezTo>
                  <a:pt x="341085" y="1284911"/>
                  <a:pt x="1280085" y="402772"/>
                  <a:pt x="2438400" y="402772"/>
                </a:cubicBezTo>
                <a:close/>
                <a:moveTo>
                  <a:pt x="2438400" y="117422"/>
                </a:moveTo>
                <a:cubicBezTo>
                  <a:pt x="1156558" y="117422"/>
                  <a:pt x="117420" y="1127317"/>
                  <a:pt x="117420" y="2373086"/>
                </a:cubicBezTo>
                <a:cubicBezTo>
                  <a:pt x="117420" y="3618855"/>
                  <a:pt x="1156558" y="4628751"/>
                  <a:pt x="2438400" y="4628751"/>
                </a:cubicBezTo>
                <a:cubicBezTo>
                  <a:pt x="3720242" y="4628751"/>
                  <a:pt x="4759380" y="3618855"/>
                  <a:pt x="4759380" y="2373086"/>
                </a:cubicBezTo>
                <a:cubicBezTo>
                  <a:pt x="4759380" y="1127317"/>
                  <a:pt x="3720242" y="117422"/>
                  <a:pt x="2438400" y="117422"/>
                </a:cubicBezTo>
                <a:close/>
                <a:moveTo>
                  <a:pt x="2438401" y="0"/>
                </a:moveTo>
                <a:cubicBezTo>
                  <a:pt x="3785093" y="0"/>
                  <a:pt x="4876802" y="1062467"/>
                  <a:pt x="4876802" y="2373086"/>
                </a:cubicBezTo>
                <a:cubicBezTo>
                  <a:pt x="4876802" y="3683705"/>
                  <a:pt x="3785093" y="4746172"/>
                  <a:pt x="2438401" y="4746172"/>
                </a:cubicBezTo>
                <a:cubicBezTo>
                  <a:pt x="1091709" y="4746172"/>
                  <a:pt x="0" y="3683705"/>
                  <a:pt x="0" y="2373086"/>
                </a:cubicBezTo>
                <a:cubicBezTo>
                  <a:pt x="0" y="1062467"/>
                  <a:pt x="1091709" y="0"/>
                  <a:pt x="2438401" y="0"/>
                </a:cubicBezTo>
                <a:close/>
              </a:path>
            </a:pathLst>
          </a:custGeom>
          <a:solidFill>
            <a:srgbClr val="0000FF"/>
          </a:soli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9172298"/>
      </p:ext>
    </p:extLst>
  </p:cSld>
  <p:clrMapOvr>
    <a:masterClrMapping/>
  </p:clrMapOvr>
  <p:transition spd="med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5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1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1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9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7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7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5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5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3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3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1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1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9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7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2" grpId="4" animBg="1"/>
      <p:bldP spid="2" grpId="5" animBg="1"/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Belén de Arena Playa de Las Canteras 2020 - YouTub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03" b="13356"/>
          <a:stretch/>
        </p:blipFill>
        <p:spPr bwMode="auto">
          <a:xfrm>
            <a:off x="-265044" y="0"/>
            <a:ext cx="94090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1301003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sculturas de arena Playa de las Canteras Las Palmas de Gran Canaria |  Flick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52476"/>
            <a:ext cx="9144000" cy="7610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9473838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Las Palmas cuenta, de nuevo, con un efímero Belén de Arena en Las Cante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395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8512987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l Belén de Arena de Las Canteras abre sus puertas - Tiempo de Canari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1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2768818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omenaje a los sanitarios en Belén de Arena Las Palm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2"/>
            <a:ext cx="9144000" cy="549275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6308725"/>
            <a:ext cx="9144000" cy="549275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0" y="5643578"/>
            <a:ext cx="9144000" cy="692150"/>
          </a:xfrm>
          <a:prstGeom prst="rect">
            <a:avLst/>
          </a:prstGeom>
          <a:blipFill dpi="0"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32000" contrast="39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0" y="500042"/>
            <a:ext cx="9144000" cy="692150"/>
          </a:xfrm>
          <a:prstGeom prst="rect">
            <a:avLst/>
          </a:prstGeom>
          <a:blipFill dpi="0" rotWithShape="1"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32000" contrast="39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l Belén de Arena de la playa de Las Canteras comienza a recibir visitas  como un icono de la Navidad en LPG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994"/>
            <a:ext cx="9149325" cy="6861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4789851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La arena de Las Canteras vuelve a dar forma a la Navidad - The Showroom Ma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264" y="-171400"/>
            <a:ext cx="9372533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8195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De belenes por Gran Canaria | El Viajero | EL PAÍ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875"/>
            <a:ext cx="9334500" cy="686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5052985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Belén playa de las Cante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1886"/>
            <a:ext cx="9193609" cy="6879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6897760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BELEN DE ARENA EN LA PLAYA DE LAS CANTERAS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3" y="0"/>
            <a:ext cx="917434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6976641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El belén de arena más espectacular del mundo está en la playa de Las  Cante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161" y="500041"/>
            <a:ext cx="9339449" cy="5808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2"/>
            <a:ext cx="9144000" cy="549275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6308725"/>
            <a:ext cx="9144000" cy="549275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52962975"/>
      </p:ext>
    </p:extLst>
  </p:cSld>
  <p:clrMapOvr>
    <a:masterClrMapping/>
  </p:clrMapOvr>
  <p:transition spd="med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lum bright="5000" contrast="100000"/>
          </a:blip>
          <a:srcRect/>
          <a:stretch>
            <a:fillRect/>
          </a:stretch>
        </p:blipFill>
        <p:spPr bwMode="auto">
          <a:xfrm>
            <a:off x="-49140" y="81518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4199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5680199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65" y="5857909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62" y="5715019"/>
            <a:ext cx="699094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8" y="4572026"/>
            <a:ext cx="26922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285398" y="1629234"/>
            <a:ext cx="6578972" cy="352314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abrazo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 un buen día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68085" y="5611366"/>
            <a:ext cx="2008835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4571999" y="-642966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  <p:pic>
        <p:nvPicPr>
          <p:cNvPr id="17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6" y="764704"/>
            <a:ext cx="1025524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5" name="Picture 12" descr="Image1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188641"/>
            <a:ext cx="781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45924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14:shred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RTISTAS DE LA AREN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ARTISTAS DE LA ARENA</Template>
  <TotalTime>0</TotalTime>
  <Words>30</Words>
  <Application>Microsoft Office PowerPoint</Application>
  <PresentationFormat>Presentación en pantalla (4:3)</PresentationFormat>
  <Paragraphs>9</Paragraphs>
  <Slides>63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63</vt:i4>
      </vt:variant>
    </vt:vector>
  </HeadingPairs>
  <TitlesOfParts>
    <vt:vector size="65" baseType="lpstr">
      <vt:lpstr>ARTISTAS DE LA ARENA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2022-03-13T19:15:55Z</dcterms:created>
  <dcterms:modified xsi:type="dcterms:W3CDTF">2022-03-13T19:16:55Z</dcterms:modified>
</cp:coreProperties>
</file>