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2"/>
  </p:notesMasterIdLst>
  <p:sldIdLst>
    <p:sldId id="256" r:id="rId3"/>
    <p:sldId id="307" r:id="rId4"/>
    <p:sldId id="306" r:id="rId5"/>
    <p:sldId id="305" r:id="rId6"/>
    <p:sldId id="304" r:id="rId7"/>
    <p:sldId id="303" r:id="rId8"/>
    <p:sldId id="302" r:id="rId9"/>
    <p:sldId id="301" r:id="rId10"/>
    <p:sldId id="300" r:id="rId11"/>
    <p:sldId id="299" r:id="rId12"/>
    <p:sldId id="298" r:id="rId13"/>
    <p:sldId id="297" r:id="rId14"/>
    <p:sldId id="296" r:id="rId15"/>
    <p:sldId id="295" r:id="rId16"/>
    <p:sldId id="290" r:id="rId17"/>
    <p:sldId id="294" r:id="rId18"/>
    <p:sldId id="293" r:id="rId19"/>
    <p:sldId id="292" r:id="rId20"/>
    <p:sldId id="291" r:id="rId21"/>
    <p:sldId id="289" r:id="rId22"/>
    <p:sldId id="288" r:id="rId23"/>
    <p:sldId id="287" r:id="rId24"/>
    <p:sldId id="286" r:id="rId25"/>
    <p:sldId id="285" r:id="rId26"/>
    <p:sldId id="284" r:id="rId27"/>
    <p:sldId id="283" r:id="rId28"/>
    <p:sldId id="282" r:id="rId29"/>
    <p:sldId id="281" r:id="rId30"/>
    <p:sldId id="309" r:id="rId31"/>
    <p:sldId id="312" r:id="rId32"/>
    <p:sldId id="311" r:id="rId33"/>
    <p:sldId id="310" r:id="rId34"/>
    <p:sldId id="280" r:id="rId35"/>
    <p:sldId id="278" r:id="rId36"/>
    <p:sldId id="277" r:id="rId37"/>
    <p:sldId id="276" r:id="rId38"/>
    <p:sldId id="275" r:id="rId39"/>
    <p:sldId id="274" r:id="rId40"/>
    <p:sldId id="308" r:id="rId41"/>
    <p:sldId id="273" r:id="rId42"/>
    <p:sldId id="272" r:id="rId43"/>
    <p:sldId id="271" r:id="rId44"/>
    <p:sldId id="270" r:id="rId45"/>
    <p:sldId id="269" r:id="rId46"/>
    <p:sldId id="268" r:id="rId47"/>
    <p:sldId id="266" r:id="rId48"/>
    <p:sldId id="267" r:id="rId49"/>
    <p:sldId id="265" r:id="rId50"/>
    <p:sldId id="313" r:id="rId5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ew71N3FkVYfDltDE0Zv4g==" hashData="6oAcIetWHDeobUIxrOewNgJ02y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A3E634-E7A8-48CF-BDBF-2B391919FAD1}" type="datetimeFigureOut">
              <a:rPr lang="es-ES" smtClean="0"/>
              <a:pPr/>
              <a:t>03/03/2013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534AE8-A9CD-4661-A611-0AF5FF669F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534AE8-A9CD-4661-A611-0AF5FF669FFF}" type="slidenum">
              <a:rPr lang="es-ES" smtClean="0"/>
              <a:pPr/>
              <a:t>14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26923-EDA0-4293-932F-7B867CCDB507}" type="datetimeFigureOut">
              <a:rPr lang="es-ES" smtClean="0"/>
              <a:pPr/>
              <a:t>03/03/2013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1EFA8-9061-4CE5-AD4D-BCA452BF07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26923-EDA0-4293-932F-7B867CCDB507}" type="datetimeFigureOut">
              <a:rPr lang="es-ES" smtClean="0"/>
              <a:pPr/>
              <a:t>03/03/2013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1EFA8-9061-4CE5-AD4D-BCA452BF07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26923-EDA0-4293-932F-7B867CCDB507}" type="datetimeFigureOut">
              <a:rPr lang="es-ES" smtClean="0"/>
              <a:pPr/>
              <a:t>03/03/2013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1EFA8-9061-4CE5-AD4D-BCA452BF07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26923-EDA0-4293-932F-7B867CCDB507}" type="datetimeFigureOut">
              <a:rPr lang="es-ES" smtClean="0"/>
              <a:pPr/>
              <a:t>03/03/2013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1EFA8-9061-4CE5-AD4D-BCA452BF07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26923-EDA0-4293-932F-7B867CCDB507}" type="datetimeFigureOut">
              <a:rPr lang="es-ES" smtClean="0"/>
              <a:pPr/>
              <a:t>03/03/2013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1EFA8-9061-4CE5-AD4D-BCA452BF07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26923-EDA0-4293-932F-7B867CCDB507}" type="datetimeFigureOut">
              <a:rPr lang="es-ES" smtClean="0"/>
              <a:pPr/>
              <a:t>03/03/2013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1EFA8-9061-4CE5-AD4D-BCA452BF07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26923-EDA0-4293-932F-7B867CCDB507}" type="datetimeFigureOut">
              <a:rPr lang="es-ES" smtClean="0"/>
              <a:pPr/>
              <a:t>03/03/2013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1EFA8-9061-4CE5-AD4D-BCA452BF07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26923-EDA0-4293-932F-7B867CCDB507}" type="datetimeFigureOut">
              <a:rPr lang="es-ES" smtClean="0"/>
              <a:pPr/>
              <a:t>03/03/2013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1EFA8-9061-4CE5-AD4D-BCA452BF07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26923-EDA0-4293-932F-7B867CCDB507}" type="datetimeFigureOut">
              <a:rPr lang="es-ES" smtClean="0"/>
              <a:pPr/>
              <a:t>03/03/2013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1EFA8-9061-4CE5-AD4D-BCA452BF07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26923-EDA0-4293-932F-7B867CCDB507}" type="datetimeFigureOut">
              <a:rPr lang="es-ES" smtClean="0"/>
              <a:pPr/>
              <a:t>03/03/2013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1EFA8-9061-4CE5-AD4D-BCA452BF07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26923-EDA0-4293-932F-7B867CCDB507}" type="datetimeFigureOut">
              <a:rPr lang="es-ES" smtClean="0"/>
              <a:pPr/>
              <a:t>03/03/2013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1EFA8-9061-4CE5-AD4D-BCA452BF07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4B8848-E74B-4655-AF2B-986E80CB80E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026923-EDA0-4293-932F-7B867CCDB507}" type="datetimeFigureOut">
              <a:rPr lang="es-ES" smtClean="0"/>
              <a:pPr/>
              <a:t>03/03/2013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41EFA8-9061-4CE5-AD4D-BCA452BF07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5DD66B0-1D4F-4212-852F-5CE17C7677B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hyperlink" Target="http://fotki.yandex.ru/users/alponom84/view/531409/" TargetMode="External"/><Relationship Id="rId18" Type="http://schemas.openxmlformats.org/officeDocument/2006/relationships/image" Target="../media/image12.png"/><Relationship Id="rId26" Type="http://schemas.openxmlformats.org/officeDocument/2006/relationships/image" Target="../media/image16.png"/><Relationship Id="rId3" Type="http://schemas.openxmlformats.org/officeDocument/2006/relationships/image" Target="../media/image1.jpeg"/><Relationship Id="rId21" Type="http://schemas.openxmlformats.org/officeDocument/2006/relationships/hyperlink" Target="http://fotki.yandex.ru/users/alponom84/view/531437/" TargetMode="External"/><Relationship Id="rId7" Type="http://schemas.openxmlformats.org/officeDocument/2006/relationships/image" Target="../media/image5.png"/><Relationship Id="rId12" Type="http://schemas.openxmlformats.org/officeDocument/2006/relationships/image" Target="../media/image9.png"/><Relationship Id="rId17" Type="http://schemas.openxmlformats.org/officeDocument/2006/relationships/hyperlink" Target="http://fotki.yandex.ru/users/alponom84/view/531399/" TargetMode="External"/><Relationship Id="rId25" Type="http://schemas.openxmlformats.org/officeDocument/2006/relationships/hyperlink" Target="http://fotki.yandex.ru/users/alponom84/view/531415/" TargetMode="External"/><Relationship Id="rId2" Type="http://schemas.openxmlformats.org/officeDocument/2006/relationships/audio" Target="../media/audio1.wav"/><Relationship Id="rId16" Type="http://schemas.openxmlformats.org/officeDocument/2006/relationships/image" Target="../media/image11.png"/><Relationship Id="rId20" Type="http://schemas.openxmlformats.org/officeDocument/2006/relationships/image" Target="../media/image13.png"/><Relationship Id="rId29" Type="http://schemas.openxmlformats.org/officeDocument/2006/relationships/image" Target="../media/image19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hyperlink" Target="http://fotki.yandex.ru/users/alponom84/view/531420/" TargetMode="External"/><Relationship Id="rId24" Type="http://schemas.openxmlformats.org/officeDocument/2006/relationships/image" Target="../media/image15.png"/><Relationship Id="rId5" Type="http://schemas.openxmlformats.org/officeDocument/2006/relationships/image" Target="../media/image3.png"/><Relationship Id="rId15" Type="http://schemas.openxmlformats.org/officeDocument/2006/relationships/hyperlink" Target="http://fotki.yandex.ru/users/alponom84/view/531433/" TargetMode="External"/><Relationship Id="rId23" Type="http://schemas.openxmlformats.org/officeDocument/2006/relationships/hyperlink" Target="http://fotki.yandex.ru/users/alponom84/view/531393/" TargetMode="External"/><Relationship Id="rId28" Type="http://schemas.openxmlformats.org/officeDocument/2006/relationships/image" Target="../media/image18.gif"/><Relationship Id="rId10" Type="http://schemas.openxmlformats.org/officeDocument/2006/relationships/image" Target="../media/image8.png"/><Relationship Id="rId19" Type="http://schemas.openxmlformats.org/officeDocument/2006/relationships/hyperlink" Target="http://fotki.yandex.ru/users/alponom84/view/531418/" TargetMode="External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0.png"/><Relationship Id="rId22" Type="http://schemas.openxmlformats.org/officeDocument/2006/relationships/image" Target="../media/image14.png"/><Relationship Id="rId27" Type="http://schemas.openxmlformats.org/officeDocument/2006/relationships/image" Target="../media/image17.gif"/><Relationship Id="rId30" Type="http://schemas.openxmlformats.org/officeDocument/2006/relationships/image" Target="../media/image20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hyperlink" Target="http://fotki.yandex.ru/users/platona1981/view/528683/?page=0" TargetMode="Externa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hyperlink" Target="http://fotki.yandex.ru/users/platona1981/view/528684/?page=0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hyperlink" Target="http://fotki.yandex.ru/users/platona1981/view/528686/?page=0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fotki.yandex.ru/users/platona1981/view/528687/?page=0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hyperlink" Target="http://fotki.yandex.ru/users/platona1981/view/528681/?page=0" TargetMode="External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hyperlink" Target="http://fotki.yandex.ru/users/platona1981/view/528678/?page=0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hyperlink" Target="http://fotki.yandex.ru/users/platona1981/view/528676/?page=0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hyperlink" Target="http://fotki.yandex.ru/users/platona1981/view/528674/?page=0" TargetMode="Externa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hyperlink" Target="http://fotki.yandex.ru/users/platona1981/view/528672/?page=0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png"/><Relationship Id="rId4" Type="http://schemas.openxmlformats.org/officeDocument/2006/relationships/hyperlink" Target="http://fotki.yandex.ru/users/platona1981/view/528671/?page=0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hyperlink" Target="http://fotki.yandex.ru/users/platona1981/view/528668/?page=1" TargetMode="Externa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hyperlink" Target="http://fotki.yandex.ru/users/platona1981/view/528667/?page=1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0.png"/><Relationship Id="rId4" Type="http://schemas.openxmlformats.org/officeDocument/2006/relationships/hyperlink" Target="http://fotki.yandex.ru/users/platona1981/view/528658/?page=1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hyperlink" Target="http://fotki.yandex.ru/users/platona1981/view/528654/?page=1" TargetMode="Externa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hyperlink" Target="http://fotki.yandex.ru/users/platona1981/view/528650/?page=1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4.png"/><Relationship Id="rId4" Type="http://schemas.openxmlformats.org/officeDocument/2006/relationships/hyperlink" Target="http://fotki.yandex.ru/users/tatyana2q8-medvedeva/view/371961/?page=6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hyperlink" Target="http://fotki.yandex.ru/users/tatyana2q8-medvedeva/view/371962/?page=6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png"/><Relationship Id="rId4" Type="http://schemas.openxmlformats.org/officeDocument/2006/relationships/hyperlink" Target="http://fotki.yandex.ru/users/tatyana2q8-medvedeva/view/371963/?page=6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7" Type="http://schemas.openxmlformats.org/officeDocument/2006/relationships/image" Target="../media/image61.png"/><Relationship Id="rId2" Type="http://schemas.openxmlformats.org/officeDocument/2006/relationships/hyperlink" Target="http://fotki.yandex.ru/users/tatyana2q8-medvedeva/view/371964/?page=6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otki.yandex.ru/users/tatyana2q8-medvedeva/view/371971/?page=6" TargetMode="External"/><Relationship Id="rId5" Type="http://schemas.openxmlformats.org/officeDocument/2006/relationships/image" Target="../media/image60.png"/><Relationship Id="rId4" Type="http://schemas.openxmlformats.org/officeDocument/2006/relationships/hyperlink" Target="http://fotki.yandex.ru/users/tatyana2q8-medvedeva/view/371965/?page=6" TargetMode="Externa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hyperlink" Target="http://fotki.yandex.ru/users/tatyana2q8-medvedeva/view/371969/?page=6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7" Type="http://schemas.openxmlformats.org/officeDocument/2006/relationships/image" Target="../media/image66.png"/><Relationship Id="rId2" Type="http://schemas.openxmlformats.org/officeDocument/2006/relationships/hyperlink" Target="http://fotki.yandex.ru/users/tatyana2q8-medvedeva/view/371983/?page=7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tatyana2q8-medvedeva/view/371986/?page=7" TargetMode="External"/><Relationship Id="rId5" Type="http://schemas.openxmlformats.org/officeDocument/2006/relationships/image" Target="../media/image65.png"/><Relationship Id="rId4" Type="http://schemas.openxmlformats.org/officeDocument/2006/relationships/hyperlink" Target="http://fotki.yandex.ru/users/tatyana2q8-medvedeva/view/371985/?page=7" TargetMode="Externa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hyperlink" Target="http://fotki.yandex.ru/users/goroshcko-tatjana/view/421077/?page=0" TargetMode="Externa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hyperlink" Target="http://fotki.yandex.ru/users/vasiliska67/view/665885/?page=8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4.png"/><Relationship Id="rId4" Type="http://schemas.openxmlformats.org/officeDocument/2006/relationships/hyperlink" Target="http://fotki.yandex.ru/users/vasiliska67/view/686410/?page=9" TargetMode="Externa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hyperlink" Target="http://fotki.yandex.ru/users/vasiliska67/view/686423/?page=10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6.gif"/><Relationship Id="rId4" Type="http://schemas.openxmlformats.org/officeDocument/2006/relationships/hyperlink" Target="http://fotki.yandex.ru/users/vasiliska67/view/686424/?page=10" TargetMode="Externa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5.gif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hyperlink" Target="http://fotki.yandex.ru/users/mar135742/view/798676/?page=0" TargetMode="External"/><Relationship Id="rId13" Type="http://schemas.openxmlformats.org/officeDocument/2006/relationships/image" Target="../media/image91.png"/><Relationship Id="rId3" Type="http://schemas.openxmlformats.org/officeDocument/2006/relationships/image" Target="../media/image86.png"/><Relationship Id="rId7" Type="http://schemas.openxmlformats.org/officeDocument/2006/relationships/image" Target="../media/image88.png"/><Relationship Id="rId12" Type="http://schemas.openxmlformats.org/officeDocument/2006/relationships/hyperlink" Target="http://fotki.yandex.ru/users/mar135742/view/798678/?page=0" TargetMode="External"/><Relationship Id="rId2" Type="http://schemas.openxmlformats.org/officeDocument/2006/relationships/hyperlink" Target="http://fotki.yandex.ru/users/mar135742/view/798672/?page=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mar135742/view/798675/?page=0" TargetMode="External"/><Relationship Id="rId11" Type="http://schemas.openxmlformats.org/officeDocument/2006/relationships/image" Target="../media/image90.png"/><Relationship Id="rId5" Type="http://schemas.openxmlformats.org/officeDocument/2006/relationships/image" Target="../media/image87.png"/><Relationship Id="rId10" Type="http://schemas.openxmlformats.org/officeDocument/2006/relationships/hyperlink" Target="http://fotki.yandex.ru/users/mar135742/view/798677/?page=0" TargetMode="External"/><Relationship Id="rId4" Type="http://schemas.openxmlformats.org/officeDocument/2006/relationships/hyperlink" Target="http://fotki.yandex.ru/users/mar135742/view/798673/?page=0" TargetMode="External"/><Relationship Id="rId9" Type="http://schemas.openxmlformats.org/officeDocument/2006/relationships/image" Target="../media/image89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2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1" descr="C:\Users\Usuario\Downloads\TEXTURAS\0_82b26_68621cb5_XXL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7349" name="Picture 5" descr="dbs_big top alpha_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1268760"/>
            <a:ext cx="1371600" cy="1428750"/>
          </a:xfrm>
          <a:prstGeom prst="rect">
            <a:avLst/>
          </a:prstGeom>
          <a:noFill/>
        </p:spPr>
      </p:pic>
      <p:pic>
        <p:nvPicPr>
          <p:cNvPr id="57351" name="Picture 7" descr="dbs_big top alpha_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63688" y="1268760"/>
            <a:ext cx="1152525" cy="1428750"/>
          </a:xfrm>
          <a:prstGeom prst="rect">
            <a:avLst/>
          </a:prstGeom>
          <a:noFill/>
        </p:spPr>
      </p:pic>
      <p:pic>
        <p:nvPicPr>
          <p:cNvPr id="57353" name="Picture 9" descr="dbs_big top alpha_t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3768" y="1268760"/>
            <a:ext cx="952500" cy="1428750"/>
          </a:xfrm>
          <a:prstGeom prst="rect">
            <a:avLst/>
          </a:prstGeom>
          <a:noFill/>
        </p:spPr>
      </p:pic>
      <p:pic>
        <p:nvPicPr>
          <p:cNvPr id="57355" name="Picture 11" descr="dbs_big top alpha_e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87824" y="1268760"/>
            <a:ext cx="1371600" cy="1428750"/>
          </a:xfrm>
          <a:prstGeom prst="rect">
            <a:avLst/>
          </a:prstGeom>
          <a:noFill/>
        </p:spPr>
      </p:pic>
      <p:pic>
        <p:nvPicPr>
          <p:cNvPr id="57357" name="Picture 13" descr="dbs_big top alpha_s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95936" y="1268760"/>
            <a:ext cx="1200150" cy="1428750"/>
          </a:xfrm>
          <a:prstGeom prst="rect">
            <a:avLst/>
          </a:prstGeom>
          <a:noFill/>
        </p:spPr>
      </p:pic>
      <p:pic>
        <p:nvPicPr>
          <p:cNvPr id="9" name="Picture 5" descr="dbs_big top alpha_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1268760"/>
            <a:ext cx="1371600" cy="1428750"/>
          </a:xfrm>
          <a:prstGeom prst="rect">
            <a:avLst/>
          </a:prstGeom>
          <a:noFill/>
        </p:spPr>
      </p:pic>
      <p:pic>
        <p:nvPicPr>
          <p:cNvPr id="57359" name="Picture 15" descr="dbs_big top alpha_n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52120" y="1268760"/>
            <a:ext cx="1343025" cy="1428750"/>
          </a:xfrm>
          <a:prstGeom prst="rect">
            <a:avLst/>
          </a:prstGeom>
          <a:noFill/>
        </p:spPr>
      </p:pic>
      <p:pic>
        <p:nvPicPr>
          <p:cNvPr id="57361" name="Picture 17" descr="dbs_big top alpha_l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88224" y="1268760"/>
            <a:ext cx="762000" cy="1428750"/>
          </a:xfrm>
          <a:prstGeom prst="rect">
            <a:avLst/>
          </a:prstGeom>
          <a:noFill/>
        </p:spPr>
      </p:pic>
      <p:pic>
        <p:nvPicPr>
          <p:cNvPr id="12" name="Picture 5" descr="dbs_big top alpha_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1268760"/>
            <a:ext cx="1371600" cy="1428750"/>
          </a:xfrm>
          <a:prstGeom prst="rect">
            <a:avLst/>
          </a:prstGeom>
          <a:noFill/>
        </p:spPr>
      </p:pic>
      <p:pic>
        <p:nvPicPr>
          <p:cNvPr id="57365" name="Picture 21" descr="cupcakechatter_o_maryfran.png">
            <a:hlinkClick r:id="rId11" tooltip="cupcakechatter_o_maryfran.png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115616" y="3068960"/>
            <a:ext cx="819150" cy="936104"/>
          </a:xfrm>
          <a:prstGeom prst="rect">
            <a:avLst/>
          </a:prstGeom>
          <a:noFill/>
        </p:spPr>
      </p:pic>
      <p:pic>
        <p:nvPicPr>
          <p:cNvPr id="57367" name="Picture 23" descr="cupcakechatter_i_maryfran.png">
            <a:hlinkClick r:id="rId13" tooltip="cupcakechatter_i_maryfran.png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059832" y="3068960"/>
            <a:ext cx="342900" cy="952500"/>
          </a:xfrm>
          <a:prstGeom prst="rect">
            <a:avLst/>
          </a:prstGeom>
          <a:noFill/>
        </p:spPr>
      </p:pic>
      <p:pic>
        <p:nvPicPr>
          <p:cNvPr id="57369" name="Picture 25" descr="cupcakechatter_r_maryfran.png">
            <a:hlinkClick r:id="rId15" tooltip="cupcakechatter_r_maryfran.png"/>
          </p:cNvPr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123728" y="3068960"/>
            <a:ext cx="847725" cy="952500"/>
          </a:xfrm>
          <a:prstGeom prst="rect">
            <a:avLst/>
          </a:prstGeom>
          <a:noFill/>
        </p:spPr>
      </p:pic>
      <p:pic>
        <p:nvPicPr>
          <p:cNvPr id="57371" name="Picture 27" descr="cupcakechatter_e_maryfran.png">
            <a:hlinkClick r:id="rId17" tooltip="cupcakechatter_e_maryfran.png"/>
          </p:cNvPr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3563888" y="3068960"/>
            <a:ext cx="723900" cy="952500"/>
          </a:xfrm>
          <a:prstGeom prst="rect">
            <a:avLst/>
          </a:prstGeom>
          <a:noFill/>
        </p:spPr>
      </p:pic>
      <p:pic>
        <p:nvPicPr>
          <p:cNvPr id="57373" name="Picture 29" descr="cupcakechatter_n_maryfran.png">
            <a:hlinkClick r:id="rId19" tooltip="cupcakechatter_n_maryfran.png"/>
          </p:cNvPr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4427984" y="3068960"/>
            <a:ext cx="828675" cy="952500"/>
          </a:xfrm>
          <a:prstGeom prst="rect">
            <a:avLst/>
          </a:prstGeom>
          <a:noFill/>
        </p:spPr>
      </p:pic>
      <p:pic>
        <p:nvPicPr>
          <p:cNvPr id="57375" name="Picture 31" descr="cupcakechatter_t_maryfran.png">
            <a:hlinkClick r:id="rId21" tooltip="cupcakechatter_t_maryfran.png"/>
          </p:cNvPr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5436096" y="3068960"/>
            <a:ext cx="781050" cy="952500"/>
          </a:xfrm>
          <a:prstGeom prst="rect">
            <a:avLst/>
          </a:prstGeom>
          <a:noFill/>
        </p:spPr>
      </p:pic>
      <p:pic>
        <p:nvPicPr>
          <p:cNvPr id="57377" name="Picture 33" descr="cupcakechatter_a_maryfran.png">
            <a:hlinkClick r:id="rId23" tooltip="cupcakechatter_a_maryfran.png"/>
          </p:cNvPr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6228184" y="3068960"/>
            <a:ext cx="885825" cy="952500"/>
          </a:xfrm>
          <a:prstGeom prst="rect">
            <a:avLst/>
          </a:prstGeom>
          <a:noFill/>
        </p:spPr>
      </p:pic>
      <p:pic>
        <p:nvPicPr>
          <p:cNvPr id="57379" name="Picture 35" descr="cupcakechatter_l_maryfran.png">
            <a:hlinkClick r:id="rId25" tooltip="cupcakechatter_l_maryfran.png"/>
          </p:cNvPr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7236296" y="3068960"/>
            <a:ext cx="742950" cy="952500"/>
          </a:xfrm>
          <a:prstGeom prst="rect">
            <a:avLst/>
          </a:prstGeom>
          <a:noFill/>
        </p:spPr>
      </p:pic>
      <p:pic>
        <p:nvPicPr>
          <p:cNvPr id="57380" name="Picture 36" descr="C:\Users\Usuario\Downloads\NECESARIO PARA PPS\hud39[1].gif"/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395536" y="5373216"/>
            <a:ext cx="842392" cy="1114414"/>
          </a:xfrm>
          <a:prstGeom prst="rect">
            <a:avLst/>
          </a:prstGeom>
          <a:noFill/>
        </p:spPr>
      </p:pic>
      <p:pic>
        <p:nvPicPr>
          <p:cNvPr id="57381" name="Picture 37" descr="C:\Users\Usuario\Downloads\NECESARIO PARA PPS\hud37[1].gif"/>
          <p:cNvPicPr>
            <a:picLocks noChangeAspect="1" noChangeArrowheads="1" noCrop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 rot="19399395">
            <a:off x="797803" y="5420476"/>
            <a:ext cx="1224136" cy="306034"/>
          </a:xfrm>
          <a:prstGeom prst="rect">
            <a:avLst/>
          </a:prstGeom>
          <a:noFill/>
        </p:spPr>
      </p:pic>
      <p:pic>
        <p:nvPicPr>
          <p:cNvPr id="57382" name="Picture 38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3059832" y="620688"/>
            <a:ext cx="3019425" cy="504825"/>
          </a:xfrm>
          <a:prstGeom prst="rect">
            <a:avLst/>
          </a:prstGeom>
          <a:noFill/>
        </p:spPr>
      </p:pic>
      <p:pic>
        <p:nvPicPr>
          <p:cNvPr id="57383" name="Picture 39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5076056" y="5373216"/>
            <a:ext cx="362902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  <p:sndAc>
      <p:stSnd>
        <p:snd r:embed="rId2" name="mecano - hawaii bomba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89b88_1fcf0ff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89b87_1604ffe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5" name="4 Imagen" descr="0_89b86_7a3ce5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89b81_5d6148f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89b75_ea8227f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0_740fd_87a6d063_XL[2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45820"/>
            <a:ext cx="9144000" cy="516636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89b85_4827090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6" name="5 Imagen" descr="0_89b74_aca569b4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89b7c_fad4461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89b7b_d96eb3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89b79_34356fe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740fb_d9d69fc0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1576" y="0"/>
            <a:ext cx="6780847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img-fotki.yandex.ru/get/27/34907849.2a/0_8112c_53659612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img-fotki.yandex.ru/get/27/34907849.2a/0_8112d_7fcfa9b9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47052" cy="6858000"/>
          </a:xfrm>
          <a:prstGeom prst="rect">
            <a:avLst/>
          </a:prstGeom>
          <a:noFill/>
        </p:spPr>
      </p:pic>
      <p:pic>
        <p:nvPicPr>
          <p:cNvPr id="37892" name="Picture 4" descr="http://img-fotki.yandex.ru/get/4407/34907849.2a/0_8112f_45c77fcc_X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53491" y="0"/>
            <a:ext cx="459050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img-fotki.yandex.ru/get/26/34907849.2a/0_81130_116a3606_XL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</p:spPr>
      </p:pic>
      <p:pic>
        <p:nvPicPr>
          <p:cNvPr id="36868" name="Picture 4" descr="http://img-fotki.yandex.ru/get/58191/34907849.2a/0_8112a_d25d0b13_XL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1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img-fotki.yandex.ru/get/58191/34907849.2a/0_81127_2eb53ffe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44515" cy="6858000"/>
          </a:xfrm>
          <a:prstGeom prst="rect">
            <a:avLst/>
          </a:prstGeom>
          <a:noFill/>
        </p:spPr>
      </p:pic>
      <p:pic>
        <p:nvPicPr>
          <p:cNvPr id="35844" name="Picture 4" descr="http://img-fotki.yandex.ru/get/4408/34907849.2a/0_81125_5b0f0626_X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21681" y="908720"/>
            <a:ext cx="4322319" cy="527112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http://img-fotki.yandex.ru/get/27/34907849.2a/0_81123_79af3e93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740fc_4ac7d59c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0"/>
            <a:ext cx="3446145" cy="6858000"/>
          </a:xfrm>
          <a:prstGeom prst="rect">
            <a:avLst/>
          </a:prstGeom>
        </p:spPr>
      </p:pic>
      <p:pic>
        <p:nvPicPr>
          <p:cNvPr id="5" name="4 Imagen" descr="0_740fe_248aa26e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0"/>
            <a:ext cx="2871788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img-fotki.yandex.ru/get/4408/34907849.2a/0_81121_3f1832c8_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7238"/>
            <a:ext cx="4104456" cy="6840762"/>
          </a:xfrm>
          <a:prstGeom prst="rect">
            <a:avLst/>
          </a:prstGeom>
          <a:noFill/>
        </p:spPr>
      </p:pic>
      <p:pic>
        <p:nvPicPr>
          <p:cNvPr id="32772" name="Picture 4" descr="http://img-fotki.yandex.ru/get/25/34907849.2a/0_81120_4152b45d_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5" y="0"/>
            <a:ext cx="411479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img-fotki.yandex.ru/get/58191/34907849.2a/0_8111d_7ae658e1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face_13dec368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0"/>
            <a:ext cx="7088372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40f7_50449c37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2905"/>
            <a:ext cx="9144000" cy="609219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a34b1_197087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img-fotki.yandex.ru/get/25/34907849.2a/0_8111c_8b857314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04664"/>
            <a:ext cx="4970983" cy="6264696"/>
          </a:xfrm>
          <a:prstGeom prst="rect">
            <a:avLst/>
          </a:prstGeom>
          <a:noFill/>
        </p:spPr>
      </p:pic>
      <p:pic>
        <p:nvPicPr>
          <p:cNvPr id="27655" name="Picture 7" descr="http://img-fotki.yandex.ru/get/58191/34907849.2a/0_81113_2123a946_X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91472" y="260648"/>
            <a:ext cx="4752528" cy="659735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a70b_d66aa1f1_M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img-fotki.yandex.ru/get/25/34907849.29/0_8110f_575fc5ca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62606"/>
            <a:ext cx="6336704" cy="679539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img-fotki.yandex.ru/get/4406/34907849.29/0_8110b_c0bfd9b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4439394" cy="6858000"/>
          </a:xfrm>
          <a:prstGeom prst="rect">
            <a:avLst/>
          </a:prstGeom>
          <a:noFill/>
        </p:spPr>
      </p:pic>
      <p:pic>
        <p:nvPicPr>
          <p:cNvPr id="24580" name="Picture 4" descr="http://img-fotki.yandex.ru/get/5703/tatyana2q8-medvedeva.1ee/0_5acf8_5ecbcc34_X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476672"/>
            <a:ext cx="3205514" cy="609829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4fc9_ad290790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40f8_70b372b4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18849" y="0"/>
            <a:ext cx="4706302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img-fotki.yandex.ru/get/6003/tatyana2q8-medvedeva.1ee/0_5acf9_970825ff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1556792"/>
            <a:ext cx="6374479" cy="4248472"/>
          </a:xfrm>
          <a:prstGeom prst="rect">
            <a:avLst/>
          </a:prstGeom>
          <a:noFill/>
        </p:spPr>
      </p:pic>
      <p:pic>
        <p:nvPicPr>
          <p:cNvPr id="21508" name="Picture 4" descr="http://img-fotki.yandex.ru/get/6004/tatyana2q8-medvedeva.1ee/0_5acfa_f9e54c86_X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88640"/>
            <a:ext cx="1989401" cy="61926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img-fotki.yandex.ru/get/5604/tatyana2q8-medvedeva.1ee/0_5acfb_80d77bdc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04664"/>
            <a:ext cx="2040227" cy="6120680"/>
          </a:xfrm>
          <a:prstGeom prst="rect">
            <a:avLst/>
          </a:prstGeom>
          <a:noFill/>
        </p:spPr>
      </p:pic>
      <p:pic>
        <p:nvPicPr>
          <p:cNvPr id="20484" name="Picture 4" descr="http://img-fotki.yandex.ru/get/5503/tatyana2q8-medvedeva.1ee/0_5acfc_868c5401_X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836712"/>
            <a:ext cx="2819400" cy="5476876"/>
          </a:xfrm>
          <a:prstGeom prst="rect">
            <a:avLst/>
          </a:prstGeom>
          <a:noFill/>
        </p:spPr>
      </p:pic>
      <p:pic>
        <p:nvPicPr>
          <p:cNvPr id="20486" name="Picture 6" descr="http://img-fotki.yandex.ru/get/5705/tatyana2q8-medvedeva.1ee/0_5ad02_95412139_XL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76256" y="0"/>
            <a:ext cx="1650153" cy="670113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40f9_958e8902_XL[2] (2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3011" y="0"/>
            <a:ext cx="6677977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http://img-fotki.yandex.ru/get/4513/tatyana2q8-medvedeva.1ee/0_5ad00_1dc083a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9007949" cy="583264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img-fotki.yandex.ru/get/5407/tatyana2q8-medvedeva.1ee/0_5ad0e_ddefa358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32656"/>
            <a:ext cx="2581275" cy="6143625"/>
          </a:xfrm>
          <a:prstGeom prst="rect">
            <a:avLst/>
          </a:prstGeom>
          <a:noFill/>
        </p:spPr>
      </p:pic>
      <p:pic>
        <p:nvPicPr>
          <p:cNvPr id="17412" name="Picture 4" descr="http://img-fotki.yandex.ru/get/5505/tatyana2q8-medvedeva.1ee/0_5ad10_8697f4b4_X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404664"/>
            <a:ext cx="2089953" cy="5976664"/>
          </a:xfrm>
          <a:prstGeom prst="rect">
            <a:avLst/>
          </a:prstGeom>
          <a:noFill/>
        </p:spPr>
      </p:pic>
      <p:pic>
        <p:nvPicPr>
          <p:cNvPr id="17414" name="Picture 6" descr="http://img-fotki.yandex.ru/get/6004/tatyana2q8-medvedeva.1ee/0_5ad11_5aa11574_XL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1920" y="404664"/>
            <a:ext cx="1769728" cy="597666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40fb_d9d69fc0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1576" y="0"/>
            <a:ext cx="6780847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img-fotki.yandex.ru/get/4708/104166334.7e/0_66cd4_839fb8c2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476672"/>
            <a:ext cx="6010275" cy="57435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C:\Users\Usuario\Downloads\Nueva carpeta (3)\0_89b77_c680c6b7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Users\Usuario\Downloads\Nueva carpeta (3)\0_89b80_e727b9ff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</p:spPr>
      </p:pic>
      <p:pic>
        <p:nvPicPr>
          <p:cNvPr id="13314" name="Picture 2" descr="C:\Users\Usuario\Downloads\Nueva carpeta (3)\0_89b83_61a54cd3_XL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01008"/>
            <a:ext cx="9144000" cy="335699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Users\Usuario\Downloads\Nueva carpeta (3)\0_89b7d_67220d98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40fa_a38713d7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193" y="0"/>
            <a:ext cx="8287613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mg-fotki.yandex.ru/get/6414/107612177.5a2/0_a286a_941703a0_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836712"/>
            <a:ext cx="2659757" cy="5340879"/>
          </a:xfrm>
          <a:prstGeom prst="rect">
            <a:avLst/>
          </a:prstGeom>
          <a:noFill/>
        </p:spPr>
      </p:pic>
      <p:pic>
        <p:nvPicPr>
          <p:cNvPr id="10244" name="Picture 4" descr="http://img-fotki.yandex.ru/get/4133/107612177.68d/0_a7949_43486d35_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692696"/>
            <a:ext cx="3130331" cy="54726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img-fotki.yandex.ru/get/6424/107612177.68e/0_a7956_451a9964_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780928"/>
            <a:ext cx="5188877" cy="2438772"/>
          </a:xfrm>
          <a:prstGeom prst="rect">
            <a:avLst/>
          </a:prstGeom>
          <a:noFill/>
        </p:spPr>
      </p:pic>
      <p:pic>
        <p:nvPicPr>
          <p:cNvPr id="9220" name="Picture 4" descr="http://img-fotki.yandex.ru/get/4131/107612177.68e/0_a7957_7895f742_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1412776"/>
            <a:ext cx="3173338" cy="470923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40ff_ea0be84a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9332" y="0"/>
            <a:ext cx="7505336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4100_c90ec1ac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66248" y="0"/>
            <a:ext cx="4877752" cy="6858000"/>
          </a:xfrm>
          <a:prstGeom prst="rect">
            <a:avLst/>
          </a:prstGeom>
        </p:spPr>
      </p:pic>
      <p:pic>
        <p:nvPicPr>
          <p:cNvPr id="3" name="2 Imagen" descr="0_74104_5309a1e8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0"/>
            <a:ext cx="3446145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4101_aa3b72dc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27814" y="0"/>
            <a:ext cx="7088372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4102_b54dc7c6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3166" y="0"/>
            <a:ext cx="7997667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4103_a8c516d4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9857" y="0"/>
            <a:ext cx="8164286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453c_9366ffb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3" name="2 Imagen" descr="0_2453d_16e20031_-2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15361" name="Picture 1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5" name="Picture 1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g-fotki.yandex.ru/get/6446/145957609.66/0_c2fcf_ab2ae49_M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48680"/>
            <a:ext cx="2438400" cy="2438401"/>
          </a:xfrm>
          <a:prstGeom prst="rect">
            <a:avLst/>
          </a:prstGeom>
          <a:noFill/>
        </p:spPr>
      </p:pic>
      <p:pic>
        <p:nvPicPr>
          <p:cNvPr id="2052" name="Picture 4" descr="http://img-fotki.yandex.ru/get/5628/145957609.66/0_c2fd0_53d738e2_M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3645024"/>
            <a:ext cx="2438400" cy="2438401"/>
          </a:xfrm>
          <a:prstGeom prst="rect">
            <a:avLst/>
          </a:prstGeom>
          <a:noFill/>
        </p:spPr>
      </p:pic>
      <p:pic>
        <p:nvPicPr>
          <p:cNvPr id="2054" name="Picture 6" descr="http://img-fotki.yandex.ru/get/6433/145957609.66/0_c2fd2_cc3988e7_M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192" y="3645024"/>
            <a:ext cx="2438400" cy="2438401"/>
          </a:xfrm>
          <a:prstGeom prst="rect">
            <a:avLst/>
          </a:prstGeom>
          <a:noFill/>
        </p:spPr>
      </p:pic>
      <p:pic>
        <p:nvPicPr>
          <p:cNvPr id="2056" name="Picture 8" descr="http://img-fotki.yandex.ru/get/5634/145957609.66/0_c2fd3_b310c3dc_M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91880" y="620688"/>
            <a:ext cx="2438400" cy="2438401"/>
          </a:xfrm>
          <a:prstGeom prst="rect">
            <a:avLst/>
          </a:prstGeom>
          <a:noFill/>
        </p:spPr>
      </p:pic>
      <p:pic>
        <p:nvPicPr>
          <p:cNvPr id="2058" name="Picture 10" descr="http://img-fotki.yandex.ru/get/4138/145957609.66/0_c2fd4_ecb23e82_M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300192" y="476672"/>
            <a:ext cx="2438400" cy="2438401"/>
          </a:xfrm>
          <a:prstGeom prst="rect">
            <a:avLst/>
          </a:prstGeom>
          <a:noFill/>
        </p:spPr>
      </p:pic>
      <p:pic>
        <p:nvPicPr>
          <p:cNvPr id="2060" name="Picture 12" descr="http://img-fotki.yandex.ru/get/4136/145957609.66/0_c2fd5_c27ab6bc_M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563888" y="3645024"/>
            <a:ext cx="2438400" cy="24384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32000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61</Words>
  <Application>Microsoft Office PowerPoint</Application>
  <PresentationFormat>Presentación en pantalla (4:3)</PresentationFormat>
  <Paragraphs>29</Paragraphs>
  <Slides>49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21</cp:revision>
  <dcterms:created xsi:type="dcterms:W3CDTF">2013-02-13T12:40:20Z</dcterms:created>
  <dcterms:modified xsi:type="dcterms:W3CDTF">2013-03-03T16:11:52Z</dcterms:modified>
</cp:coreProperties>
</file>