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2" r:id="rId4"/>
    <p:sldId id="296" r:id="rId5"/>
    <p:sldId id="295" r:id="rId6"/>
    <p:sldId id="294" r:id="rId7"/>
    <p:sldId id="293" r:id="rId8"/>
    <p:sldId id="292" r:id="rId9"/>
    <p:sldId id="310" r:id="rId10"/>
    <p:sldId id="309" r:id="rId11"/>
    <p:sldId id="308" r:id="rId12"/>
    <p:sldId id="307" r:id="rId13"/>
    <p:sldId id="306" r:id="rId14"/>
    <p:sldId id="305" r:id="rId15"/>
    <p:sldId id="304" r:id="rId16"/>
    <p:sldId id="303" r:id="rId17"/>
    <p:sldId id="302" r:id="rId18"/>
    <p:sldId id="301" r:id="rId19"/>
    <p:sldId id="300" r:id="rId20"/>
    <p:sldId id="299" r:id="rId21"/>
    <p:sldId id="298" r:id="rId22"/>
    <p:sldId id="297" r:id="rId23"/>
    <p:sldId id="291" r:id="rId24"/>
    <p:sldId id="290" r:id="rId25"/>
    <p:sldId id="289" r:id="rId26"/>
    <p:sldId id="288" r:id="rId27"/>
    <p:sldId id="287" r:id="rId28"/>
    <p:sldId id="286" r:id="rId29"/>
    <p:sldId id="285" r:id="rId30"/>
    <p:sldId id="284" r:id="rId31"/>
    <p:sldId id="283" r:id="rId32"/>
    <p:sldId id="282" r:id="rId33"/>
    <p:sldId id="281" r:id="rId34"/>
    <p:sldId id="280" r:id="rId35"/>
    <p:sldId id="279" r:id="rId36"/>
    <p:sldId id="278" r:id="rId37"/>
    <p:sldId id="277" r:id="rId38"/>
    <p:sldId id="276" r:id="rId39"/>
    <p:sldId id="275" r:id="rId40"/>
    <p:sldId id="274" r:id="rId41"/>
    <p:sldId id="273" r:id="rId42"/>
    <p:sldId id="272" r:id="rId43"/>
    <p:sldId id="271" r:id="rId44"/>
    <p:sldId id="270" r:id="rId45"/>
    <p:sldId id="269" r:id="rId46"/>
    <p:sldId id="268" r:id="rId47"/>
    <p:sldId id="267" r:id="rId48"/>
    <p:sldId id="266" r:id="rId49"/>
    <p:sldId id="265" r:id="rId50"/>
    <p:sldId id="264" r:id="rId51"/>
    <p:sldId id="263" r:id="rId52"/>
    <p:sldId id="311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qCE3pAKbEhmThjT0Z6qdA==" hashData="PISGcy3FMloJouLGeCMq4+Uz5P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A66A-1A0D-4DD3-8861-8D953C71A6C2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B900-61B3-4766-8803-AB6DB6711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A66A-1A0D-4DD3-8861-8D953C71A6C2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B900-61B3-4766-8803-AB6DB6711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A66A-1A0D-4DD3-8861-8D953C71A6C2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B900-61B3-4766-8803-AB6DB6711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A66A-1A0D-4DD3-8861-8D953C71A6C2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B900-61B3-4766-8803-AB6DB6711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A66A-1A0D-4DD3-8861-8D953C71A6C2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B900-61B3-4766-8803-AB6DB6711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A66A-1A0D-4DD3-8861-8D953C71A6C2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B900-61B3-4766-8803-AB6DB6711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A66A-1A0D-4DD3-8861-8D953C71A6C2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B900-61B3-4766-8803-AB6DB6711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A66A-1A0D-4DD3-8861-8D953C71A6C2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B900-61B3-4766-8803-AB6DB6711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A66A-1A0D-4DD3-8861-8D953C71A6C2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B900-61B3-4766-8803-AB6DB6711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A66A-1A0D-4DD3-8861-8D953C71A6C2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B900-61B3-4766-8803-AB6DB6711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A66A-1A0D-4DD3-8861-8D953C71A6C2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9B900-61B3-4766-8803-AB6DB6711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271B57-7A17-485E-B815-2BFA85DF818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0A66A-1A0D-4DD3-8861-8D953C71A6C2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B9B900-61B3-4766-8803-AB6DB67111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zoom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624EE2-D254-4F48-BB7D-9039388F048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zoom dir="in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1a31c_e413ffde_-5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98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48680"/>
            <a:ext cx="3711896" cy="1224136"/>
          </a:xfrm>
          <a:prstGeom prst="rect">
            <a:avLst/>
          </a:prstGeom>
          <a:noFill/>
        </p:spPr>
      </p:pic>
      <p:pic>
        <p:nvPicPr>
          <p:cNvPr id="41988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2636912"/>
            <a:ext cx="4088196" cy="1080120"/>
          </a:xfrm>
          <a:prstGeom prst="rect">
            <a:avLst/>
          </a:prstGeom>
          <a:noFill/>
        </p:spPr>
      </p:pic>
      <p:pic>
        <p:nvPicPr>
          <p:cNvPr id="41990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07704" y="4437112"/>
            <a:ext cx="5377372" cy="1080120"/>
          </a:xfrm>
          <a:prstGeom prst="rect">
            <a:avLst/>
          </a:prstGeom>
          <a:noFill/>
        </p:spPr>
      </p:pic>
      <p:pic>
        <p:nvPicPr>
          <p:cNvPr id="41992" name="Picture 8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0"/>
            <a:ext cx="3600450" cy="638175"/>
          </a:xfrm>
          <a:prstGeom prst="rect">
            <a:avLst/>
          </a:prstGeom>
          <a:noFill/>
        </p:spPr>
      </p:pic>
      <p:pic>
        <p:nvPicPr>
          <p:cNvPr id="41996" name="Picture 12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14975" y="5972175"/>
            <a:ext cx="362902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zoom dir="in"/>
    <p:sndAc>
      <p:stSnd>
        <p:snd r:embed="rId2" name="19 - I Just Called To Say I Love Yo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1b5bc_a60c580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d83a_3d2cbc1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ef36_3889ed7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ef37_13613f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ff4_2fd595d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0"/>
            <a:ext cx="5134928" cy="6858000"/>
          </a:xfrm>
          <a:prstGeom prst="rect">
            <a:avLst/>
          </a:prstGeom>
        </p:spPr>
      </p:pic>
      <p:pic>
        <p:nvPicPr>
          <p:cNvPr id="3" name="2 Imagen" descr="0_2bba6_892df7c9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24544" y="0"/>
            <a:ext cx="4536504" cy="6858000"/>
          </a:xfrm>
          <a:prstGeom prst="rect">
            <a:avLst/>
          </a:prstGeom>
        </p:spPr>
      </p:pic>
      <p:pic>
        <p:nvPicPr>
          <p:cNvPr id="4097" name="Picture 1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710953" y="3356991"/>
            <a:ext cx="6858000" cy="14401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a0f5_98f523a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f1c1_a835d3b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f203_6ba6396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f205_7c9271c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be10_7bc9036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d1cc_9126256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0"/>
            <a:ext cx="4569143" cy="6858000"/>
          </a:xfrm>
          <a:prstGeom prst="rect">
            <a:avLst/>
          </a:prstGeom>
        </p:spPr>
      </p:pic>
      <p:pic>
        <p:nvPicPr>
          <p:cNvPr id="3" name="2 Imagen" descr="0_6a787_cb031e8e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552" y="0"/>
            <a:ext cx="5040560" cy="6858000"/>
          </a:xfrm>
          <a:prstGeom prst="rect">
            <a:avLst/>
          </a:prstGeom>
        </p:spPr>
      </p:pic>
      <p:pic>
        <p:nvPicPr>
          <p:cNvPr id="49153" name="Picture 1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215009" y="3356991"/>
            <a:ext cx="6858000" cy="144017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5b280_20bcdbe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ba4f_1d84428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f0e0_3c314b5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c0_e711453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dcec_88ae5de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e49e_5b13e2b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0"/>
            <a:ext cx="5486400" cy="6858000"/>
          </a:xfrm>
          <a:prstGeom prst="rect">
            <a:avLst/>
          </a:prstGeom>
        </p:spPr>
      </p:pic>
      <p:pic>
        <p:nvPicPr>
          <p:cNvPr id="3" name="2 Imagen" descr="0_7f80c_ce99287a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68560" y="0"/>
            <a:ext cx="4536504" cy="6858000"/>
          </a:xfrm>
          <a:prstGeom prst="rect">
            <a:avLst/>
          </a:prstGeom>
        </p:spPr>
      </p:pic>
      <p:pic>
        <p:nvPicPr>
          <p:cNvPr id="55297" name="Picture 1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38948" y="3356993"/>
            <a:ext cx="6858000" cy="14401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f80f_4f85ad9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0"/>
            <a:ext cx="5143500" cy="6858000"/>
          </a:xfrm>
          <a:prstGeom prst="rect">
            <a:avLst/>
          </a:prstGeom>
        </p:spPr>
      </p:pic>
      <p:pic>
        <p:nvPicPr>
          <p:cNvPr id="3" name="2 Imagen" descr="0_7f805_131171e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68560" y="0"/>
            <a:ext cx="5143500" cy="6858000"/>
          </a:xfrm>
          <a:prstGeom prst="rect">
            <a:avLst/>
          </a:prstGeom>
        </p:spPr>
      </p:pic>
      <p:pic>
        <p:nvPicPr>
          <p:cNvPr id="56321" name="Picture 1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283780" y="3360228"/>
            <a:ext cx="6858000" cy="13754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f811_8407341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0"/>
            <a:ext cx="5143500" cy="6858000"/>
          </a:xfrm>
          <a:prstGeom prst="rect">
            <a:avLst/>
          </a:prstGeom>
        </p:spPr>
      </p:pic>
      <p:pic>
        <p:nvPicPr>
          <p:cNvPr id="3" name="2 Imagen" descr="0_7f814_a95c84e0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552" y="0"/>
            <a:ext cx="5143500" cy="6858000"/>
          </a:xfrm>
          <a:prstGeom prst="rect">
            <a:avLst/>
          </a:prstGeom>
        </p:spPr>
      </p:pic>
      <p:pic>
        <p:nvPicPr>
          <p:cNvPr id="57345" name="Picture 1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303399" y="3340609"/>
            <a:ext cx="6858002" cy="176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f812_b7f559a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faf_822d4c6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bfc6_481594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22a0_7bf6586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f50_9ae6225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4544" y="0"/>
            <a:ext cx="5023485" cy="6858000"/>
          </a:xfrm>
          <a:prstGeom prst="rect">
            <a:avLst/>
          </a:prstGeom>
        </p:spPr>
      </p:pic>
      <p:pic>
        <p:nvPicPr>
          <p:cNvPr id="3" name="2 Imagen" descr="0_32a7c_77b7c3ee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824536" cy="6858000"/>
          </a:xfrm>
          <a:prstGeom prst="rect">
            <a:avLst/>
          </a:prstGeom>
        </p:spPr>
      </p:pic>
      <p:pic>
        <p:nvPicPr>
          <p:cNvPr id="9217" name="Picture 1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211772" y="3360228"/>
            <a:ext cx="6858000" cy="13754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5ebb_ce645a81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c1_2922957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c2_a8773f9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1efb_cf12ab3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1f01_8cc9ae8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c4_2cf0ba4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0"/>
            <a:ext cx="5494973" cy="6858000"/>
          </a:xfrm>
          <a:prstGeom prst="rect">
            <a:avLst/>
          </a:prstGeom>
        </p:spPr>
      </p:pic>
      <p:pic>
        <p:nvPicPr>
          <p:cNvPr id="3" name="2 Imagen" descr="0_61db_4bf1fb5e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24544" y="0"/>
            <a:ext cx="4752528" cy="6858000"/>
          </a:xfrm>
          <a:prstGeom prst="rect">
            <a:avLst/>
          </a:prstGeom>
        </p:spPr>
      </p:pic>
      <p:pic>
        <p:nvPicPr>
          <p:cNvPr id="15361" name="Picture 1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67756" y="3360228"/>
            <a:ext cx="6858000" cy="13754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5b4e_30a97e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0_65b4f_42eb13b1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16385" name="Picture 1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39764" y="3360228"/>
            <a:ext cx="6858000" cy="13754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5b45_72383ea2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0"/>
            <a:ext cx="4774883" cy="6858000"/>
          </a:xfrm>
          <a:prstGeom prst="rect">
            <a:avLst/>
          </a:prstGeom>
        </p:spPr>
      </p:pic>
      <p:pic>
        <p:nvPicPr>
          <p:cNvPr id="3" name="2 Imagen" descr="0_65b46_56cd5c3a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17409" name="Picture 1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83779" y="3360228"/>
            <a:ext cx="6858000" cy="13754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e9_bf6f96f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0ffe_abc4843e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b33_3838377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3ec_1d7313d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01e8_dbcef7b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66d9_638ea4a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7" y="0"/>
            <a:ext cx="4680519" cy="6858000"/>
          </a:xfrm>
          <a:prstGeom prst="rect">
            <a:avLst/>
          </a:prstGeom>
        </p:spPr>
      </p:pic>
      <p:pic>
        <p:nvPicPr>
          <p:cNvPr id="4" name="3 Imagen" descr="0_84c4c_a666ce68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904696" cy="6858000"/>
          </a:xfrm>
          <a:prstGeom prst="rect">
            <a:avLst/>
          </a:prstGeom>
        </p:spPr>
      </p:pic>
      <p:pic>
        <p:nvPicPr>
          <p:cNvPr id="23553" name="Picture 1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70992" y="3356991"/>
            <a:ext cx="6858000" cy="14401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66da_715e0f1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0"/>
            <a:ext cx="4860032" cy="6858000"/>
          </a:xfrm>
          <a:prstGeom prst="rect">
            <a:avLst/>
          </a:prstGeom>
        </p:spPr>
      </p:pic>
      <p:pic>
        <p:nvPicPr>
          <p:cNvPr id="3" name="2 Imagen" descr="0_766db_2a0f6dc2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552" y="0"/>
            <a:ext cx="4680520" cy="6858000"/>
          </a:xfrm>
          <a:prstGeom prst="rect">
            <a:avLst/>
          </a:prstGeom>
        </p:spPr>
      </p:pic>
      <p:pic>
        <p:nvPicPr>
          <p:cNvPr id="24577" name="Picture 1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923739" y="3360228"/>
            <a:ext cx="6858000" cy="13754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37c_d59ca1b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88c2_ae625a75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3" name="2 Imagen" descr="0_790de_9148f18a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26625" name="Picture 1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83779" y="3360228"/>
            <a:ext cx="6858000" cy="13754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067_add33f0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12576" y="0"/>
            <a:ext cx="5143500" cy="6858000"/>
          </a:xfrm>
          <a:prstGeom prst="rect">
            <a:avLst/>
          </a:prstGeom>
        </p:spPr>
      </p:pic>
      <p:pic>
        <p:nvPicPr>
          <p:cNvPr id="3" name="2 Imagen" descr="0_6110_a2e94f78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5143500" cy="6858000"/>
          </a:xfrm>
          <a:prstGeom prst="rect">
            <a:avLst/>
          </a:prstGeom>
        </p:spPr>
      </p:pic>
      <p:pic>
        <p:nvPicPr>
          <p:cNvPr id="27649" name="Picture 1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70991" y="3356993"/>
            <a:ext cx="6858002" cy="14401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5268_54dbe59c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7229_d016f506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0"/>
            <a:ext cx="4927476" cy="6858000"/>
          </a:xfrm>
          <a:prstGeom prst="rect">
            <a:avLst/>
          </a:prstGeom>
        </p:spPr>
      </p:pic>
      <p:pic>
        <p:nvPicPr>
          <p:cNvPr id="3" name="2 Imagen" descr="0_36464_c75f5167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52536" y="0"/>
            <a:ext cx="4752528" cy="6858000"/>
          </a:xfrm>
          <a:prstGeom prst="rect">
            <a:avLst/>
          </a:prstGeom>
        </p:spPr>
      </p:pic>
      <p:pic>
        <p:nvPicPr>
          <p:cNvPr id="29697" name="Picture 1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70994" y="3356993"/>
            <a:ext cx="6858000" cy="14401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467_66eeb1f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7485_273cd36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43da_3f56322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9741_9a73ecb4_-3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238_99c1eb93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0"/>
            <a:ext cx="5470987" cy="6858000"/>
          </a:xfrm>
          <a:prstGeom prst="rect">
            <a:avLst/>
          </a:prstGeom>
        </p:spPr>
      </p:pic>
      <p:pic>
        <p:nvPicPr>
          <p:cNvPr id="3" name="2 Imagen" descr="0_97239_63cdb1f7_-3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552" y="0"/>
            <a:ext cx="4824536" cy="6858000"/>
          </a:xfrm>
          <a:prstGeom prst="rect">
            <a:avLst/>
          </a:prstGeom>
        </p:spPr>
      </p:pic>
      <p:pic>
        <p:nvPicPr>
          <p:cNvPr id="34817" name="Picture 1" descr="C:\Users\Usuario\Download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31753" y="3324225"/>
            <a:ext cx="6858000" cy="20954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1000">
    <p:zoom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60</Words>
  <Application>Microsoft Office PowerPoint</Application>
  <PresentationFormat>Presentación en pantalla (4:3)</PresentationFormat>
  <Paragraphs>28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2013-05-06T11:50:13Z</dcterms:created>
  <dcterms:modified xsi:type="dcterms:W3CDTF">2013-05-06T14:13:12Z</dcterms:modified>
</cp:coreProperties>
</file>