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82" r:id="rId5"/>
    <p:sldId id="281" r:id="rId6"/>
    <p:sldId id="280" r:id="rId7"/>
    <p:sldId id="279" r:id="rId8"/>
    <p:sldId id="278" r:id="rId9"/>
    <p:sldId id="276" r:id="rId10"/>
    <p:sldId id="277" r:id="rId11"/>
    <p:sldId id="275" r:id="rId12"/>
    <p:sldId id="274" r:id="rId13"/>
    <p:sldId id="273" r:id="rId14"/>
    <p:sldId id="272" r:id="rId15"/>
    <p:sldId id="271" r:id="rId16"/>
    <p:sldId id="270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0" r:id="rId26"/>
    <p:sldId id="259" r:id="rId27"/>
    <p:sldId id="258" r:id="rId28"/>
    <p:sldId id="283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2ED5F-09BE-4159-8100-287EC396025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8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A1931-3531-4163-9ECA-46A14DEE7C8A}" type="datetimeFigureOut">
              <a:rPr lang="es-ES" smtClean="0"/>
              <a:pPr/>
              <a:t>02/09/2012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058D0-9270-47CA-A753-2461198D4E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FC3612E-EC78-41C2-99DD-2B324D314AC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8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zk27tmv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301208"/>
            <a:ext cx="847725" cy="942975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5373216"/>
            <a:ext cx="2705100" cy="638175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04734" y="620689"/>
            <a:ext cx="2843779" cy="504056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4149080"/>
            <a:ext cx="63531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coyote dax - no rompas mas mi pobre coraz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l8sv8n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7" name="Picture 1" descr="C:\Users\Usuario\Downloads\14-4-2012\Latas, tazas, bolsos, botellas, marcos gif y otros\0__10_kutyu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445224"/>
            <a:ext cx="1524000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n35nu7x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pic>
        <p:nvPicPr>
          <p:cNvPr id="1025" name="Picture 1" descr="C:\Users\Usuario\Downloads\14-4-2012\Latas, tazas, bolsos, botellas, marcos gif y otros\0__10_kutyu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692696"/>
            <a:ext cx="1524000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y7445k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9" name="Picture 1" descr="C:\Users\Usuario\Downloads\14-4-2012\Latas, tazas, bolsos, botellas, marcos gif y otros\0__10_kutyu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5301208"/>
            <a:ext cx="1524000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6p8xs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w5cl4vw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14-4-2012\Latas, tazas, bolsos, botellas, marcos gif y otros\4e20bb4a5ebb616072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04664"/>
            <a:ext cx="1733550" cy="24955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ls6ph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p7fztk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2" name="Picture 4" descr="C:\Users\Usuario\Downloads\14-4-2012\Latas, tazas, bolsos, botellas, marcos gif y otros\a6d3c06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20688"/>
            <a:ext cx="800089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lqnww4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145" name="Picture 1" descr="C:\Users\Usuario\Downloads\14-4-2012\Latas, tazas, bolsos, botellas, marcos gif y otros\img2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836712"/>
            <a:ext cx="936104" cy="93610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t0uf0c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4099" name="Picture 3" descr="C:\Users\Usuario\Downloads\OTROS GIFS gatos perros\b13c78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229200"/>
            <a:ext cx="2209800" cy="1009650"/>
          </a:xfrm>
          <a:prstGeom prst="rect">
            <a:avLst/>
          </a:prstGeom>
          <a:noFill/>
        </p:spPr>
      </p:pic>
      <p:pic>
        <p:nvPicPr>
          <p:cNvPr id="4100" name="Picture 4" descr="C:\Users\Usuario\Downloads\OTROS GIFS gatos perros\b13c78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229200"/>
            <a:ext cx="2209800" cy="10096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xe074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122" name="Picture 2" descr="C:\Users\Usuario\Downloads\OTROS GIFS gatos perros\9ddc7cd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429000"/>
            <a:ext cx="857250" cy="10763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ici9l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6146" name="Picture 2" descr="C:\Users\Usuario\Downloads\OTROS GIFS gatos perros\8f027e2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276872"/>
            <a:ext cx="2090555" cy="129614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oopqm0p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C:\Users\Usuario\Downloads\OTROS GIFS gatos perros\44e952a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92696"/>
            <a:ext cx="1080120" cy="108931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jch2h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2050" name="Picture 2" descr="C:\Users\Usuario\Downloads\GLITTERS\hol_trac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284984"/>
            <a:ext cx="1733550" cy="16097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o81i0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843808" cy="3446027"/>
          </a:xfrm>
          <a:prstGeom prst="rect">
            <a:avLst/>
          </a:prstGeom>
        </p:spPr>
      </p:pic>
      <p:pic>
        <p:nvPicPr>
          <p:cNvPr id="3" name="2 Imagen" descr="76gls29j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5688" y="0"/>
            <a:ext cx="2808312" cy="3501008"/>
          </a:xfrm>
          <a:prstGeom prst="rect">
            <a:avLst/>
          </a:prstGeom>
        </p:spPr>
      </p:pic>
      <p:pic>
        <p:nvPicPr>
          <p:cNvPr id="4" name="3 Imagen" descr="0tlif1a0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64534"/>
            <a:ext cx="2843807" cy="3493466"/>
          </a:xfrm>
          <a:prstGeom prst="rect">
            <a:avLst/>
          </a:prstGeom>
        </p:spPr>
      </p:pic>
      <p:pic>
        <p:nvPicPr>
          <p:cNvPr id="6" name="5 Imagen" descr="jedd598w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63680" y="3429000"/>
            <a:ext cx="2880320" cy="3429000"/>
          </a:xfrm>
          <a:prstGeom prst="rect">
            <a:avLst/>
          </a:prstGeom>
        </p:spPr>
      </p:pic>
      <p:pic>
        <p:nvPicPr>
          <p:cNvPr id="7" name="6 Imagen" descr="4obz2d2y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0"/>
            <a:ext cx="3563888" cy="6858000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12466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tmrd3s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vvt9yp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dsrbw1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z8hyzk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8tn0ar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uasj55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rntcum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wbt1m6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mudavk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bja69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3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60</Words>
  <Application>Microsoft Office PowerPoint</Application>
  <PresentationFormat>Presentación en pantalla (4:3)</PresentationFormat>
  <Paragraphs>28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2012-08-31T19:09:27Z</dcterms:created>
  <dcterms:modified xsi:type="dcterms:W3CDTF">2012-09-02T14:27:47Z</dcterms:modified>
</cp:coreProperties>
</file>