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6" r:id="rId3"/>
    <p:sldId id="256" r:id="rId4"/>
    <p:sldId id="279" r:id="rId5"/>
    <p:sldId id="285" r:id="rId6"/>
    <p:sldId id="284" r:id="rId7"/>
    <p:sldId id="283" r:id="rId8"/>
    <p:sldId id="282" r:id="rId9"/>
    <p:sldId id="281" r:id="rId10"/>
    <p:sldId id="280" r:id="rId11"/>
    <p:sldId id="278" r:id="rId12"/>
    <p:sldId id="277" r:id="rId13"/>
    <p:sldId id="276" r:id="rId14"/>
    <p:sldId id="275" r:id="rId15"/>
    <p:sldId id="287" r:id="rId16"/>
    <p:sldId id="271" r:id="rId17"/>
    <p:sldId id="270" r:id="rId18"/>
    <p:sldId id="269" r:id="rId19"/>
    <p:sldId id="268" r:id="rId20"/>
    <p:sldId id="267" r:id="rId21"/>
    <p:sldId id="265" r:id="rId22"/>
    <p:sldId id="262" r:id="rId23"/>
    <p:sldId id="261" r:id="rId24"/>
    <p:sldId id="260" r:id="rId25"/>
    <p:sldId id="259" r:id="rId26"/>
    <p:sldId id="264" r:id="rId27"/>
    <p:sldId id="263" r:id="rId28"/>
    <p:sldId id="286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zglTdbhpzpg0t+XtTlYnA" hashData="ZQrjZ3kJCvtJN0JTWOea2HfI/U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678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5BF-7327-4EB3-949C-D4A7C9CC8E3A}" type="datetimeFigureOut">
              <a:rPr lang="es-ES" smtClean="0"/>
              <a:pPr/>
              <a:t>15/07/2012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14FB0-A9E5-4760-A218-4677CC504D4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5BF-7327-4EB3-949C-D4A7C9CC8E3A}" type="datetimeFigureOut">
              <a:rPr lang="es-ES" smtClean="0"/>
              <a:pPr/>
              <a:t>15/07/2012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14FB0-A9E5-4760-A218-4677CC504D4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5BF-7327-4EB3-949C-D4A7C9CC8E3A}" type="datetimeFigureOut">
              <a:rPr lang="es-ES" smtClean="0"/>
              <a:pPr/>
              <a:t>15/07/2012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14FB0-A9E5-4760-A218-4677CC504D4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5BF-7327-4EB3-949C-D4A7C9CC8E3A}" type="datetimeFigureOut">
              <a:rPr lang="es-ES" smtClean="0"/>
              <a:pPr/>
              <a:t>15/07/2012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14FB0-A9E5-4760-A218-4677CC504D4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5BF-7327-4EB3-949C-D4A7C9CC8E3A}" type="datetimeFigureOut">
              <a:rPr lang="es-ES" smtClean="0"/>
              <a:pPr/>
              <a:t>15/07/2012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14FB0-A9E5-4760-A218-4677CC504D4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5BF-7327-4EB3-949C-D4A7C9CC8E3A}" type="datetimeFigureOut">
              <a:rPr lang="es-ES" smtClean="0"/>
              <a:pPr/>
              <a:t>15/07/2012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14FB0-A9E5-4760-A218-4677CC504D4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5BF-7327-4EB3-949C-D4A7C9CC8E3A}" type="datetimeFigureOut">
              <a:rPr lang="es-ES" smtClean="0"/>
              <a:pPr/>
              <a:t>15/07/2012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14FB0-A9E5-4760-A218-4677CC504D4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5BF-7327-4EB3-949C-D4A7C9CC8E3A}" type="datetimeFigureOut">
              <a:rPr lang="es-ES" smtClean="0"/>
              <a:pPr/>
              <a:t>15/07/2012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14FB0-A9E5-4760-A218-4677CC504D4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5BF-7327-4EB3-949C-D4A7C9CC8E3A}" type="datetimeFigureOut">
              <a:rPr lang="es-ES" smtClean="0"/>
              <a:pPr/>
              <a:t>15/07/2012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14FB0-A9E5-4760-A218-4677CC504D4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5BF-7327-4EB3-949C-D4A7C9CC8E3A}" type="datetimeFigureOut">
              <a:rPr lang="es-ES" smtClean="0"/>
              <a:pPr/>
              <a:t>15/07/2012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14FB0-A9E5-4760-A218-4677CC504D4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5BF-7327-4EB3-949C-D4A7C9CC8E3A}" type="datetimeFigureOut">
              <a:rPr lang="es-ES" smtClean="0"/>
              <a:pPr/>
              <a:t>15/07/2012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14FB0-A9E5-4760-A218-4677CC504D4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BD45F4-42EC-418F-9161-5CA676BA1DB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C55BF-7327-4EB3-949C-D4A7C9CC8E3A}" type="datetimeFigureOut">
              <a:rPr lang="es-ES" smtClean="0"/>
              <a:pPr/>
              <a:t>15/07/2012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014FB0-A9E5-4760-A218-4677CC504D4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DE10170-774E-4CC5-AC97-8695B934D6B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35849459_pic_id8373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357850" cy="6858000"/>
          </a:xfrm>
          <a:prstGeom prst="rect">
            <a:avLst/>
          </a:prstGeom>
          <a:ln w="38100" cap="sq">
            <a:solidFill>
              <a:srgbClr val="CC99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bad15.jpg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>
            <a:off x="0" y="0"/>
            <a:ext cx="5372100" cy="6858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8678" name="Picture 6" descr="Loading...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3714752"/>
            <a:ext cx="3500430" cy="1162050"/>
          </a:xfrm>
          <a:prstGeom prst="rect">
            <a:avLst/>
          </a:prstGeom>
          <a:noFill/>
        </p:spPr>
      </p:pic>
      <p:pic>
        <p:nvPicPr>
          <p:cNvPr id="28680" name="Picture 8" descr="Loading...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29322" y="2285992"/>
            <a:ext cx="2619375" cy="1123950"/>
          </a:xfrm>
          <a:prstGeom prst="rect">
            <a:avLst/>
          </a:prstGeom>
          <a:noFill/>
        </p:spPr>
      </p:pic>
    </p:spTree>
  </p:cSld>
  <p:clrMapOvr>
    <a:masterClrMapping/>
  </p:clrMapOvr>
  <p:transition advTm="25000">
    <p:sndAc>
      <p:stSnd loop="1">
        <p:snd r:embed="rId2" name="HAPPY SONG -BONEY 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7" presetClass="entr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d7a3e57b641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5072098" cy="6858000"/>
          </a:xfrm>
          <a:prstGeom prst="rect">
            <a:avLst/>
          </a:prstGeom>
          <a:ln w="38100" cap="sq">
            <a:solidFill>
              <a:schemeClr val="bg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1212432348_25.jpg"/>
          <p:cNvPicPr>
            <a:picLocks noChangeAspect="1"/>
          </p:cNvPicPr>
          <p:nvPr/>
        </p:nvPicPr>
        <p:blipFill>
          <a:blip r:embed="rId3" cstate="screen">
            <a:lum contrast="10000"/>
          </a:blip>
          <a:stretch>
            <a:fillRect/>
          </a:stretch>
        </p:blipFill>
        <p:spPr>
          <a:xfrm>
            <a:off x="2214546" y="0"/>
            <a:ext cx="5072098" cy="6858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_2012-03-29-8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357422" y="0"/>
            <a:ext cx="4859675" cy="685800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</p:pic>
      <p:pic>
        <p:nvPicPr>
          <p:cNvPr id="5" name="4 Imagen" descr="4d7a3e978425b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357422" y="0"/>
            <a:ext cx="4857784" cy="6858000"/>
          </a:xfrm>
          <a:prstGeom prst="rect">
            <a:avLst/>
          </a:prstGeom>
          <a:ln>
            <a:solidFill>
              <a:schemeClr val="bg2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a4c0d6eb4b7f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320030" y="0"/>
            <a:ext cx="4503940" cy="6858000"/>
          </a:xfrm>
          <a:prstGeom prst="rect">
            <a:avLst/>
          </a:prstGeom>
        </p:spPr>
      </p:pic>
      <p:pic>
        <p:nvPicPr>
          <p:cNvPr id="5" name="4 Imagen" descr="4a81103c2be5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0"/>
            <a:ext cx="7500990" cy="6858000"/>
          </a:xfrm>
          <a:prstGeom prst="rect">
            <a:avLst/>
          </a:prstGeom>
          <a:ln>
            <a:solidFill>
              <a:schemeClr val="tx1">
                <a:lumMod val="95000"/>
              </a:schemeClr>
            </a:solidFill>
          </a:ln>
        </p:spPr>
      </p:pic>
      <p:pic>
        <p:nvPicPr>
          <p:cNvPr id="6" name="5 Imagen" descr="69DAB9EE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0"/>
            <a:ext cx="7572428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cc772827f9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ln w="38100" cap="sq">
            <a:solidFill>
              <a:srgbClr val="FF33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4d9cfb6de6335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000232" y="0"/>
            <a:ext cx="5164012" cy="6858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d7a3e4a6cde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068279" cy="6858000"/>
          </a:xfrm>
          <a:prstGeom prst="rect">
            <a:avLst/>
          </a:prstGeom>
          <a:ln w="38100" cap="sq">
            <a:solidFill>
              <a:schemeClr val="bg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4d12c00e81b5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0"/>
            <a:ext cx="5072098" cy="6858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d61c791340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820656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4d9874922fd26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285984" y="0"/>
            <a:ext cx="4898571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da2a6cfc0f4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429288" cy="6793397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4 Imagen" descr="4da7ca43aad4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0"/>
            <a:ext cx="5429288" cy="6809665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hdy8s7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6636"/>
            <a:ext cx="9144000" cy="582472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4 Imagen" descr="48B89A8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0042"/>
            <a:ext cx="9144000" cy="5857916"/>
          </a:xfrm>
          <a:prstGeom prst="rect">
            <a:avLst/>
          </a:prstGeom>
          <a:ln>
            <a:solidFill>
              <a:srgbClr val="92D050"/>
            </a:solidFill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d12c50fd1d3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786478" cy="6858000"/>
          </a:xfrm>
          <a:prstGeom prst="rect">
            <a:avLst/>
          </a:prstGeom>
          <a:ln w="38100" cap="sq">
            <a:solidFill>
              <a:srgbClr val="CC99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70D2E43F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0"/>
            <a:ext cx="5786478" cy="6858000"/>
          </a:xfrm>
          <a:prstGeom prst="rect">
            <a:avLst/>
          </a:prstGeom>
          <a:ln w="38100" cap="sq">
            <a:solidFill>
              <a:srgbClr val="CC99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6FD1143D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000232" y="0"/>
            <a:ext cx="5476207" cy="6858000"/>
          </a:xfrm>
          <a:prstGeom prst="rect">
            <a:avLst/>
          </a:prstGeom>
          <a:ln w="38100" cap="sq">
            <a:solidFill>
              <a:schemeClr val="bg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0998F85AA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000232" y="0"/>
            <a:ext cx="5485584" cy="6858000"/>
          </a:xfrm>
          <a:prstGeom prst="rect">
            <a:avLst/>
          </a:prstGeom>
          <a:ln w="38100" cap="sq">
            <a:solidFill>
              <a:schemeClr val="tx2">
                <a:lumMod val="9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7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429552" cy="6858000"/>
          </a:xfrm>
          <a:prstGeom prst="rect">
            <a:avLst/>
          </a:prstGeom>
          <a:ln w="38100" cap="sq">
            <a:solidFill>
              <a:schemeClr val="accent4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487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0"/>
            <a:ext cx="7429552" cy="6858000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62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500726" cy="6858000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5" name="4 Imagen" descr="1527549_f5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0"/>
            <a:ext cx="5525694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017146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1" y="0"/>
            <a:ext cx="4715731" cy="6858000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0"/>
            <a:ext cx="4714908" cy="6858000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bum_large_12707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057763" cy="6858000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pic>
        <p:nvPicPr>
          <p:cNvPr id="5" name="4 Imagen" descr="album_large_127074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92D050"/>
            </a:solidFill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bum_large_12707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219" y="0"/>
            <a:ext cx="9006781" cy="6858000"/>
          </a:xfrm>
          <a:prstGeom prst="rect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5" name="4 Imagen" descr="album_large_12707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bum_large_12707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3300"/>
            </a:solidFill>
          </a:ln>
        </p:spPr>
      </p:pic>
      <p:pic>
        <p:nvPicPr>
          <p:cNvPr id="5" name="4 Imagen" descr="album_large_127075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FF3300"/>
            </a:solidFill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azing model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500298" y="0"/>
            <a:ext cx="4714876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4 Imagen" descr="avatars-babys-grossesse-avatar-bi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0"/>
            <a:ext cx="4713322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64D437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5156806" cy="6858000"/>
          </a:xfrm>
          <a:prstGeom prst="rect">
            <a:avLst/>
          </a:prstGeom>
          <a:ln w="38100" cap="sq">
            <a:solidFill>
              <a:srgbClr val="CC99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Body-Paint98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285984" y="0"/>
            <a:ext cx="5143536" cy="685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0335394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786478" cy="6858000"/>
          </a:xfrm>
          <a:prstGeom prst="rect">
            <a:avLst/>
          </a:prstGeom>
          <a:ln w="38100" cap="sq">
            <a:solidFill>
              <a:srgbClr val="CC99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breast_cancer_bad_hair_day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857356" y="0"/>
            <a:ext cx="5786478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264A8BA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214974" cy="6858000"/>
          </a:xfrm>
          <a:prstGeom prst="rect">
            <a:avLst/>
          </a:prstGeom>
          <a:ln w="38100" cap="sq">
            <a:solidFill>
              <a:srgbClr val="FF33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dusunce-resimleri-mistik-gucler-kuantum-sanat-resi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0"/>
            <a:ext cx="5214974" cy="6878562"/>
          </a:xfrm>
          <a:prstGeom prst="rect">
            <a:avLst/>
          </a:prstGeom>
          <a:ln w="38100" cap="sq">
            <a:solidFill>
              <a:schemeClr val="accent4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3" y="0"/>
            <a:ext cx="5643602" cy="685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IMG_065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0"/>
            <a:ext cx="5715040" cy="6858000"/>
          </a:xfrm>
          <a:prstGeom prst="rect">
            <a:avLst/>
          </a:prstGeom>
          <a:ln w="38100" cap="sq">
            <a:solidFill>
              <a:srgbClr val="FF33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melissa-satta-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214546" y="0"/>
            <a:ext cx="4829577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Bodypaint Soccer_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0"/>
            <a:ext cx="4714908" cy="6858000"/>
          </a:xfrm>
          <a:prstGeom prst="rect">
            <a:avLst/>
          </a:prstGeom>
          <a:ln w="38100" cap="sq">
            <a:solidFill>
              <a:schemeClr val="bg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yle Women in Body Paint4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571736" y="0"/>
            <a:ext cx="4428087" cy="6858000"/>
          </a:xfrm>
          <a:prstGeom prst="rect">
            <a:avLst/>
          </a:prstGeom>
          <a:ln w="38100" cap="sq">
            <a:solidFill>
              <a:schemeClr val="bg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bodypainting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571736" y="0"/>
            <a:ext cx="4429156" cy="6858000"/>
          </a:xfrm>
          <a:prstGeom prst="rect">
            <a:avLst/>
          </a:prstGeom>
          <a:ln w="38100" cap="sq">
            <a:solidFill>
              <a:schemeClr val="bg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dypaint_0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FF33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[wallcoo.com]_Would_Cup_Body_Paint_WorldCupBaby_10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FF33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ol_art15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5022496" cy="685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Sexy Girl Jessica Szohr in SoBe Lifewater Bodypain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082284" cy="6858000"/>
          </a:xfrm>
          <a:prstGeom prst="rect">
            <a:avLst/>
          </a:prstGeom>
          <a:ln>
            <a:solidFill>
              <a:srgbClr val="92D050"/>
            </a:solidFill>
          </a:ln>
        </p:spPr>
      </p:pic>
      <p:sp>
        <p:nvSpPr>
          <p:cNvPr id="7" name="6 CuadroTexto"/>
          <p:cNvSpPr txBox="1"/>
          <p:nvPr/>
        </p:nvSpPr>
        <p:spPr>
          <a:xfrm>
            <a:off x="5857884" y="5929330"/>
            <a:ext cx="29161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Francisco  del  Olmo  - Jazmín</a:t>
            </a:r>
            <a:endParaRPr lang="es-ES" sz="20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7" presetClass="entr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6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TE SENSUA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ARTE SENSUAL</Template>
  <TotalTime>0</TotalTime>
  <Words>65</Words>
  <Application>Microsoft Office PowerPoint</Application>
  <PresentationFormat>Presentación en pantalla (4:3)</PresentationFormat>
  <Paragraphs>29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ARTE SENSUAL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2012-07-15T16:27:27Z</dcterms:created>
  <dcterms:modified xsi:type="dcterms:W3CDTF">2012-07-15T16:35:20Z</dcterms:modified>
</cp:coreProperties>
</file>