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93"/>
  </p:notesMasterIdLst>
  <p:sldIdLst>
    <p:sldId id="257" r:id="rId3"/>
    <p:sldId id="268" r:id="rId4"/>
    <p:sldId id="267" r:id="rId5"/>
    <p:sldId id="266" r:id="rId6"/>
    <p:sldId id="265" r:id="rId7"/>
    <p:sldId id="264" r:id="rId8"/>
    <p:sldId id="263" r:id="rId9"/>
    <p:sldId id="262" r:id="rId10"/>
    <p:sldId id="261" r:id="rId11"/>
    <p:sldId id="260" r:id="rId12"/>
    <p:sldId id="259" r:id="rId13"/>
    <p:sldId id="258" r:id="rId14"/>
    <p:sldId id="270" r:id="rId15"/>
    <p:sldId id="281" r:id="rId16"/>
    <p:sldId id="280" r:id="rId17"/>
    <p:sldId id="279" r:id="rId18"/>
    <p:sldId id="278" r:id="rId19"/>
    <p:sldId id="277" r:id="rId20"/>
    <p:sldId id="276" r:id="rId21"/>
    <p:sldId id="275" r:id="rId22"/>
    <p:sldId id="274" r:id="rId23"/>
    <p:sldId id="273" r:id="rId24"/>
    <p:sldId id="272" r:id="rId25"/>
    <p:sldId id="271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  <p:sldId id="305" r:id="rId49"/>
    <p:sldId id="306" r:id="rId50"/>
    <p:sldId id="307" r:id="rId51"/>
    <p:sldId id="308" r:id="rId52"/>
    <p:sldId id="309" r:id="rId53"/>
    <p:sldId id="310" r:id="rId54"/>
    <p:sldId id="311" r:id="rId55"/>
    <p:sldId id="312" r:id="rId56"/>
    <p:sldId id="313" r:id="rId57"/>
    <p:sldId id="314" r:id="rId58"/>
    <p:sldId id="315" r:id="rId59"/>
    <p:sldId id="316" r:id="rId60"/>
    <p:sldId id="318" r:id="rId61"/>
    <p:sldId id="319" r:id="rId62"/>
    <p:sldId id="320" r:id="rId63"/>
    <p:sldId id="321" r:id="rId64"/>
    <p:sldId id="322" r:id="rId65"/>
    <p:sldId id="323" r:id="rId66"/>
    <p:sldId id="324" r:id="rId67"/>
    <p:sldId id="325" r:id="rId68"/>
    <p:sldId id="326" r:id="rId69"/>
    <p:sldId id="327" r:id="rId70"/>
    <p:sldId id="329" r:id="rId71"/>
    <p:sldId id="330" r:id="rId72"/>
    <p:sldId id="332" r:id="rId73"/>
    <p:sldId id="333" r:id="rId74"/>
    <p:sldId id="334" r:id="rId75"/>
    <p:sldId id="335" r:id="rId76"/>
    <p:sldId id="348" r:id="rId77"/>
    <p:sldId id="347" r:id="rId78"/>
    <p:sldId id="345" r:id="rId79"/>
    <p:sldId id="346" r:id="rId80"/>
    <p:sldId id="344" r:id="rId81"/>
    <p:sldId id="343" r:id="rId82"/>
    <p:sldId id="342" r:id="rId83"/>
    <p:sldId id="341" r:id="rId84"/>
    <p:sldId id="340" r:id="rId85"/>
    <p:sldId id="336" r:id="rId86"/>
    <p:sldId id="338" r:id="rId87"/>
    <p:sldId id="337" r:id="rId88"/>
    <p:sldId id="339" r:id="rId89"/>
    <p:sldId id="331" r:id="rId90"/>
    <p:sldId id="349" r:id="rId91"/>
    <p:sldId id="350" r:id="rId9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VPEy4c57wH08HEdLjZKlQ==" hashData="Vma5VhAf1sUTrhwcmJHZxIACaz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90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498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97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viewProps" Target="view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27DB75-72F0-48AA-8AF8-766057F36390}" type="datetimeFigureOut">
              <a:rPr lang="es-ES" smtClean="0"/>
              <a:t>05/12/2014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6C3551-418D-47E9-8A7E-3B7F8467689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100882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ólo el título"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89C1F-A2A6-4B36-865F-C68B7BD12392}" type="datetimeFigureOut">
              <a:rPr lang="es-ES" smtClean="0"/>
              <a:t>05/12/2014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F03F8-DAEF-46D9-92B2-6799246D6988}" type="slidenum">
              <a:rPr lang="es-ES" smtClean="0"/>
              <a:t>‹Nº›</a:t>
            </a:fld>
            <a:endParaRPr lang="es-ES"/>
          </a:p>
        </p:txBody>
      </p:sp>
      <p:pic>
        <p:nvPicPr>
          <p:cNvPr id="1026" name="Picture 2" descr="http://us.123rf.com/450wm/nataliahubbert/nataliahubbert1403/nataliahubbert140300002/26967947-%EB%83%84%EB%B9%84%EC%99%80-%EC%88%9F%EA%B0%80%EB%9D%BD-%EC%98%88%EC%81%9C-%EC%9A%94%EB%A6%AC%EC%82%AC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89" b="98889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584" y="116632"/>
            <a:ext cx="6381328" cy="6381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 userDrawn="1"/>
        </p:nvSpPr>
        <p:spPr>
          <a:xfrm rot="20766958">
            <a:off x="3571151" y="907192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Helen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anose="0302060205050609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9462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89C1F-A2A6-4B36-865F-C68B7BD12392}" type="datetimeFigureOut">
              <a:rPr lang="es-ES" smtClean="0"/>
              <a:t>05/12/2014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F03F8-DAEF-46D9-92B2-6799246D698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3852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89C1F-A2A6-4B36-865F-C68B7BD12392}" type="datetimeFigureOut">
              <a:rPr lang="es-ES" smtClean="0"/>
              <a:t>05/12/2014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F03F8-DAEF-46D9-92B2-6799246D698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7593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89C1F-A2A6-4B36-865F-C68B7BD12392}" type="datetimeFigureOut">
              <a:rPr lang="es-ES" smtClean="0"/>
              <a:t>05/12/2014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F03F8-DAEF-46D9-92B2-6799246D698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71150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89C1F-A2A6-4B36-865F-C68B7BD12392}" type="datetimeFigureOut">
              <a:rPr lang="es-ES" smtClean="0"/>
              <a:t>05/12/2014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F03F8-DAEF-46D9-92B2-6799246D698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25938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89C1F-A2A6-4B36-865F-C68B7BD12392}" type="datetimeFigureOut">
              <a:rPr lang="es-ES" smtClean="0"/>
              <a:t>05/12/2014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F03F8-DAEF-46D9-92B2-6799246D698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9011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89C1F-A2A6-4B36-865F-C68B7BD12392}" type="datetimeFigureOut">
              <a:rPr lang="es-ES" smtClean="0"/>
              <a:t>05/12/2014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F03F8-DAEF-46D9-92B2-6799246D698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14062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89C1F-A2A6-4B36-865F-C68B7BD12392}" type="datetimeFigureOut">
              <a:rPr lang="es-ES" smtClean="0"/>
              <a:t>05/12/2014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F03F8-DAEF-46D9-92B2-6799246D698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34746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89C1F-A2A6-4B36-865F-C68B7BD12392}" type="datetimeFigureOut">
              <a:rPr lang="es-ES" smtClean="0"/>
              <a:t>05/12/2014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F03F8-DAEF-46D9-92B2-6799246D698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1387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89C1F-A2A6-4B36-865F-C68B7BD12392}" type="datetimeFigureOut">
              <a:rPr lang="es-ES" smtClean="0"/>
              <a:t>05/12/2014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F03F8-DAEF-46D9-92B2-6799246D698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32525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89C1F-A2A6-4B36-865F-C68B7BD12392}" type="datetimeFigureOut">
              <a:rPr lang="es-ES" smtClean="0"/>
              <a:t>05/12/2014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F03F8-DAEF-46D9-92B2-6799246D698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08072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52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68538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69288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35226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17258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41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41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79037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89931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80799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66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55003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352621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473240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64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64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78143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089C1F-A2A6-4B36-865F-C68B7BD12392}" type="datetimeFigureOut">
              <a:rPr lang="es-ES" smtClean="0"/>
              <a:t>05/12/2014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AF03F8-DAEF-46D9-92B2-6799246D6988}" type="slidenum">
              <a:rPr lang="es-ES" smtClean="0"/>
              <a:t>‹Nº›</a:t>
            </a:fld>
            <a:endParaRPr lang="es-ES"/>
          </a:p>
        </p:txBody>
      </p:sp>
      <p:pic>
        <p:nvPicPr>
          <p:cNvPr id="7" name="Picture 2" descr="http://us.123rf.com/450wm/nataliahubbert/nataliahubbert1403/nataliahubbert140300002/26967947-%EB%83%84%EB%B9%84%EC%99%80-%EC%88%9F%EA%B0%80%EB%9D%BD-%EC%98%88%EC%81%9C-%EC%9A%94%EB%A6%AC%EC%82%AC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889" b="98889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584" y="116632"/>
            <a:ext cx="6381328" cy="6381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CuadroTexto"/>
          <p:cNvSpPr txBox="1"/>
          <p:nvPr userDrawn="1"/>
        </p:nvSpPr>
        <p:spPr>
          <a:xfrm rot="20766958">
            <a:off x="3571151" y="907192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Helen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anose="0302060205050609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04763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24632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gif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3.gif"/></Relationships>
</file>

<file path=ppt/slides/_rels/slide9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MENUS ARTISTICOS.especiales......D.14-11-1\Diapositiva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220072" y="1124744"/>
            <a:ext cx="2821811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6000" b="1" cap="none" spc="0" dirty="0" smtClean="0">
                <a:ln w="28575" cmpd="sng">
                  <a:solidFill>
                    <a:srgbClr val="92D05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anose="04040A07060A02020202" pitchFamily="82" charset="0"/>
              </a:rPr>
              <a:t>Arte</a:t>
            </a:r>
            <a:endParaRPr lang="es-ES" sz="6000" b="1" cap="none" spc="0" dirty="0">
              <a:ln w="28575" cmpd="sng">
                <a:solidFill>
                  <a:srgbClr val="92D050"/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anose="04040A07060A02020202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5220072" y="2557345"/>
            <a:ext cx="115608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6000" b="1" dirty="0">
                <a:ln w="28575" cmpd="sng">
                  <a:solidFill>
                    <a:srgbClr val="92D05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anose="04040A07060A02020202" pitchFamily="82" charset="0"/>
              </a:rPr>
              <a:t>e</a:t>
            </a:r>
            <a:r>
              <a:rPr lang="es-ES" sz="6000" b="1" cap="none" spc="0" dirty="0" smtClean="0">
                <a:ln w="28575" cmpd="sng">
                  <a:solidFill>
                    <a:srgbClr val="92D05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anose="04040A07060A02020202" pitchFamily="82" charset="0"/>
              </a:rPr>
              <a:t>n</a:t>
            </a:r>
            <a:endParaRPr lang="es-ES" sz="6000" b="1" cap="none" spc="0" dirty="0">
              <a:ln w="28575" cmpd="sng">
                <a:solidFill>
                  <a:srgbClr val="92D050"/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anose="04040A07060A02020202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788893" y="2588873"/>
            <a:ext cx="96853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6000" b="1" cap="none" spc="0" dirty="0" smtClean="0">
                <a:ln w="28575" cmpd="sng">
                  <a:solidFill>
                    <a:srgbClr val="92D05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anose="04040A07060A02020202" pitchFamily="82" charset="0"/>
              </a:rPr>
              <a:t>la</a:t>
            </a:r>
            <a:endParaRPr lang="es-ES" sz="6000" b="1" cap="none" spc="0" dirty="0">
              <a:ln w="28575" cmpd="sng">
                <a:solidFill>
                  <a:srgbClr val="92D050"/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anose="04040A07060A02020202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979075" y="3961961"/>
            <a:ext cx="301717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6000" b="1" cap="none" spc="0" dirty="0" smtClean="0">
                <a:ln w="28575" cmpd="sng">
                  <a:solidFill>
                    <a:srgbClr val="92D05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anose="04040A07060A02020202" pitchFamily="82" charset="0"/>
              </a:rPr>
              <a:t>Cocina</a:t>
            </a:r>
            <a:endParaRPr lang="es-ES" sz="6000" b="1" cap="none" spc="0" dirty="0">
              <a:ln w="28575" cmpd="sng">
                <a:solidFill>
                  <a:srgbClr val="92D050"/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anose="04040A07060A02020202" pitchFamily="82" charset="0"/>
            </a:endParaRP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73160" y="5032666"/>
            <a:ext cx="1488547" cy="1101621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1206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  <p:sndAc>
          <p:stSnd loop="1">
            <p:snd r:embed="rId2" name="Monsta.wav"/>
          </p:stSnd>
        </p:sndAc>
      </p:transition>
    </mc:Choice>
    <mc:Fallback xmlns="">
      <p:transition spd="slow">
        <p:fade/>
        <p:sndAc>
          <p:stSnd loop="1">
            <p:snd r:embed="rId5" name="Monst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9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200"/>
                            </p:stCondLst>
                            <p:childTnLst>
                              <p:par>
                                <p:cTn id="1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0"/>
                            </p:stCondLst>
                            <p:childTnLst>
                              <p:par>
                                <p:cTn id="3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MENUS ARTISTICOS.especiales......D.14-11-1\Diapositiva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7530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MENUS ARTISTICOS.especiales......D.14-11-1\Diapositiva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1088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MENUS ARTISTICOS.especiales......D.14-11-1\Diapositiva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6871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MENUS ARTISTICOS.especiales......D.14-11-1\Diapositiva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4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MENUS ARTISTICOS.especiales......D.14-11-1\Diapositiva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7872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MENUS ARTISTICOS.especiales......D.14-11-1\Diapositiva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4084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MENUS ARTISTICOS.especiales......D.14-11-1\Diapositiva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5344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MENUS ARTISTICOS.especiales......D.14-11-1\Diapositiva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4701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MENUS ARTISTICOS.especiales......D.14-11-1\Diapositiva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456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C:\Users\Eleni\Desktop\MENUS ARTISTICOS.especiales......D.14-11-1\Diapositiva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2049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MENUS ARTISTICOS.especiales......D.14-11-1\Diapositiva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3465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Users\Eleni\Desktop\MENUS ARTISTICOS.especiales......D.14-11-1\Diapositiva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7332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Eleni\Desktop\MENUS ARTISTICOS.especiales......D.14-11-1\Diapositiva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345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MENUS ARTISTICOS.especiales......D.14-11-1\Diapositiva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9245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MENUS ARTISTICOS.especiales......D.14-11-1\Diapositiva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2581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MENUS ARTISTICOS.especiales......D.14-11-1\Diapositiva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7956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MENUS ARTISTICOS.especiales......D.14-11-1\Diapositiva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7027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MENUS ARTISTICOS.especiales......D.14-11-1\Diapositiva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2401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MENUS ARTISTICOS.especiales......D.14-11-1\Diapositiva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9254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C:\Users\Eleni\Desktop\MENUS ARTISTICOS.especiales......D.14-11-1\Diapositiva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82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MENUS ARTISTICOS.especiales......D.14-11-1\Diapositiva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1299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4" descr="C:\Users\Eleni\Desktop\MENUS ARTISTICOS.especiales......D.14-11-1\Diapositiva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7314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Users\Eleni\Desktop\MENUS ARTISTICOS.especiales......D.14-11-1\Diapositiva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9574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Users\Eleni\Desktop\MENUS ARTISTICOS.especiales......D.14-11-1\Diapositiva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4053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C:\Users\Eleni\Desktop\MENUS ARTISTICOS.especiales......D.14-11-1\Diapositiva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4191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MENUS ARTISTICOS.especiales......D.14-11-1\Diapositiva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044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C:\Users\Eleni\Desktop\MENUS ARTISTICOS.especiales......D.14-11-1\Diapositiva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5422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MENUS ARTISTICOS.especiales......D.14-11-1\Diapositiva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83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MENUS ARTISTICOS.especiales......D.14-11-1\Diapositiva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7310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MENUS ARTISTICOS.especiales......D.14-11-1\Diapositiva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3908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MENUS ARTISTICOS.especiales......D.14-11-1\Diapositiva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0092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MENUS ARTISTICOS.especiales......D.14-11-1\Diapositiva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6412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MENUS ARTISTICOS.especiales......D.14-11-1\Diapositiva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6671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MENUS ARTISTICOS.especiales......D.14-11-1\Diapositiva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7752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MENUS ARTISTICOS.especiales......D.14-11-1\Diapositiva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6222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MENUS ARTISTICOS.especiales......D.14-11-1\Diapositiva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7686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MENUS ARTISTICOS.especiales......D.14-11-1\Diapositiva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7772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6" descr="C:\Users\Eleni\Desktop\MENUS ARTISTICOS.especiales......D.14-11-1\Diapositiva6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3338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5" descr="C:\Users\Eleni\Desktop\MENUS ARTISTICOS.especiales......D.14-11-1\Diapositiva6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1094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4" descr="C:\Users\Eleni\Desktop\MENUS ARTISTICOS.especiales......D.14-11-1\Diapositiva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9288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3" descr="C:\Users\Eleni\Desktop\MENUS ARTISTICOS.especiales......D.14-11-1\Diapositiva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2541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2" descr="C:\Users\Eleni\Desktop\MENUS ARTISTICOS.especiales......D.14-11-1\Diapositiva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4491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1" descr="C:\Users\Eleni\Desktop\MENUS ARTISTICOS.especiales......D.14-11-1\Diapositiva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4617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0" descr="C:\Users\Eleni\Desktop\MENUS ARTISTICOS.especiales......D.14-11-1\Diapositiva5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9499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9" descr="C:\Users\Eleni\Desktop\MENUS ARTISTICOS.especiales......D.14-11-1\Diapositiva5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0053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8" descr="C:\Users\Eleni\Desktop\MENUS ARTISTICOS.especiales......D.14-11-1\Diapositiva5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0328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7" descr="C:\Users\Eleni\Desktop\MENUS ARTISTICOS.especiales......D.14-11-1\Diapositiva5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7254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6" descr="C:\Users\Eleni\Desktop\MENUS ARTISTICOS.especiales......D.14-11-1\Diapositiva5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9755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4" descr="C:\Users\Eleni\Desktop\MENUS ARTISTICOS.especiales......D.14-11-1\Diapositiva5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7154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3" descr="C:\Users\Eleni\Desktop\MENUS ARTISTICOS.especiales......D.14-11-1\Diapositiva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8487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2" descr="C:\Users\Eleni\Desktop\MENUS ARTISTICOS.especiales......D.14-11-1\Diapositiva4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580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1" descr="C:\Users\Eleni\Desktop\MENUS ARTISTICOS.especiales......D.14-11-1\Diapositiva4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4014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 descr="C:\Users\Eleni\Desktop\MENUS ARTISTICOS.especiales......D.14-11-1\Diapositiva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4560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C:\Users\Eleni\Desktop\MENUS ARTISTICOS.especiales......D.14-11-1\Diapositiva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9900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8" descr="C:\Users\Eleni\Desktop\MENUS ARTISTICOS.especiales......D.14-11-1\Diapositiva4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2994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C:\Users\Eleni\Desktop\MENUS ARTISTICOS.especiales......D.14-11-1\Diapositiva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2035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C:\Users\Eleni\Desktop\MENUS ARTISTICOS.especiales......D.14-11-1\Diapositiva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3008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7" descr="C:\Users\Eleni\Desktop\MENUS ARTISTICOS.especiales......D.14-11-1\Diapositiva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89" y="-25036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3863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6" descr="C:\Users\Eleni\Desktop\MENUS ARTISTICOS.especiales......D.14-11-1\Diapositiva9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553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8817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5" descr="C:\Users\Eleni\Desktop\MENUS ARTISTICOS.especiales......D.14-11-1\Diapositiva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5456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0166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4" descr="C:\Users\Eleni\Desktop\MENUS ARTISTICOS.especiales......D.14-11-1\Diapositiva9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929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9443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3" descr="C:\Users\Eleni\Desktop\MENUS ARTISTICOS.especiales......D.14-11-1\Diapositiva9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406" y="28334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3444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2" descr="C:\Users\Eleni\Desktop\MENUS ARTISTICOS.especiales......D.14-11-1\Diapositiva8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078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6689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1" descr="C:\Users\Eleni\Desktop\MENUS ARTISTICOS.especiales......D.14-11-1\Diapositiva8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0759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2321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0" descr="C:\Users\Eleni\Desktop\MENUS ARTISTICOS.especiales......D.14-11-1\Diapositiva8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174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9" descr="C:\Users\Eleni\Desktop\MENUS ARTISTICOS.especiales......D.14-11-1\Diapositiva8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89" y="-25036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977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8" descr="C:\Users\Eleni\Desktop\MENUS ARTISTICOS.especiales......D.14-11-1\Diapositiva8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32500"/>
            <a:ext cx="9144000" cy="689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7116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6" descr="C:\Users\Eleni\Desktop\MENUS ARTISTICOS.especiales......D.14-11-1\Diapositiva8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0517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5" descr="C:\Users\Eleni\Desktop\MENUS ARTISTICOS.especiales......D.14-11-1\Diapositiva8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4446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3" descr="C:\Users\Eleni\Desktop\MENUS ARTISTICOS.especiales......D.14-11-1\Diapositiva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11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5442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2" descr="C:\Users\Eleni\Desktop\MENUS ARTISTICOS.especiales......D.14-11-1\Diapositiva7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01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0640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1" descr="C:\Users\Eleni\Desktop\MENUS ARTISTICOS.especiales......D.14-11-1\Diapositiva7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2422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2847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0" descr="C:\Users\Eleni\Desktop\MENUS ARTISTICOS.especiales......D.14-11-1\Diapositiva7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4093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7" descr="C:\Users\Eleni\Desktop\MENUS ARTISTICOS.especiales......D.14-11-1\Diapositiva6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1987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8" descr="C:\Users\Eleni\Desktop\MENUS ARTISTICOS.especiales......D.14-11-1\Diapositiva6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4098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9" descr="C:\Users\Eleni\Desktop\MENUS ARTISTICOS.especiales......D.14-11-1\Diapositiva6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3395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0" descr="C:\Users\Eleni\Desktop\MENUS ARTISTICOS.especiales......D.14-11-1\Diapositiva6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5441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1" descr="C:\Users\Eleni\Desktop\MENUS ARTISTICOS.especiales......D.14-11-1\Diapositiva6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8545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2" descr="C:\Users\Eleni\Desktop\MENUS ARTISTICOS.especiales......D.14-11-1\Diapositiva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4903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3" descr="C:\Users\Eleni\Desktop\MENUS ARTISTICOS.especiales......D.14-11-1\Diapositiva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519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4" descr="C:\Users\Eleni\Desktop\MENUS ARTISTICOS.especiales......D.14-11-1\Diapositiva7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36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1435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5" descr="C:\Users\Eleni\Desktop\MENUS ARTISTICOS.especiales......D.14-11-1\Diapositiva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2385" y="-2197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5548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9" descr="C:\Users\Eleni\Desktop\MENUS ARTISTICOS.especiales......D.14-11-1\Diapositiva7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4588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8" descr="C:\Users\Eleni\Desktop\MENUS ARTISTICOS.especiales......D.14-11-1\Diapositiva7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974" y="-560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6229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7" descr="C:\Users\Eleni\Desktop\MENUS ARTISTICOS.especiales......D.14-11-1\Diapositiva7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156" y="17804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8906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6" descr="C:\Users\Eleni\Desktop\MENUS ARTISTICOS.especiales......D.14-11-1\Diapositiva7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3256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0524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4" descr="C:\Users\Eleni\Desktop\MENUS ARTISTICOS.especiales......D.14-11-1\Diapositiva8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837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8402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leni\Desktop\Cuadros\Bellisimo\1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463" y="-171400"/>
            <a:ext cx="9147463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2 Grupo"/>
          <p:cNvGrpSpPr/>
          <p:nvPr/>
        </p:nvGrpSpPr>
        <p:grpSpPr>
          <a:xfrm>
            <a:off x="6048871" y="1120331"/>
            <a:ext cx="2971800" cy="4010026"/>
            <a:chOff x="6032170" y="1191470"/>
            <a:chExt cx="2971800" cy="4010026"/>
          </a:xfrm>
        </p:grpSpPr>
        <p:pic>
          <p:nvPicPr>
            <p:cNvPr id="4" name="Picture 6" descr="http://m.gifmania.com.pr/Gifs-Animados-Personas/Imagenes-Animadas-Profesiones/Animaciones-Cocineros/Cocinera-De-Galletas-59924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32170" y="1191470"/>
              <a:ext cx="2971800" cy="40100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4 CuadroTexto"/>
            <p:cNvSpPr txBox="1"/>
            <p:nvPr/>
          </p:nvSpPr>
          <p:spPr>
            <a:xfrm>
              <a:off x="7305025" y="3964414"/>
              <a:ext cx="7920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Helen</a:t>
              </a:r>
              <a:endPara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endParaRPr>
            </a:p>
          </p:txBody>
        </p:sp>
      </p:grpSp>
      <p:pic>
        <p:nvPicPr>
          <p:cNvPr id="6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544" y="303659"/>
            <a:ext cx="1973864" cy="1633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1885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21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1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  <p:extLst>
      <p:ext uri="{BB962C8B-B14F-4D97-AF65-F5344CB8AC3E}">
        <p14:creationId xmlns:p14="http://schemas.microsoft.com/office/powerpoint/2010/main" val="294976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Compuesto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65</Words>
  <Application>Microsoft Office PowerPoint</Application>
  <PresentationFormat>Presentación en pantalla (4:3)</PresentationFormat>
  <Paragraphs>33</Paragraphs>
  <Slides>90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90</vt:i4>
      </vt:variant>
    </vt:vector>
  </HeadingPairs>
  <TitlesOfParts>
    <vt:vector size="92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 V C</dc:creator>
  <cp:lastModifiedBy>Eleni</cp:lastModifiedBy>
  <cp:revision>15</cp:revision>
  <dcterms:created xsi:type="dcterms:W3CDTF">2014-12-02T16:31:11Z</dcterms:created>
  <dcterms:modified xsi:type="dcterms:W3CDTF">2014-12-05T21:54:39Z</dcterms:modified>
</cp:coreProperties>
</file>