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7" r:id="rId4"/>
    <p:sldId id="296" r:id="rId5"/>
    <p:sldId id="295" r:id="rId6"/>
    <p:sldId id="294" r:id="rId7"/>
    <p:sldId id="293" r:id="rId8"/>
    <p:sldId id="292" r:id="rId9"/>
    <p:sldId id="291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67" r:id="rId34"/>
    <p:sldId id="266" r:id="rId35"/>
    <p:sldId id="265" r:id="rId36"/>
    <p:sldId id="264" r:id="rId37"/>
    <p:sldId id="263" r:id="rId38"/>
    <p:sldId id="262" r:id="rId39"/>
    <p:sldId id="261" r:id="rId40"/>
    <p:sldId id="260" r:id="rId41"/>
    <p:sldId id="259" r:id="rId42"/>
    <p:sldId id="258" r:id="rId43"/>
    <p:sldId id="301" r:id="rId44"/>
    <p:sldId id="300" r:id="rId45"/>
    <p:sldId id="299" r:id="rId46"/>
    <p:sldId id="305" r:id="rId47"/>
    <p:sldId id="304" r:id="rId48"/>
    <p:sldId id="303" r:id="rId49"/>
    <p:sldId id="302" r:id="rId50"/>
    <p:sldId id="306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1M7AWNwbdgjs/HndCnoKg==" hashData="Gh3P5xbAVmrWV8jhuohDg352L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92927B-982D-46DA-9115-AA31C275109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687EB-C006-49F4-AA09-33297532936D}" type="datetimeFigureOut">
              <a:rPr lang="es-ES" smtClean="0"/>
              <a:pPr/>
              <a:t>27/04/2013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3653D-AF6B-496C-AE7C-E513DAB73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019673-4C39-4CFF-B0FF-7CAC9CBDD91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edg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7a9f_192797f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246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0"/>
            <a:ext cx="4148590" cy="1368152"/>
          </a:xfrm>
          <a:prstGeom prst="rect">
            <a:avLst/>
          </a:prstGeom>
          <a:noFill/>
        </p:spPr>
      </p:pic>
      <p:pic>
        <p:nvPicPr>
          <p:cNvPr id="6246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636912"/>
            <a:ext cx="2236119" cy="1368152"/>
          </a:xfrm>
          <a:prstGeom prst="rect">
            <a:avLst/>
          </a:prstGeom>
          <a:noFill/>
        </p:spPr>
      </p:pic>
      <p:pic>
        <p:nvPicPr>
          <p:cNvPr id="62470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5589240"/>
            <a:ext cx="6515563" cy="1080120"/>
          </a:xfrm>
          <a:prstGeom prst="rect">
            <a:avLst/>
          </a:prstGeom>
          <a:noFill/>
        </p:spPr>
      </p:pic>
      <p:pic>
        <p:nvPicPr>
          <p:cNvPr id="6247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024804">
            <a:off x="6177553" y="2239988"/>
            <a:ext cx="3073589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edge/>
    <p:sndAc>
      <p:stSnd>
        <p:snd r:embed="rId2" name="05 - bebu silvetti - lluvia de primaver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d503_c81b281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eb52_e206c23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589_6f70714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882_28ad03d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508_7505899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a92_b0a39f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f24_45b3d22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a988_9de3032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cf25_a747225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9e213_1e0fb9b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c85_6ad1fb2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f7a_b584cd1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5436096" cy="6858000"/>
          </a:xfrm>
          <a:prstGeom prst="rect">
            <a:avLst/>
          </a:prstGeom>
        </p:spPr>
      </p:pic>
      <p:pic>
        <p:nvPicPr>
          <p:cNvPr id="3" name="2 Imagen" descr="0_32f7d_d8e84f5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14962" y="0"/>
            <a:ext cx="3729038" cy="6858000"/>
          </a:xfrm>
          <a:prstGeom prst="rect">
            <a:avLst/>
          </a:prstGeom>
        </p:spPr>
      </p:pic>
      <p:pic>
        <p:nvPicPr>
          <p:cNvPr id="1026" name="Picture 2" descr="C:\Users\Usuario\Downloads\TEXTURAS\son buenas y son gifs\10de15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2026729" y="3337359"/>
            <a:ext cx="6858000" cy="18328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f8a_e70b95b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f67_5bdcd19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f77_42d0a59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f78_7ff344d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f89_234f0d9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db4_3016bbe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db8_34b83a3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db6_7f6b80b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d79_698ece4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5c30_ba0cafb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5b9e_5365492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7_7f2ace7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ce_c8a6fe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f2_57b2100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7f3_55d056c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40cb_929415a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41be_4f87375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41bf_54b0e5b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0c8_84a7b87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4fd_da8101b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0cd_8ea10d3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200a_4d35513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92d_7443e22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48c_12b87a6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6413" y="0"/>
            <a:ext cx="7551174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593_a25e09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500_63fcb94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503_f774cf2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6191_27eed07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3499_1280040d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513_1b865f1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337_dd11d82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4360" y="0"/>
            <a:ext cx="7195279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0759_dc6e2d5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45f_1a7e485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ab0a6_1fd0daa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1ecb_ac680bbb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edg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4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60</Words>
  <Application>Microsoft Office PowerPoint</Application>
  <PresentationFormat>Presentación en pantalla (4:3)</PresentationFormat>
  <Paragraphs>28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2013-04-27T21:02:20Z</dcterms:created>
  <dcterms:modified xsi:type="dcterms:W3CDTF">2013-04-27T21:41:38Z</dcterms:modified>
</cp:coreProperties>
</file>