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7" r:id="rId4"/>
    <p:sldId id="286" r:id="rId5"/>
    <p:sldId id="285" r:id="rId6"/>
    <p:sldId id="284" r:id="rId7"/>
    <p:sldId id="283" r:id="rId8"/>
    <p:sldId id="282" r:id="rId9"/>
    <p:sldId id="280" r:id="rId10"/>
    <p:sldId id="279" r:id="rId11"/>
    <p:sldId id="278" r:id="rId12"/>
    <p:sldId id="277" r:id="rId13"/>
    <p:sldId id="276" r:id="rId14"/>
    <p:sldId id="275" r:id="rId15"/>
    <p:sldId id="274" r:id="rId16"/>
    <p:sldId id="273" r:id="rId17"/>
    <p:sldId id="272" r:id="rId18"/>
    <p:sldId id="271" r:id="rId19"/>
    <p:sldId id="270" r:id="rId20"/>
    <p:sldId id="269" r:id="rId21"/>
    <p:sldId id="268" r:id="rId22"/>
    <p:sldId id="267" r:id="rId23"/>
    <p:sldId id="266" r:id="rId24"/>
    <p:sldId id="265" r:id="rId25"/>
    <p:sldId id="262" r:id="rId26"/>
    <p:sldId id="263" r:id="rId27"/>
    <p:sldId id="261" r:id="rId28"/>
    <p:sldId id="298" r:id="rId29"/>
    <p:sldId id="297" r:id="rId30"/>
    <p:sldId id="295" r:id="rId31"/>
    <p:sldId id="294" r:id="rId32"/>
    <p:sldId id="293" r:id="rId33"/>
    <p:sldId id="292" r:id="rId34"/>
    <p:sldId id="291" r:id="rId35"/>
    <p:sldId id="290" r:id="rId36"/>
    <p:sldId id="289" r:id="rId37"/>
    <p:sldId id="305" r:id="rId38"/>
    <p:sldId id="306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j2XKK+TojZLb1W5XHGzSg==" hashData="5EuJQYuthNHy6tymMeEQaM+axz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75EA-083B-44EA-9451-01CC5AE0FADE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E2A8-A314-4FD0-B5B5-3162F6A7C8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75EA-083B-44EA-9451-01CC5AE0FADE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E2A8-A314-4FD0-B5B5-3162F6A7C8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75EA-083B-44EA-9451-01CC5AE0FADE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E2A8-A314-4FD0-B5B5-3162F6A7C8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75EA-083B-44EA-9451-01CC5AE0FADE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E2A8-A314-4FD0-B5B5-3162F6A7C8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75EA-083B-44EA-9451-01CC5AE0FADE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E2A8-A314-4FD0-B5B5-3162F6A7C8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75EA-083B-44EA-9451-01CC5AE0FADE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E2A8-A314-4FD0-B5B5-3162F6A7C8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75EA-083B-44EA-9451-01CC5AE0FADE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E2A8-A314-4FD0-B5B5-3162F6A7C8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75EA-083B-44EA-9451-01CC5AE0FADE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E2A8-A314-4FD0-B5B5-3162F6A7C8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75EA-083B-44EA-9451-01CC5AE0FADE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E2A8-A314-4FD0-B5B5-3162F6A7C8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75EA-083B-44EA-9451-01CC5AE0FADE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E2A8-A314-4FD0-B5B5-3162F6A7C8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75EA-083B-44EA-9451-01CC5AE0FADE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E2A8-A314-4FD0-B5B5-3162F6A7C8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73B2A5-22F5-435A-B962-C63F5D3462A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175EA-083B-44EA-9451-01CC5AE0FADE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6E2A8-A314-4FD0-B5B5-3162F6A7C8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005BC39-0AFE-43EF-A776-3045444F5DA2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4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46361_2052c22d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32" name="Picture 8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2924944"/>
            <a:ext cx="1447800" cy="885825"/>
          </a:xfrm>
          <a:prstGeom prst="rect">
            <a:avLst/>
          </a:prstGeom>
          <a:noFill/>
        </p:spPr>
      </p:pic>
      <p:pic>
        <p:nvPicPr>
          <p:cNvPr id="1034" name="Picture 10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1124744"/>
            <a:ext cx="3930243" cy="1296144"/>
          </a:xfrm>
          <a:prstGeom prst="rect">
            <a:avLst/>
          </a:prstGeom>
          <a:noFill/>
        </p:spPr>
      </p:pic>
      <p:pic>
        <p:nvPicPr>
          <p:cNvPr id="1036" name="Picture 1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4077072"/>
            <a:ext cx="5156702" cy="1080120"/>
          </a:xfrm>
          <a:prstGeom prst="rect">
            <a:avLst/>
          </a:prstGeom>
          <a:noFill/>
        </p:spPr>
      </p:pic>
      <p:pic>
        <p:nvPicPr>
          <p:cNvPr id="1038" name="Picture 1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0"/>
            <a:ext cx="3819525" cy="381001"/>
          </a:xfrm>
          <a:prstGeom prst="rect">
            <a:avLst/>
          </a:prstGeom>
          <a:noFill/>
        </p:spPr>
      </p:pic>
      <p:pic>
        <p:nvPicPr>
          <p:cNvPr id="1040" name="Picture 16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24475" y="6353174"/>
            <a:ext cx="3819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  <p:sndAc>
      <p:stSnd>
        <p:snd r:embed="rId2" name="percy faith - summer place (1960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d27b_27bce5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d503_c81b281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split orient="vert"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eb51_46f65e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ae23_a1fd7e6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883_fbaf3a54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972_f63423b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5f3c_548f6e4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c80_e30b49b9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f79_95967c5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494973" cy="6858000"/>
          </a:xfrm>
          <a:prstGeom prst="rect">
            <a:avLst/>
          </a:prstGeom>
        </p:spPr>
      </p:pic>
      <p:pic>
        <p:nvPicPr>
          <p:cNvPr id="3" name="2 Imagen" descr="0_32f7c_e009a331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17832" y="0"/>
            <a:ext cx="3626168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f82_31d6e8f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5b20_a488a72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3011" y="0"/>
            <a:ext cx="6677978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5d4e_4c798ea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a96_2d55df5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3dba_69ce20a6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7cf3_ae93ae5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c0_caf4b2b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ver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c4_53218d4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c8_3bb5123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ver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c9_8cea0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ca_5082b81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40568" y="0"/>
            <a:ext cx="5040630" cy="6858000"/>
          </a:xfrm>
          <a:prstGeom prst="rect">
            <a:avLst/>
          </a:prstGeom>
        </p:spPr>
      </p:pic>
      <p:pic>
        <p:nvPicPr>
          <p:cNvPr id="3" name="2 Imagen" descr="0_3258f_82e4bb73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</p:spTree>
  </p:cSld>
  <p:clrMapOvr>
    <a:masterClrMapping/>
  </p:clrMapOvr>
  <p:transition advTm="3000">
    <p:pull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e8_34b2a9e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ed_257ebaa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ull dir="l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ee_9691409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72e3_8ffa7cc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0"/>
            <a:ext cx="8424935" cy="6858000"/>
          </a:xfrm>
          <a:prstGeom prst="rect">
            <a:avLst/>
          </a:prstGeom>
        </p:spPr>
      </p:pic>
    </p:spTree>
  </p:cSld>
  <p:clrMapOvr>
    <a:masterClrMapping/>
  </p:clrMapOvr>
  <p:transition advTm="3000">
    <p:cover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58d_158d98b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59a_c3d626d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551" y="0"/>
            <a:ext cx="8200897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2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59c_6884287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82b_9db597a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064895" cy="6858000"/>
          </a:xfrm>
          <a:prstGeom prst="rect">
            <a:avLst/>
          </a:prstGeom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451f_3726414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15e_c97801a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590_50e005c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594_109e67c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166_90a629b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344_24becdb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9104_c3ab2b2a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2000">
    <p:comb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60</Words>
  <Application>Microsoft Office PowerPoint</Application>
  <PresentationFormat>Presentación en pantalla (4:3)</PresentationFormat>
  <Paragraphs>28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2013-04-27T13:24:55Z</dcterms:created>
  <dcterms:modified xsi:type="dcterms:W3CDTF">2013-04-27T14:39:09Z</dcterms:modified>
</cp:coreProperties>
</file>