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 id="2147483660" r:id="rId2"/>
  </p:sldMasterIdLst>
  <p:sldIdLst>
    <p:sldId id="272" r:id="rId3"/>
    <p:sldId id="350" r:id="rId4"/>
    <p:sldId id="359" r:id="rId5"/>
    <p:sldId id="342" r:id="rId6"/>
    <p:sldId id="346" r:id="rId7"/>
    <p:sldId id="347" r:id="rId8"/>
    <p:sldId id="324" r:id="rId9"/>
    <p:sldId id="345" r:id="rId10"/>
    <p:sldId id="269" r:id="rId11"/>
    <p:sldId id="266" r:id="rId12"/>
    <p:sldId id="336" r:id="rId13"/>
    <p:sldId id="294" r:id="rId14"/>
    <p:sldId id="357" r:id="rId15"/>
    <p:sldId id="358" r:id="rId16"/>
    <p:sldId id="333" r:id="rId17"/>
    <p:sldId id="334" r:id="rId18"/>
    <p:sldId id="332" r:id="rId19"/>
    <p:sldId id="258" r:id="rId20"/>
    <p:sldId id="284" r:id="rId21"/>
    <p:sldId id="352" r:id="rId22"/>
    <p:sldId id="277" r:id="rId23"/>
    <p:sldId id="286" r:id="rId24"/>
    <p:sldId id="353" r:id="rId25"/>
    <p:sldId id="259" r:id="rId26"/>
    <p:sldId id="360"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2lXZlpyqhdNtIBk36ELzQ==" hashData="e5l3az1I3loCcuKvLlrDrTUTVB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25"/>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1092" y="-61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820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7"/>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D72CDC0-26D5-4301-B2BE-F4E7A8108AA4}" type="datetimeFigureOut">
              <a:rPr lang="es-ES" smtClean="0"/>
              <a:pPr/>
              <a:t>04/09/2014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23CC7AE-C757-45A3-954E-EAA29C7FB1A3}"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D72CDC0-26D5-4301-B2BE-F4E7A8108AA4}" type="datetimeFigureOut">
              <a:rPr lang="es-ES" smtClean="0"/>
              <a:pPr/>
              <a:t>04/09/2014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23CC7AE-C757-45A3-954E-EAA29C7FB1A3}"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1"/>
            <a:ext cx="7772400" cy="136207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D72CDC0-26D5-4301-B2BE-F4E7A8108AA4}" type="datetimeFigureOut">
              <a:rPr lang="es-ES" smtClean="0"/>
              <a:pPr/>
              <a:t>04/09/2014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23CC7AE-C757-45A3-954E-EAA29C7FB1A3}"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D72CDC0-26D5-4301-B2BE-F4E7A8108AA4}" type="datetimeFigureOut">
              <a:rPr lang="es-ES" smtClean="0"/>
              <a:pPr/>
              <a:t>04/09/2014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23CC7AE-C757-45A3-954E-EAA29C7FB1A3}"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4"/>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535114"/>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D72CDC0-26D5-4301-B2BE-F4E7A8108AA4}" type="datetimeFigureOut">
              <a:rPr lang="es-ES" smtClean="0"/>
              <a:pPr/>
              <a:t>04/09/2014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23CC7AE-C757-45A3-954E-EAA29C7FB1A3}"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D72CDC0-26D5-4301-B2BE-F4E7A8108AA4}" type="datetimeFigureOut">
              <a:rPr lang="es-ES" smtClean="0"/>
              <a:pPr/>
              <a:t>04/09/2014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23CC7AE-C757-45A3-954E-EAA29C7FB1A3}"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D72CDC0-26D5-4301-B2BE-F4E7A8108AA4}" type="datetimeFigureOut">
              <a:rPr lang="es-ES" smtClean="0"/>
              <a:pPr/>
              <a:t>04/09/2014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23CC7AE-C757-45A3-954E-EAA29C7FB1A3}"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51"/>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D72CDC0-26D5-4301-B2BE-F4E7A8108AA4}" type="datetimeFigureOut">
              <a:rPr lang="es-ES" smtClean="0"/>
              <a:pPr/>
              <a:t>04/09/2014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23CC7AE-C757-45A3-954E-EAA29C7FB1A3}"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D72CDC0-26D5-4301-B2BE-F4E7A8108AA4}" type="datetimeFigureOut">
              <a:rPr lang="es-ES" smtClean="0"/>
              <a:pPr/>
              <a:t>04/09/2014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23CC7AE-C757-45A3-954E-EAA29C7FB1A3}"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D72CDC0-26D5-4301-B2BE-F4E7A8108AA4}" type="datetimeFigureOut">
              <a:rPr lang="es-ES" smtClean="0"/>
              <a:pPr/>
              <a:t>04/09/2014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23CC7AE-C757-45A3-954E-EAA29C7FB1A3}"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9"/>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D72CDC0-26D5-4301-B2BE-F4E7A8108AA4}" type="datetimeFigureOut">
              <a:rPr lang="es-ES" smtClean="0"/>
              <a:pPr/>
              <a:t>04/09/2014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23CC7AE-C757-45A3-954E-EAA29C7FB1A3}"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36"/>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349ECFB-2FA7-439C-8750-0FCCF99233BC}"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96791779"/>
      </p:ext>
    </p:extLst>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00CC161-56AF-4D45-A68D-B81F2CEDC8C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746870959"/>
      </p:ext>
    </p:extLst>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3"/>
            <a:ext cx="7772400" cy="136207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C066057-75B1-494E-AFAA-98C78CEE92E0}"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878332428"/>
      </p:ext>
    </p:extLst>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C0865167-FA9A-4443-9B1B-80746860063D}"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342150927"/>
      </p:ext>
    </p:extLst>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6"/>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535116"/>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EBB11F19-D2B8-407D-AF9C-C043A0977011}"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084102501"/>
      </p:ext>
    </p:extLst>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1AF3796C-1E72-4628-AD6B-C91FF1D42E98}"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229597814"/>
      </p:ext>
    </p:extLst>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9715C581-9E04-4328-935B-C38761787C5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983824080"/>
      </p:ext>
    </p:extLst>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8" y="273052"/>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18" y="1435104"/>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49AF4FC2-115E-4E75-B041-29F3468286F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809990108"/>
      </p:ext>
    </p:extLst>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1198B486-27E7-4525-AEF4-466AE5F44A7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131295445"/>
      </p:ext>
    </p:extLst>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87EB18C-D15F-4493-B58D-0BA385D4E6D7}"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552099622"/>
      </p:ext>
    </p:extLst>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4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4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E2F0DE2-433F-4CBB-8215-6CA884BD3F15}"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143726955"/>
      </p:ext>
    </p:extLst>
  </p:cSld>
  <p:clrMapOvr>
    <a:masterClrMapping/>
  </p:clrMapOvr>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72CDC0-26D5-4301-B2BE-F4E7A8108AA4}" type="datetimeFigureOut">
              <a:rPr lang="es-ES" smtClean="0"/>
              <a:pPr/>
              <a:t>04/09/2014</a:t>
            </a:fld>
            <a:endParaRPr lang="es-ES"/>
          </a:p>
        </p:txBody>
      </p:sp>
      <p:sp>
        <p:nvSpPr>
          <p:cNvPr id="5" name="4 Marcador de pie de página"/>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3CC7AE-C757-45A3-954E-EAA29C7FB1A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C9FF0F5-D089-4207-9EDD-8DCBD04AC6B2}"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9801681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000">
        <p:blinds dir="vert"/>
      </p:transition>
    </mc:Choice>
    <mc:Fallback xmlns="">
      <p:transition spd="slow">
        <p:blinds dir="vert"/>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jpeg"/></Relationships>
</file>

<file path=ppt/slides/_rels/slide1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38.jpeg"/><Relationship Id="rId4" Type="http://schemas.openxmlformats.org/officeDocument/2006/relationships/image" Target="../media/image37.jpeg"/></Relationships>
</file>

<file path=ppt/slides/_rels/slide1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1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1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image" Target="../media/image48.jpeg"/></Relationships>
</file>

<file path=ppt/slides/_rels/slide1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2.jpeg"/><Relationship Id="rId4" Type="http://schemas.openxmlformats.org/officeDocument/2006/relationships/image" Target="../media/image51.jpeg"/></Relationships>
</file>

<file path=ppt/slides/_rels/slide1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5.jpeg"/><Relationship Id="rId4" Type="http://schemas.openxmlformats.org/officeDocument/2006/relationships/image" Target="../media/image54.jpeg"/></Relationships>
</file>

<file path=ppt/slides/_rels/slide20.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56.jpeg"/><Relationship Id="rId7" Type="http://schemas.openxmlformats.org/officeDocument/2006/relationships/image" Target="../media/image60.png"/><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slides/_rels/slide2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2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2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66.jpeg"/></Relationships>
</file>

<file path=ppt/slides/_rels/slide2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69.jpeg"/><Relationship Id="rId5" Type="http://schemas.openxmlformats.org/officeDocument/2006/relationships/image" Target="../media/image68.gif"/><Relationship Id="rId4" Type="http://schemas.openxmlformats.org/officeDocument/2006/relationships/image" Target="../media/image4.gif"/></Relationships>
</file>

<file path=ppt/slides/_rels/slide2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fondos animados para myspace"/>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73124" y="-228600"/>
            <a:ext cx="9753600" cy="73152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7" descr="C:\Users\Eleni\Desktop\Copias cuadros\Copias Cindy niños\copias niños preciosos\Copias de Austria\Copias de Body Painting\Diapositiva26 (Copiar).JPG"/>
          <p:cNvPicPr>
            <a:picLocks noChangeAspect="1" noChangeArrowheads="1"/>
          </p:cNvPicPr>
          <p:nvPr/>
        </p:nvPicPr>
        <p:blipFill>
          <a:blip r:embed="rId4" cstate="print"/>
          <a:srcRect/>
          <a:stretch>
            <a:fillRect/>
          </a:stretch>
        </p:blipFill>
        <p:spPr bwMode="auto">
          <a:xfrm>
            <a:off x="-304800" y="-228600"/>
            <a:ext cx="9753600" cy="7315200"/>
          </a:xfrm>
          <a:prstGeom prst="rect">
            <a:avLst/>
          </a:prstGeom>
          <a:noFill/>
        </p:spPr>
      </p:pic>
      <p:sp>
        <p:nvSpPr>
          <p:cNvPr id="3" name="2 CuadroTexto"/>
          <p:cNvSpPr txBox="1"/>
          <p:nvPr/>
        </p:nvSpPr>
        <p:spPr>
          <a:xfrm>
            <a:off x="2146226" y="-152400"/>
            <a:ext cx="2808312" cy="1200329"/>
          </a:xfrm>
          <a:prstGeom prst="rect">
            <a:avLst/>
          </a:prstGeom>
          <a:noFill/>
        </p:spPr>
        <p:txBody>
          <a:bodyPr wrap="square" rtlCol="0">
            <a:spAutoFit/>
          </a:bodyPr>
          <a:lstStyle/>
          <a:p>
            <a:r>
              <a:rPr lang="es-ES" sz="7200" b="1" dirty="0" smtClean="0">
                <a:ln>
                  <a:solidFill>
                    <a:srgbClr val="FF0000"/>
                  </a:solidFill>
                </a:ln>
                <a:blipFill dpi="0" rotWithShape="1">
                  <a:blip r:embed="rId5">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Bernard MT Condensed" panose="02050806060905020404" pitchFamily="18" charset="0"/>
              </a:rPr>
              <a:t>ARTE</a:t>
            </a:r>
            <a:endParaRPr lang="es-ES" sz="7200" b="1" dirty="0">
              <a:ln>
                <a:solidFill>
                  <a:srgbClr val="FF0000"/>
                </a:solidFill>
              </a:ln>
              <a:blipFill dpi="0" rotWithShape="1">
                <a:blip r:embed="rId5">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Bernard MT Condensed" panose="02050806060905020404" pitchFamily="18" charset="0"/>
            </a:endParaRPr>
          </a:p>
        </p:txBody>
      </p:sp>
      <p:sp>
        <p:nvSpPr>
          <p:cNvPr id="4" name="3 CuadroTexto"/>
          <p:cNvSpPr txBox="1"/>
          <p:nvPr/>
        </p:nvSpPr>
        <p:spPr>
          <a:xfrm>
            <a:off x="0" y="1364294"/>
            <a:ext cx="2736304" cy="923330"/>
          </a:xfrm>
          <a:prstGeom prst="rect">
            <a:avLst/>
          </a:prstGeom>
          <a:noFill/>
        </p:spPr>
        <p:txBody>
          <a:bodyPr wrap="square" rtlCol="0">
            <a:spAutoFit/>
          </a:bodyPr>
          <a:lstStyle/>
          <a:p>
            <a:r>
              <a:rPr lang="es-ES" sz="5400" b="1" dirty="0" smtClean="0">
                <a:ln>
                  <a:solidFill>
                    <a:srgbClr val="FF0000"/>
                  </a:solidFill>
                </a:ln>
                <a:blipFill dpi="0" rotWithShape="1">
                  <a:blip r:embed="rId5">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Bernard MT Condensed" panose="02050806060905020404" pitchFamily="18" charset="0"/>
              </a:rPr>
              <a:t>DUONG</a:t>
            </a:r>
            <a:r>
              <a:rPr lang="es-ES" sz="5400" b="1" dirty="0" smtClean="0">
                <a:blipFill dpi="0" rotWithShape="1">
                  <a:blip r:embed="rId5">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Bernard MT Condensed" panose="02050806060905020404" pitchFamily="18" charset="0"/>
              </a:rPr>
              <a:t>  </a:t>
            </a:r>
            <a:endParaRPr lang="es-ES" sz="5400" b="1" dirty="0">
              <a:blipFill dpi="0" rotWithShape="1">
                <a:blip r:embed="rId5">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Bernard MT Condensed" panose="02050806060905020404" pitchFamily="18" charset="0"/>
            </a:endParaRPr>
          </a:p>
        </p:txBody>
      </p:sp>
      <p:sp>
        <p:nvSpPr>
          <p:cNvPr id="5" name="4 CuadroTexto"/>
          <p:cNvSpPr txBox="1"/>
          <p:nvPr/>
        </p:nvSpPr>
        <p:spPr>
          <a:xfrm>
            <a:off x="2184326" y="1859583"/>
            <a:ext cx="1519968" cy="923330"/>
          </a:xfrm>
          <a:prstGeom prst="rect">
            <a:avLst/>
          </a:prstGeom>
          <a:noFill/>
        </p:spPr>
        <p:txBody>
          <a:bodyPr wrap="none" rtlCol="0">
            <a:spAutoFit/>
          </a:bodyPr>
          <a:lstStyle/>
          <a:p>
            <a:r>
              <a:rPr lang="es-ES" sz="5400" b="1" dirty="0" smtClean="0">
                <a:ln>
                  <a:solidFill>
                    <a:srgbClr val="FF0000"/>
                  </a:solidFill>
                </a:ln>
                <a:blipFill dpi="0" rotWithShape="1">
                  <a:blip r:embed="rId5">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Bernard MT Condensed" panose="02050806060905020404" pitchFamily="18" charset="0"/>
              </a:rPr>
              <a:t>QUOC</a:t>
            </a:r>
            <a:endParaRPr lang="es-ES" sz="5400" b="1" dirty="0">
              <a:ln>
                <a:solidFill>
                  <a:srgbClr val="FF0000"/>
                </a:solidFill>
              </a:ln>
              <a:blipFill dpi="0" rotWithShape="1">
                <a:blip r:embed="rId5">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Bernard MT Condensed" panose="02050806060905020404" pitchFamily="18" charset="0"/>
            </a:endParaRPr>
          </a:p>
        </p:txBody>
      </p:sp>
      <p:sp>
        <p:nvSpPr>
          <p:cNvPr id="6" name="5 CuadroTexto"/>
          <p:cNvSpPr txBox="1"/>
          <p:nvPr/>
        </p:nvSpPr>
        <p:spPr>
          <a:xfrm>
            <a:off x="3878970" y="2321248"/>
            <a:ext cx="1462260" cy="923330"/>
          </a:xfrm>
          <a:prstGeom prst="rect">
            <a:avLst/>
          </a:prstGeom>
          <a:noFill/>
        </p:spPr>
        <p:txBody>
          <a:bodyPr wrap="none" rtlCol="0">
            <a:spAutoFit/>
          </a:bodyPr>
          <a:lstStyle/>
          <a:p>
            <a:r>
              <a:rPr lang="es-ES" sz="5400" b="1" dirty="0" smtClean="0">
                <a:ln>
                  <a:solidFill>
                    <a:srgbClr val="FF0000"/>
                  </a:solidFill>
                </a:ln>
                <a:blipFill dpi="0" rotWithShape="1">
                  <a:blip r:embed="rId5">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Bernard MT Condensed" panose="02050806060905020404" pitchFamily="18" charset="0"/>
              </a:rPr>
              <a:t>DINH</a:t>
            </a:r>
            <a:endParaRPr lang="es-ES" sz="5400" b="1" dirty="0">
              <a:ln>
                <a:solidFill>
                  <a:srgbClr val="FF0000"/>
                </a:solidFill>
              </a:ln>
              <a:blipFill dpi="0" rotWithShape="1">
                <a:blip r:embed="rId5">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Bernard MT Condensed" panose="02050806060905020404" pitchFamily="18" charset="0"/>
            </a:endParaRPr>
          </a:p>
        </p:txBody>
      </p:sp>
      <p:pic>
        <p:nvPicPr>
          <p:cNvPr id="13" name="Picture 14" descr="http://www.gifs-animados.es/nombre-imagenes/h/helen/gifs-animados-helen-066784.gif"/>
          <p:cNvPicPr>
            <a:picLocks noChangeAspect="1" noChangeArrowheads="1" noCrop="1"/>
          </p:cNvPicPr>
          <p:nvPr/>
        </p:nvPicPr>
        <p:blipFill>
          <a:blip r:embed="rId6" cstate="email">
            <a:extLst>
              <a:ext uri="{28A0092B-C50C-407E-A947-70E740481C1C}">
                <a14:useLocalDpi xmlns:a14="http://schemas.microsoft.com/office/drawing/2010/main"/>
              </a:ext>
            </a:extLst>
          </a:blip>
          <a:srcRect/>
          <a:stretch>
            <a:fillRect/>
          </a:stretch>
        </p:blipFill>
        <p:spPr bwMode="auto">
          <a:xfrm rot="18542467">
            <a:off x="6278066" y="5397093"/>
            <a:ext cx="1829737" cy="1072684"/>
          </a:xfrm>
          <a:prstGeom prst="rect">
            <a:avLst/>
          </a:prstGeom>
          <a:noFill/>
        </p:spPr>
      </p:pic>
      <p:sp>
        <p:nvSpPr>
          <p:cNvPr id="7" name="6 CuadroTexto"/>
          <p:cNvSpPr txBox="1"/>
          <p:nvPr/>
        </p:nvSpPr>
        <p:spPr>
          <a:xfrm>
            <a:off x="1956414" y="6458618"/>
            <a:ext cx="2734072" cy="523220"/>
          </a:xfrm>
          <a:prstGeom prst="rect">
            <a:avLst/>
          </a:prstGeom>
          <a:noFill/>
        </p:spPr>
        <p:txBody>
          <a:bodyPr wrap="square" rtlCol="0">
            <a:spAutoFit/>
          </a:bodyPr>
          <a:lstStyle/>
          <a:p>
            <a:r>
              <a:rPr lang="es-ES" sz="2800" b="1" dirty="0" smtClean="0">
                <a:solidFill>
                  <a:srgbClr val="FFC000"/>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Automático</a:t>
            </a:r>
            <a:endParaRPr lang="es-ES" sz="2800" b="1" dirty="0">
              <a:solidFill>
                <a:srgbClr val="FFC000"/>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endParaRPr>
          </a:p>
        </p:txBody>
      </p:sp>
    </p:spTree>
  </p:cSld>
  <p:clrMapOvr>
    <a:masterClrMapping/>
  </p:clrMapOvr>
  <mc:AlternateContent xmlns:mc="http://schemas.openxmlformats.org/markup-compatibility/2006" xmlns:p14="http://schemas.microsoft.com/office/powerpoint/2010/main">
    <mc:Choice Requires="p14">
      <p:transition spd="slow" p14:dur="5000" advTm="11000">
        <p:blinds dir="vert"/>
        <p:sndAc>
          <p:stSnd loop="1">
            <p:snd r:embed="rId2" name="Douceur de Chine.wav"/>
          </p:stSnd>
        </p:sndAc>
      </p:transition>
    </mc:Choice>
    <mc:Fallback xmlns="">
      <p:transition spd="slow" advTm="11000">
        <p:blinds dir="vert"/>
        <p:sndAc>
          <p:stSnd loop="1">
            <p:snd r:embed="rId7" name="Douceur de Chin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 calcmode="lin" valueType="num">
                                      <p:cBhvr>
                                        <p:cTn id="7" dur="6000" fill="hold"/>
                                        <p:tgtEl>
                                          <p:spTgt spid="2"/>
                                        </p:tgtEl>
                                        <p:attrNameLst>
                                          <p:attrName>ppt_w</p:attrName>
                                        </p:attrNameLst>
                                      </p:cBhvr>
                                      <p:tavLst>
                                        <p:tav tm="0">
                                          <p:val>
                                            <p:fltVal val="0"/>
                                          </p:val>
                                        </p:tav>
                                        <p:tav tm="100000">
                                          <p:val>
                                            <p:strVal val="#ppt_w"/>
                                          </p:val>
                                        </p:tav>
                                      </p:tavLst>
                                    </p:anim>
                                    <p:anim calcmode="lin" valueType="num">
                                      <p:cBhvr>
                                        <p:cTn id="8" dur="6000" fill="hold"/>
                                        <p:tgtEl>
                                          <p:spTgt spid="2"/>
                                        </p:tgtEl>
                                        <p:attrNameLst>
                                          <p:attrName>ppt_h</p:attrName>
                                        </p:attrNameLst>
                                      </p:cBhvr>
                                      <p:tavLst>
                                        <p:tav tm="0">
                                          <p:val>
                                            <p:fltVal val="0"/>
                                          </p:val>
                                        </p:tav>
                                        <p:tav tm="100000">
                                          <p:val>
                                            <p:strVal val="#ppt_h"/>
                                          </p:val>
                                        </p:tav>
                                      </p:tavLst>
                                    </p:anim>
                                    <p:animEffect transition="in" filter="fade">
                                      <p:cBhvr>
                                        <p:cTn id="9" dur="6000"/>
                                        <p:tgtEl>
                                          <p:spTgt spid="2"/>
                                        </p:tgtEl>
                                      </p:cBhvr>
                                    </p:animEffect>
                                    <p:anim calcmode="lin" valueType="num">
                                      <p:cBhvr>
                                        <p:cTn id="10" dur="6000" fill="hold"/>
                                        <p:tgtEl>
                                          <p:spTgt spid="2"/>
                                        </p:tgtEl>
                                        <p:attrNameLst>
                                          <p:attrName>ppt_x</p:attrName>
                                        </p:attrNameLst>
                                      </p:cBhvr>
                                      <p:tavLst>
                                        <p:tav tm="0">
                                          <p:val>
                                            <p:fltVal val="0.5"/>
                                          </p:val>
                                        </p:tav>
                                        <p:tav tm="100000">
                                          <p:val>
                                            <p:strVal val="#ppt_x"/>
                                          </p:val>
                                        </p:tav>
                                      </p:tavLst>
                                    </p:anim>
                                    <p:anim calcmode="lin" valueType="num">
                                      <p:cBhvr>
                                        <p:cTn id="11" dur="6000" fill="hold"/>
                                        <p:tgtEl>
                                          <p:spTgt spid="2"/>
                                        </p:tgtEl>
                                        <p:attrNameLst>
                                          <p:attrName>ppt_y</p:attrName>
                                        </p:attrNameLst>
                                      </p:cBhvr>
                                      <p:tavLst>
                                        <p:tav tm="0">
                                          <p:val>
                                            <p:fltVal val="0.5"/>
                                          </p:val>
                                        </p:tav>
                                        <p:tav tm="100000">
                                          <p:val>
                                            <p:strVal val="#ppt_y"/>
                                          </p:val>
                                        </p:tav>
                                      </p:tavLst>
                                    </p:anim>
                                  </p:childTnLst>
                                </p:cTn>
                              </p:par>
                              <p:par>
                                <p:cTn id="12" presetID="5" presetClass="entr" presetSubtype="10" fill="hold" nodeType="withEffect">
                                  <p:stCondLst>
                                    <p:cond delay="1000"/>
                                  </p:stCondLst>
                                  <p:childTnLst>
                                    <p:set>
                                      <p:cBhvr>
                                        <p:cTn id="13" dur="1" fill="hold">
                                          <p:stCondLst>
                                            <p:cond delay="0"/>
                                          </p:stCondLst>
                                        </p:cTn>
                                        <p:tgtEl>
                                          <p:spTgt spid="2"/>
                                        </p:tgtEl>
                                        <p:attrNameLst>
                                          <p:attrName>style.visibility</p:attrName>
                                        </p:attrNameLst>
                                      </p:cBhvr>
                                      <p:to>
                                        <p:strVal val="visible"/>
                                      </p:to>
                                    </p:set>
                                    <p:animEffect transition="in" filter="checkerboard(across)">
                                      <p:cBhvr>
                                        <p:cTn id="14" dur="6000"/>
                                        <p:tgtEl>
                                          <p:spTgt spid="2"/>
                                        </p:tgtEl>
                                      </p:cBhvr>
                                    </p:animEffect>
                                  </p:childTnLst>
                                </p:cTn>
                              </p:par>
                            </p:childTnLst>
                          </p:cTn>
                        </p:par>
                        <p:par>
                          <p:cTn id="15" fill="hold">
                            <p:stCondLst>
                              <p:cond delay="7000"/>
                            </p:stCondLst>
                            <p:childTnLst>
                              <p:par>
                                <p:cTn id="16" presetID="31"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ppt_w</p:attrName>
                                        </p:attrNameLst>
                                      </p:cBhvr>
                                      <p:tavLst>
                                        <p:tav tm="0">
                                          <p:val>
                                            <p:fltVal val="0"/>
                                          </p:val>
                                        </p:tav>
                                        <p:tav tm="100000">
                                          <p:val>
                                            <p:strVal val="#ppt_w"/>
                                          </p:val>
                                        </p:tav>
                                      </p:tavLst>
                                    </p:anim>
                                    <p:anim calcmode="lin" valueType="num">
                                      <p:cBhvr>
                                        <p:cTn id="19" dur="1000" fill="hold"/>
                                        <p:tgtEl>
                                          <p:spTgt spid="3"/>
                                        </p:tgtEl>
                                        <p:attrNameLst>
                                          <p:attrName>ppt_h</p:attrName>
                                        </p:attrNameLst>
                                      </p:cBhvr>
                                      <p:tavLst>
                                        <p:tav tm="0">
                                          <p:val>
                                            <p:fltVal val="0"/>
                                          </p:val>
                                        </p:tav>
                                        <p:tav tm="100000">
                                          <p:val>
                                            <p:strVal val="#ppt_h"/>
                                          </p:val>
                                        </p:tav>
                                      </p:tavLst>
                                    </p:anim>
                                    <p:anim calcmode="lin" valueType="num">
                                      <p:cBhvr>
                                        <p:cTn id="20" dur="1000" fill="hold"/>
                                        <p:tgtEl>
                                          <p:spTgt spid="3"/>
                                        </p:tgtEl>
                                        <p:attrNameLst>
                                          <p:attrName>style.rotation</p:attrName>
                                        </p:attrNameLst>
                                      </p:cBhvr>
                                      <p:tavLst>
                                        <p:tav tm="0">
                                          <p:val>
                                            <p:fltVal val="90"/>
                                          </p:val>
                                        </p:tav>
                                        <p:tav tm="100000">
                                          <p:val>
                                            <p:fltVal val="0"/>
                                          </p:val>
                                        </p:tav>
                                      </p:tavLst>
                                    </p:anim>
                                    <p:animEffect transition="in" filter="fade">
                                      <p:cBhvr>
                                        <p:cTn id="21" dur="1000"/>
                                        <p:tgtEl>
                                          <p:spTgt spid="3"/>
                                        </p:tgtEl>
                                      </p:cBhvr>
                                    </p:animEffect>
                                  </p:childTnLst>
                                </p:cTn>
                              </p:par>
                            </p:childTnLst>
                          </p:cTn>
                        </p:par>
                        <p:par>
                          <p:cTn id="22" fill="hold">
                            <p:stCondLst>
                              <p:cond delay="8000"/>
                            </p:stCondLst>
                            <p:childTnLst>
                              <p:par>
                                <p:cTn id="23" presetID="31" presetClass="entr" presetSubtype="0"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fltVal val="0"/>
                                          </p:val>
                                        </p:tav>
                                        <p:tav tm="100000">
                                          <p:val>
                                            <p:strVal val="#ppt_w"/>
                                          </p:val>
                                        </p:tav>
                                      </p:tavLst>
                                    </p:anim>
                                    <p:anim calcmode="lin" valueType="num">
                                      <p:cBhvr>
                                        <p:cTn id="26" dur="1000" fill="hold"/>
                                        <p:tgtEl>
                                          <p:spTgt spid="4"/>
                                        </p:tgtEl>
                                        <p:attrNameLst>
                                          <p:attrName>ppt_h</p:attrName>
                                        </p:attrNameLst>
                                      </p:cBhvr>
                                      <p:tavLst>
                                        <p:tav tm="0">
                                          <p:val>
                                            <p:fltVal val="0"/>
                                          </p:val>
                                        </p:tav>
                                        <p:tav tm="100000">
                                          <p:val>
                                            <p:strVal val="#ppt_h"/>
                                          </p:val>
                                        </p:tav>
                                      </p:tavLst>
                                    </p:anim>
                                    <p:anim calcmode="lin" valueType="num">
                                      <p:cBhvr>
                                        <p:cTn id="27" dur="1000" fill="hold"/>
                                        <p:tgtEl>
                                          <p:spTgt spid="4"/>
                                        </p:tgtEl>
                                        <p:attrNameLst>
                                          <p:attrName>style.rotation</p:attrName>
                                        </p:attrNameLst>
                                      </p:cBhvr>
                                      <p:tavLst>
                                        <p:tav tm="0">
                                          <p:val>
                                            <p:fltVal val="90"/>
                                          </p:val>
                                        </p:tav>
                                        <p:tav tm="100000">
                                          <p:val>
                                            <p:fltVal val="0"/>
                                          </p:val>
                                        </p:tav>
                                      </p:tavLst>
                                    </p:anim>
                                    <p:animEffect transition="in" filter="fade">
                                      <p:cBhvr>
                                        <p:cTn id="28" dur="1000"/>
                                        <p:tgtEl>
                                          <p:spTgt spid="4"/>
                                        </p:tgtEl>
                                      </p:cBhvr>
                                    </p:animEffect>
                                  </p:childTnLst>
                                </p:cTn>
                              </p:par>
                            </p:childTnLst>
                          </p:cTn>
                        </p:par>
                        <p:par>
                          <p:cTn id="29" fill="hold">
                            <p:stCondLst>
                              <p:cond delay="9000"/>
                            </p:stCondLst>
                            <p:childTnLst>
                              <p:par>
                                <p:cTn id="30" presetID="31"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000" fill="hold"/>
                                        <p:tgtEl>
                                          <p:spTgt spid="5"/>
                                        </p:tgtEl>
                                        <p:attrNameLst>
                                          <p:attrName>ppt_w</p:attrName>
                                        </p:attrNameLst>
                                      </p:cBhvr>
                                      <p:tavLst>
                                        <p:tav tm="0">
                                          <p:val>
                                            <p:fltVal val="0"/>
                                          </p:val>
                                        </p:tav>
                                        <p:tav tm="100000">
                                          <p:val>
                                            <p:strVal val="#ppt_w"/>
                                          </p:val>
                                        </p:tav>
                                      </p:tavLst>
                                    </p:anim>
                                    <p:anim calcmode="lin" valueType="num">
                                      <p:cBhvr>
                                        <p:cTn id="33" dur="1000" fill="hold"/>
                                        <p:tgtEl>
                                          <p:spTgt spid="5"/>
                                        </p:tgtEl>
                                        <p:attrNameLst>
                                          <p:attrName>ppt_h</p:attrName>
                                        </p:attrNameLst>
                                      </p:cBhvr>
                                      <p:tavLst>
                                        <p:tav tm="0">
                                          <p:val>
                                            <p:fltVal val="0"/>
                                          </p:val>
                                        </p:tav>
                                        <p:tav tm="100000">
                                          <p:val>
                                            <p:strVal val="#ppt_h"/>
                                          </p:val>
                                        </p:tav>
                                      </p:tavLst>
                                    </p:anim>
                                    <p:anim calcmode="lin" valueType="num">
                                      <p:cBhvr>
                                        <p:cTn id="34" dur="1000" fill="hold"/>
                                        <p:tgtEl>
                                          <p:spTgt spid="5"/>
                                        </p:tgtEl>
                                        <p:attrNameLst>
                                          <p:attrName>style.rotation</p:attrName>
                                        </p:attrNameLst>
                                      </p:cBhvr>
                                      <p:tavLst>
                                        <p:tav tm="0">
                                          <p:val>
                                            <p:fltVal val="90"/>
                                          </p:val>
                                        </p:tav>
                                        <p:tav tm="100000">
                                          <p:val>
                                            <p:fltVal val="0"/>
                                          </p:val>
                                        </p:tav>
                                      </p:tavLst>
                                    </p:anim>
                                    <p:animEffect transition="in" filter="fade">
                                      <p:cBhvr>
                                        <p:cTn id="35" dur="1000"/>
                                        <p:tgtEl>
                                          <p:spTgt spid="5"/>
                                        </p:tgtEl>
                                      </p:cBhvr>
                                    </p:animEffect>
                                  </p:childTnLst>
                                </p:cTn>
                              </p:par>
                            </p:childTnLst>
                          </p:cTn>
                        </p:par>
                        <p:par>
                          <p:cTn id="36" fill="hold">
                            <p:stCondLst>
                              <p:cond delay="10000"/>
                            </p:stCondLst>
                            <p:childTnLst>
                              <p:par>
                                <p:cTn id="37" presetID="31" presetClass="entr" presetSubtype="0"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 calcmode="lin" valueType="num">
                                      <p:cBhvr>
                                        <p:cTn id="41" dur="1000" fill="hold"/>
                                        <p:tgtEl>
                                          <p:spTgt spid="6"/>
                                        </p:tgtEl>
                                        <p:attrNameLst>
                                          <p:attrName>style.rotation</p:attrName>
                                        </p:attrNameLst>
                                      </p:cBhvr>
                                      <p:tavLst>
                                        <p:tav tm="0">
                                          <p:val>
                                            <p:fltVal val="90"/>
                                          </p:val>
                                        </p:tav>
                                        <p:tav tm="100000">
                                          <p:val>
                                            <p:fltVal val="0"/>
                                          </p:val>
                                        </p:tav>
                                      </p:tavLst>
                                    </p:anim>
                                    <p:animEffect transition="in" filter="fade">
                                      <p:cBhvr>
                                        <p:cTn id="42" dur="1000"/>
                                        <p:tgtEl>
                                          <p:spTgt spid="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2000"/>
                                        <p:tgtEl>
                                          <p:spTgt spid="7"/>
                                        </p:tgtEl>
                                      </p:cBhvr>
                                    </p:animEffect>
                                  </p:childTnLst>
                                </p:cTn>
                              </p:par>
                            </p:childTnLst>
                          </p:cTn>
                        </p:par>
                        <p:par>
                          <p:cTn id="46" fill="hold">
                            <p:stCondLst>
                              <p:cond delay="12000"/>
                            </p:stCondLst>
                            <p:childTnLst>
                              <p:par>
                                <p:cTn id="47" presetID="31" presetClass="entr" presetSubtype="0"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2000" fill="hold"/>
                                        <p:tgtEl>
                                          <p:spTgt spid="13"/>
                                        </p:tgtEl>
                                        <p:attrNameLst>
                                          <p:attrName>ppt_w</p:attrName>
                                        </p:attrNameLst>
                                      </p:cBhvr>
                                      <p:tavLst>
                                        <p:tav tm="0">
                                          <p:val>
                                            <p:fltVal val="0"/>
                                          </p:val>
                                        </p:tav>
                                        <p:tav tm="100000">
                                          <p:val>
                                            <p:strVal val="#ppt_w"/>
                                          </p:val>
                                        </p:tav>
                                      </p:tavLst>
                                    </p:anim>
                                    <p:anim calcmode="lin" valueType="num">
                                      <p:cBhvr>
                                        <p:cTn id="50" dur="2000" fill="hold"/>
                                        <p:tgtEl>
                                          <p:spTgt spid="13"/>
                                        </p:tgtEl>
                                        <p:attrNameLst>
                                          <p:attrName>ppt_h</p:attrName>
                                        </p:attrNameLst>
                                      </p:cBhvr>
                                      <p:tavLst>
                                        <p:tav tm="0">
                                          <p:val>
                                            <p:fltVal val="0"/>
                                          </p:val>
                                        </p:tav>
                                        <p:tav tm="100000">
                                          <p:val>
                                            <p:strVal val="#ppt_h"/>
                                          </p:val>
                                        </p:tav>
                                      </p:tavLst>
                                    </p:anim>
                                    <p:anim calcmode="lin" valueType="num">
                                      <p:cBhvr>
                                        <p:cTn id="51" dur="2000" fill="hold"/>
                                        <p:tgtEl>
                                          <p:spTgt spid="13"/>
                                        </p:tgtEl>
                                        <p:attrNameLst>
                                          <p:attrName>style.rotation</p:attrName>
                                        </p:attrNameLst>
                                      </p:cBhvr>
                                      <p:tavLst>
                                        <p:tav tm="0">
                                          <p:val>
                                            <p:fltVal val="90"/>
                                          </p:val>
                                        </p:tav>
                                        <p:tav tm="100000">
                                          <p:val>
                                            <p:fltVal val="0"/>
                                          </p:val>
                                        </p:tav>
                                      </p:tavLst>
                                    </p:anim>
                                    <p:animEffect transition="in" filter="fade">
                                      <p:cBhvr>
                                        <p:cTn id="5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4" name="Picture 2" descr="fondos animados para myspace"/>
          <p:cNvPicPr>
            <a:picLocks noChangeAspect="1" noChangeArrowheads="1" noCrop="1"/>
          </p:cNvPicPr>
          <p:nvPr/>
        </p:nvPicPr>
        <p:blipFill>
          <a:blip r:embed="rId3">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528" y="355372"/>
            <a:ext cx="5071814" cy="6494085"/>
          </a:xfrm>
          <a:prstGeom prst="rect">
            <a:avLst/>
          </a:prstGeom>
        </p:spPr>
        <p:txBody>
          <a:bodyPr wrap="square">
            <a:spAutoFit/>
            <a:scene3d>
              <a:camera prst="orthographicFront"/>
              <a:lightRig rig="threePt" dir="t"/>
            </a:scene3d>
            <a:sp3d extrusionH="57150">
              <a:bevelT w="38100" h="38100" prst="angle"/>
            </a:sp3d>
          </a:bodyPr>
          <a:lstStyle/>
          <a:p>
            <a:r>
              <a:rPr lang="es-ES" sz="3200" b="1" dirty="0">
                <a:solidFill>
                  <a:srgbClr val="FF0000"/>
                </a:solidFill>
                <a:effectLst>
                  <a:glow rad="101600">
                    <a:schemeClr val="tx1">
                      <a:alpha val="60000"/>
                    </a:schemeClr>
                  </a:glow>
                  <a:outerShdw blurRad="38100" dist="38100" dir="2700000" algn="tl">
                    <a:srgbClr val="000000">
                      <a:alpha val="43137"/>
                    </a:srgbClr>
                  </a:outerShdw>
                </a:effectLst>
              </a:rPr>
              <a:t>En esta ocasión, quiero mostraros el arte de la fotografía, a través de los ojos de este gran </a:t>
            </a:r>
            <a:r>
              <a:rPr lang="es-ES" sz="3200" b="1" dirty="0" smtClean="0">
                <a:solidFill>
                  <a:srgbClr val="FF0000"/>
                </a:solidFill>
                <a:effectLst>
                  <a:glow rad="101600">
                    <a:schemeClr val="tx1">
                      <a:alpha val="60000"/>
                    </a:schemeClr>
                  </a:glow>
                  <a:outerShdw blurRad="38100" dist="38100" dir="2700000" algn="tl">
                    <a:srgbClr val="000000">
                      <a:alpha val="43137"/>
                    </a:srgbClr>
                  </a:outerShdw>
                </a:effectLst>
              </a:rPr>
              <a:t>fotógrafo vietnamita, </a:t>
            </a:r>
            <a:r>
              <a:rPr lang="es-ES" sz="3200" b="1" dirty="0">
                <a:solidFill>
                  <a:srgbClr val="FF0000"/>
                </a:solidFill>
                <a:effectLst>
                  <a:glow rad="101600">
                    <a:schemeClr val="tx1">
                      <a:alpha val="60000"/>
                    </a:schemeClr>
                  </a:glow>
                  <a:outerShdw blurRad="38100" dist="38100" dir="2700000" algn="tl">
                    <a:srgbClr val="000000">
                      <a:alpha val="43137"/>
                    </a:srgbClr>
                  </a:outerShdw>
                </a:effectLst>
              </a:rPr>
              <a:t>o podría decir, pintor fotográfico?</a:t>
            </a:r>
            <a:br>
              <a:rPr lang="es-ES" sz="3200" b="1" dirty="0">
                <a:solidFill>
                  <a:srgbClr val="FF0000"/>
                </a:solidFill>
                <a:effectLst>
                  <a:glow rad="101600">
                    <a:schemeClr val="tx1">
                      <a:alpha val="60000"/>
                    </a:schemeClr>
                  </a:glow>
                  <a:outerShdw blurRad="38100" dist="38100" dir="2700000" algn="tl">
                    <a:srgbClr val="000000">
                      <a:alpha val="43137"/>
                    </a:srgbClr>
                  </a:outerShdw>
                </a:effectLst>
              </a:rPr>
            </a:br>
            <a:r>
              <a:rPr lang="es-ES" sz="3200" b="1" dirty="0">
                <a:solidFill>
                  <a:srgbClr val="FF0000"/>
                </a:solidFill>
                <a:effectLst>
                  <a:glow rad="101600">
                    <a:schemeClr val="tx1">
                      <a:alpha val="60000"/>
                    </a:schemeClr>
                  </a:glow>
                  <a:outerShdw blurRad="38100" dist="38100" dir="2700000" algn="tl">
                    <a:srgbClr val="000000">
                      <a:alpha val="43137"/>
                    </a:srgbClr>
                  </a:outerShdw>
                </a:effectLst>
              </a:rPr>
              <a:t>No habiendo encontrado biografía que pueda mostrarnos sus pasos, solo puedo dejar que vuestros ojos disfruten de tan bellas fotografías.</a:t>
            </a:r>
            <a:br>
              <a:rPr lang="es-ES" sz="3200" b="1" dirty="0">
                <a:solidFill>
                  <a:srgbClr val="FF0000"/>
                </a:solidFill>
                <a:effectLst>
                  <a:glow rad="101600">
                    <a:schemeClr val="tx1">
                      <a:alpha val="60000"/>
                    </a:schemeClr>
                  </a:glow>
                  <a:outerShdw blurRad="38100" dist="38100" dir="2700000" algn="tl">
                    <a:srgbClr val="000000">
                      <a:alpha val="43137"/>
                    </a:srgbClr>
                  </a:outerShdw>
                </a:effectLst>
              </a:rPr>
            </a:br>
            <a:endParaRPr lang="es-ES" sz="3200" b="1" dirty="0">
              <a:solidFill>
                <a:srgbClr val="FF0000"/>
              </a:solidFill>
              <a:effectLst>
                <a:glow rad="101600">
                  <a:schemeClr val="tx1">
                    <a:alpha val="60000"/>
                  </a:schemeClr>
                </a:glow>
                <a:outerShdw blurRad="38100" dist="38100" dir="2700000" algn="tl">
                  <a:srgbClr val="000000">
                    <a:alpha val="43137"/>
                  </a:srgbClr>
                </a:outerShdw>
              </a:effectLst>
            </a:endParaRPr>
          </a:p>
        </p:txBody>
      </p:sp>
      <p:pic>
        <p:nvPicPr>
          <p:cNvPr id="3" name="Picture 2" descr="http://4.bp.blogspot.com/-dKC8dy4hGvE/U0BPLykWJVI/AAAAAAADRT8/5310xgUpdrk/s1600/Duong+Quoc+Dinh+Tutt%27Art@+(10).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308079" y="0"/>
            <a:ext cx="4835921" cy="6858000"/>
          </a:xfrm>
          <a:prstGeom prst="rect">
            <a:avLst/>
          </a:prstGeom>
          <a:noFill/>
          <a:effectLst>
            <a:softEdge rad="635000"/>
          </a:effectLst>
        </p:spPr>
      </p:pic>
    </p:spTree>
    <p:extLst>
      <p:ext uri="{BB962C8B-B14F-4D97-AF65-F5344CB8AC3E}">
        <p14:creationId xmlns:p14="http://schemas.microsoft.com/office/powerpoint/2010/main" val="3669461431"/>
      </p:ext>
    </p:extLst>
  </p:cSld>
  <p:clrMapOvr>
    <a:masterClrMapping/>
  </p:clrMapOvr>
  <mc:AlternateContent xmlns:mc="http://schemas.openxmlformats.org/markup-compatibility/2006" xmlns:p14="http://schemas.microsoft.com/office/powerpoint/2010/main">
    <mc:Choice Requires="p14">
      <p:transition spd="slow" p14:dur="5000" advTm="22547">
        <p:blinds dir="vert"/>
      </p:transition>
    </mc:Choice>
    <mc:Fallback xmlns="">
      <p:transition spd="slow" advTm="2254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Eleni\Desktop\Cuadros\Bellisimo\1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94" y="5358"/>
            <a:ext cx="9133706" cy="68526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Eleni\Desktop\Cuadros\Bellisimo\1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94" y="59829"/>
            <a:ext cx="8306122" cy="67437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Eleni\Desktop\Cuadros\Bellisimo\1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25" y="9524"/>
            <a:ext cx="9163050" cy="69478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3673783"/>
      </p:ext>
    </p:extLst>
  </p:cSld>
  <p:clrMapOvr>
    <a:masterClrMapping/>
  </p:clrMapOvr>
  <mc:AlternateContent xmlns:mc="http://schemas.openxmlformats.org/markup-compatibility/2006" xmlns:p14="http://schemas.microsoft.com/office/powerpoint/2010/main">
    <mc:Choice Requires="p14">
      <p:transition spd="slow" p14:dur="5000" advTm="20166">
        <p:blinds dir="vert"/>
      </p:transition>
    </mc:Choice>
    <mc:Fallback xmlns="">
      <p:transition spd="slow" advTm="2016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1000"/>
                                  </p:stCondLst>
                                  <p:childTnLst>
                                    <p:animEffect transition="out" filter="strips(downLef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ntr" presetSubtype="6" fill="hold" nodeType="withEffect">
                                  <p:stCondLst>
                                    <p:cond delay="4000"/>
                                  </p:stCondLst>
                                  <p:childTnLst>
                                    <p:set>
                                      <p:cBhvr>
                                        <p:cTn id="9" dur="1" fill="hold">
                                          <p:stCondLst>
                                            <p:cond delay="0"/>
                                          </p:stCondLst>
                                        </p:cTn>
                                        <p:tgtEl>
                                          <p:spTgt spid="1027"/>
                                        </p:tgtEl>
                                        <p:attrNameLst>
                                          <p:attrName>style.visibility</p:attrName>
                                        </p:attrNameLst>
                                      </p:cBhvr>
                                      <p:to>
                                        <p:strVal val="visible"/>
                                      </p:to>
                                    </p:set>
                                    <p:animEffect transition="in" filter="strips(downRight)">
                                      <p:cBhvr>
                                        <p:cTn id="10" dur="5000"/>
                                        <p:tgtEl>
                                          <p:spTgt spid="1027"/>
                                        </p:tgtEl>
                                      </p:cBhvr>
                                    </p:animEffect>
                                  </p:childTnLst>
                                </p:cTn>
                              </p:par>
                              <p:par>
                                <p:cTn id="11" presetID="18" presetClass="entr" presetSubtype="3" fill="hold" nodeType="withEffect">
                                  <p:stCondLst>
                                    <p:cond delay="10000"/>
                                  </p:stCondLst>
                                  <p:childTnLst>
                                    <p:set>
                                      <p:cBhvr>
                                        <p:cTn id="12" dur="1" fill="hold">
                                          <p:stCondLst>
                                            <p:cond delay="0"/>
                                          </p:stCondLst>
                                        </p:cTn>
                                        <p:tgtEl>
                                          <p:spTgt spid="7"/>
                                        </p:tgtEl>
                                        <p:attrNameLst>
                                          <p:attrName>style.visibility</p:attrName>
                                        </p:attrNameLst>
                                      </p:cBhvr>
                                      <p:to>
                                        <p:strVal val="visible"/>
                                      </p:to>
                                    </p:set>
                                    <p:animEffect transition="in" filter="strips(upRight)">
                                      <p:cBhvr>
                                        <p:cTn id="13" dur="5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14300" y="0"/>
            <a:ext cx="93726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Eleni\Desktop\bellisima\32.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14300" y="-60648"/>
            <a:ext cx="9372600" cy="714025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8" descr="C:\Users\Eleni\Desktop\Copias cuadros\Copias Cindy niños\copias niños preciosos\Copias de Austria\Copias de Body Painting\copia vietnamita\Diapositiva17 (Copiar).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14300" y="-60648"/>
            <a:ext cx="9372600" cy="7200900"/>
          </a:xfrm>
          <a:prstGeom prst="rect">
            <a:avLst/>
          </a:prstGeom>
          <a:noFill/>
        </p:spPr>
      </p:pic>
    </p:spTree>
    <p:extLst>
      <p:ext uri="{BB962C8B-B14F-4D97-AF65-F5344CB8AC3E}">
        <p14:creationId xmlns:p14="http://schemas.microsoft.com/office/powerpoint/2010/main" val="1617792965"/>
      </p:ext>
    </p:extLst>
  </p:cSld>
  <p:clrMapOvr>
    <a:masterClrMapping/>
  </p:clrMapOvr>
  <mc:AlternateContent xmlns:mc="http://schemas.openxmlformats.org/markup-compatibility/2006" xmlns:p14="http://schemas.microsoft.com/office/powerpoint/2010/main">
    <mc:Choice Requires="p14">
      <p:transition spd="slow" p14:dur="5000" advTm="13000">
        <p:blinds dir="vert"/>
      </p:transition>
    </mc:Choice>
    <mc:Fallback xmlns="">
      <p:transition spd="slow" advTm="1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000"/>
                                  </p:stCondLst>
                                  <p:childTnLst>
                                    <p:animEffect transition="out" filter="fade">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42" presetClass="entr" presetSubtype="0" fill="hold" nodeType="withEffect">
                                  <p:stCondLst>
                                    <p:cond delay="2000"/>
                                  </p:stCondLst>
                                  <p:childTnLst>
                                    <p:set>
                                      <p:cBhvr>
                                        <p:cTn id="9" dur="1" fill="hold">
                                          <p:stCondLst>
                                            <p:cond delay="0"/>
                                          </p:stCondLst>
                                        </p:cTn>
                                        <p:tgtEl>
                                          <p:spTgt spid="2050"/>
                                        </p:tgtEl>
                                        <p:attrNameLst>
                                          <p:attrName>style.visibility</p:attrName>
                                        </p:attrNameLst>
                                      </p:cBhvr>
                                      <p:to>
                                        <p:strVal val="visible"/>
                                      </p:to>
                                    </p:set>
                                    <p:animEffect transition="in" filter="fade">
                                      <p:cBhvr>
                                        <p:cTn id="10" dur="6000"/>
                                        <p:tgtEl>
                                          <p:spTgt spid="2050"/>
                                        </p:tgtEl>
                                      </p:cBhvr>
                                    </p:animEffect>
                                    <p:anim calcmode="lin" valueType="num">
                                      <p:cBhvr>
                                        <p:cTn id="11" dur="6000" fill="hold"/>
                                        <p:tgtEl>
                                          <p:spTgt spid="2050"/>
                                        </p:tgtEl>
                                        <p:attrNameLst>
                                          <p:attrName>ppt_x</p:attrName>
                                        </p:attrNameLst>
                                      </p:cBhvr>
                                      <p:tavLst>
                                        <p:tav tm="0">
                                          <p:val>
                                            <p:strVal val="#ppt_x"/>
                                          </p:val>
                                        </p:tav>
                                        <p:tav tm="100000">
                                          <p:val>
                                            <p:strVal val="#ppt_x"/>
                                          </p:val>
                                        </p:tav>
                                      </p:tavLst>
                                    </p:anim>
                                    <p:anim calcmode="lin" valueType="num">
                                      <p:cBhvr>
                                        <p:cTn id="12" dur="6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80528" y="0"/>
            <a:ext cx="950505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C:\Users\Eleni\Desktop\bellisima\3.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0528" y="0"/>
            <a:ext cx="950505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3" descr="C:\Users\Eleni\Desktop\Copias cuadros\Copias Cindy niños\copias niños preciosos\Copias de Austria\Copias de Body Painting\copia vietnamita\Diapositiva22 (Copiar).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80528" y="0"/>
            <a:ext cx="9505056" cy="6858000"/>
          </a:xfrm>
          <a:prstGeom prst="rect">
            <a:avLst/>
          </a:prstGeom>
          <a:noFill/>
        </p:spPr>
      </p:pic>
    </p:spTree>
    <p:extLst>
      <p:ext uri="{BB962C8B-B14F-4D97-AF65-F5344CB8AC3E}">
        <p14:creationId xmlns:p14="http://schemas.microsoft.com/office/powerpoint/2010/main" val="1778268381"/>
      </p:ext>
    </p:extLst>
  </p:cSld>
  <p:clrMapOvr>
    <a:masterClrMapping/>
  </p:clrMapOvr>
  <mc:AlternateContent xmlns:mc="http://schemas.openxmlformats.org/markup-compatibility/2006" xmlns:p14="http://schemas.microsoft.com/office/powerpoint/2010/main">
    <mc:Choice Requires="p14">
      <p:transition spd="slow" p14:dur="5000" advTm="15001">
        <p:blinds dir="vert"/>
      </p:transition>
    </mc:Choice>
    <mc:Fallback xmlns="">
      <p:transition spd="slow" advTm="1500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3" fill="hold" nodeType="withEffect">
                                  <p:stCondLst>
                                    <p:cond delay="1000"/>
                                  </p:stCondLst>
                                  <p:childTnLst>
                                    <p:animEffect transition="out" filter="wheel(3)">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21" presetClass="entr" presetSubtype="8" fill="hold" nodeType="withEffect">
                                  <p:stCondLst>
                                    <p:cond delay="2250"/>
                                  </p:stCondLst>
                                  <p:childTnLst>
                                    <p:set>
                                      <p:cBhvr>
                                        <p:cTn id="9" dur="1" fill="hold">
                                          <p:stCondLst>
                                            <p:cond delay="0"/>
                                          </p:stCondLst>
                                        </p:cTn>
                                        <p:tgtEl>
                                          <p:spTgt spid="4098"/>
                                        </p:tgtEl>
                                        <p:attrNameLst>
                                          <p:attrName>style.visibility</p:attrName>
                                        </p:attrNameLst>
                                      </p:cBhvr>
                                      <p:to>
                                        <p:strVal val="visible"/>
                                      </p:to>
                                    </p:set>
                                    <p:animEffect transition="in" filter="wheel(8)">
                                      <p:cBhvr>
                                        <p:cTn id="10" dur="6000"/>
                                        <p:tgtEl>
                                          <p:spTgt spid="4098"/>
                                        </p:tgtEl>
                                      </p:cBhvr>
                                    </p:animEffect>
                                  </p:childTnLst>
                                </p:cTn>
                              </p:par>
                              <p:par>
                                <p:cTn id="11" presetID="53" presetClass="entr" presetSubtype="16" fill="hold" nodeType="withEffect">
                                  <p:stCondLst>
                                    <p:cond delay="2500"/>
                                  </p:stCondLst>
                                  <p:childTnLst>
                                    <p:set>
                                      <p:cBhvr>
                                        <p:cTn id="12" dur="1" fill="hold">
                                          <p:stCondLst>
                                            <p:cond delay="0"/>
                                          </p:stCondLst>
                                        </p:cTn>
                                        <p:tgtEl>
                                          <p:spTgt spid="4098"/>
                                        </p:tgtEl>
                                        <p:attrNameLst>
                                          <p:attrName>style.visibility</p:attrName>
                                        </p:attrNameLst>
                                      </p:cBhvr>
                                      <p:to>
                                        <p:strVal val="visible"/>
                                      </p:to>
                                    </p:set>
                                    <p:anim calcmode="lin" valueType="num">
                                      <p:cBhvr>
                                        <p:cTn id="13" dur="6000" fill="hold"/>
                                        <p:tgtEl>
                                          <p:spTgt spid="4098"/>
                                        </p:tgtEl>
                                        <p:attrNameLst>
                                          <p:attrName>ppt_w</p:attrName>
                                        </p:attrNameLst>
                                      </p:cBhvr>
                                      <p:tavLst>
                                        <p:tav tm="0">
                                          <p:val>
                                            <p:fltVal val="0"/>
                                          </p:val>
                                        </p:tav>
                                        <p:tav tm="100000">
                                          <p:val>
                                            <p:strVal val="#ppt_w"/>
                                          </p:val>
                                        </p:tav>
                                      </p:tavLst>
                                    </p:anim>
                                    <p:anim calcmode="lin" valueType="num">
                                      <p:cBhvr>
                                        <p:cTn id="14" dur="6000" fill="hold"/>
                                        <p:tgtEl>
                                          <p:spTgt spid="4098"/>
                                        </p:tgtEl>
                                        <p:attrNameLst>
                                          <p:attrName>ppt_h</p:attrName>
                                        </p:attrNameLst>
                                      </p:cBhvr>
                                      <p:tavLst>
                                        <p:tav tm="0">
                                          <p:val>
                                            <p:fltVal val="0"/>
                                          </p:val>
                                        </p:tav>
                                        <p:tav tm="100000">
                                          <p:val>
                                            <p:strVal val="#ppt_h"/>
                                          </p:val>
                                        </p:tav>
                                      </p:tavLst>
                                    </p:anim>
                                    <p:animEffect transition="in" filter="fade">
                                      <p:cBhvr>
                                        <p:cTn id="15" dur="6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243408"/>
            <a:ext cx="9144000" cy="7168083"/>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C:\Users\Eleni\Desktop\bellisima\1.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43408"/>
            <a:ext cx="9144000" cy="7168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0" descr="C:\Users\Eleni\Desktop\Copias cuadros\Copias Cindy niños\copias niños preciosos\Copias de Austria\Copias de Body Painting\copia vietnamita\Diapositiva19 (Copiar).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90500" y="-228600"/>
            <a:ext cx="9334500" cy="7153275"/>
          </a:xfrm>
          <a:prstGeom prst="rect">
            <a:avLst/>
          </a:prstGeom>
          <a:noFill/>
        </p:spPr>
      </p:pic>
    </p:spTree>
    <p:extLst>
      <p:ext uri="{BB962C8B-B14F-4D97-AF65-F5344CB8AC3E}">
        <p14:creationId xmlns:p14="http://schemas.microsoft.com/office/powerpoint/2010/main" val="2749309940"/>
      </p:ext>
    </p:extLst>
  </p:cSld>
  <p:clrMapOvr>
    <a:masterClrMapping/>
  </p:clrMapOvr>
  <mc:AlternateContent xmlns:mc="http://schemas.openxmlformats.org/markup-compatibility/2006" xmlns:p14="http://schemas.microsoft.com/office/powerpoint/2010/main">
    <mc:Choice Requires="p14">
      <p:transition spd="slow" p14:dur="5000" advTm="13000">
        <p:blinds dir="vert"/>
      </p:transition>
    </mc:Choice>
    <mc:Fallback xmlns="">
      <p:transition spd="slow" advTm="1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0"/>
                                  </p:stCondLst>
                                  <p:childTnLst>
                                    <p:anim calcmode="lin" valueType="num">
                                      <p:cBhvr>
                                        <p:cTn id="6" dur="6000"/>
                                        <p:tgtEl>
                                          <p:spTgt spid="6"/>
                                        </p:tgtEl>
                                        <p:attrNameLst>
                                          <p:attrName>ppt_w</p:attrName>
                                        </p:attrNameLst>
                                      </p:cBhvr>
                                      <p:tavLst>
                                        <p:tav tm="0">
                                          <p:val>
                                            <p:strVal val="ppt_w"/>
                                          </p:val>
                                        </p:tav>
                                        <p:tav tm="100000">
                                          <p:val>
                                            <p:strVal val="ppt_w*0.70"/>
                                          </p:val>
                                        </p:tav>
                                      </p:tavLst>
                                    </p:anim>
                                    <p:anim calcmode="lin" valueType="num">
                                      <p:cBhvr>
                                        <p:cTn id="7" dur="6000"/>
                                        <p:tgtEl>
                                          <p:spTgt spid="6"/>
                                        </p:tgtEl>
                                        <p:attrNameLst>
                                          <p:attrName>ppt_h</p:attrName>
                                        </p:attrNameLst>
                                      </p:cBhvr>
                                      <p:tavLst>
                                        <p:tav tm="0">
                                          <p:val>
                                            <p:strVal val="ppt_h"/>
                                          </p:val>
                                        </p:tav>
                                        <p:tav tm="100000">
                                          <p:val>
                                            <p:strVal val="ppt_h"/>
                                          </p:val>
                                        </p:tav>
                                      </p:tavLst>
                                    </p:anim>
                                    <p:animEffect transition="out" filter="fade">
                                      <p:cBhvr>
                                        <p:cTn id="8" dur="6000"/>
                                        <p:tgtEl>
                                          <p:spTgt spid="6"/>
                                        </p:tgtEl>
                                      </p:cBhvr>
                                    </p:animEffect>
                                    <p:set>
                                      <p:cBhvr>
                                        <p:cTn id="9" dur="1" fill="hold">
                                          <p:stCondLst>
                                            <p:cond delay="5999"/>
                                          </p:stCondLst>
                                        </p:cTn>
                                        <p:tgtEl>
                                          <p:spTgt spid="6"/>
                                        </p:tgtEl>
                                        <p:attrNameLst>
                                          <p:attrName>style.visibility</p:attrName>
                                        </p:attrNameLst>
                                      </p:cBhvr>
                                      <p:to>
                                        <p:strVal val="hidden"/>
                                      </p:to>
                                    </p:set>
                                  </p:childTnLst>
                                </p:cTn>
                              </p:par>
                              <p:par>
                                <p:cTn id="10" presetID="55" presetClass="entr" presetSubtype="0" fill="hold" nodeType="withEffect">
                                  <p:stCondLst>
                                    <p:cond delay="2000"/>
                                  </p:stCondLst>
                                  <p:childTnLst>
                                    <p:set>
                                      <p:cBhvr>
                                        <p:cTn id="11" dur="1" fill="hold">
                                          <p:stCondLst>
                                            <p:cond delay="0"/>
                                          </p:stCondLst>
                                        </p:cTn>
                                        <p:tgtEl>
                                          <p:spTgt spid="3074"/>
                                        </p:tgtEl>
                                        <p:attrNameLst>
                                          <p:attrName>style.visibility</p:attrName>
                                        </p:attrNameLst>
                                      </p:cBhvr>
                                      <p:to>
                                        <p:strVal val="visible"/>
                                      </p:to>
                                    </p:set>
                                    <p:anim calcmode="lin" valueType="num">
                                      <p:cBhvr>
                                        <p:cTn id="12" dur="5000" fill="hold"/>
                                        <p:tgtEl>
                                          <p:spTgt spid="3074"/>
                                        </p:tgtEl>
                                        <p:attrNameLst>
                                          <p:attrName>ppt_w</p:attrName>
                                        </p:attrNameLst>
                                      </p:cBhvr>
                                      <p:tavLst>
                                        <p:tav tm="0">
                                          <p:val>
                                            <p:strVal val="#ppt_w*0.70"/>
                                          </p:val>
                                        </p:tav>
                                        <p:tav tm="100000">
                                          <p:val>
                                            <p:strVal val="#ppt_w"/>
                                          </p:val>
                                        </p:tav>
                                      </p:tavLst>
                                    </p:anim>
                                    <p:anim calcmode="lin" valueType="num">
                                      <p:cBhvr>
                                        <p:cTn id="13" dur="5000" fill="hold"/>
                                        <p:tgtEl>
                                          <p:spTgt spid="3074"/>
                                        </p:tgtEl>
                                        <p:attrNameLst>
                                          <p:attrName>ppt_h</p:attrName>
                                        </p:attrNameLst>
                                      </p:cBhvr>
                                      <p:tavLst>
                                        <p:tav tm="0">
                                          <p:val>
                                            <p:strVal val="#ppt_h"/>
                                          </p:val>
                                        </p:tav>
                                        <p:tav tm="100000">
                                          <p:val>
                                            <p:strVal val="#ppt_h"/>
                                          </p:val>
                                        </p:tav>
                                      </p:tavLst>
                                    </p:anim>
                                    <p:animEffect transition="in" filter="fade">
                                      <p:cBhvr>
                                        <p:cTn id="14" dur="5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9" descr="C:\Users\Eleni\Desktop\Copias cuadros\Copias Cindy niños\copias niños preciosos\Copias de Austria\Copias de Body Painting\copia vietnamita\Diapositiva18 (Copiar).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72" y="0"/>
            <a:ext cx="9143628" cy="6858000"/>
          </a:xfrm>
          <a:prstGeom prst="rect">
            <a:avLst/>
          </a:prstGeom>
          <a:noFill/>
        </p:spPr>
      </p:pic>
      <p:pic>
        <p:nvPicPr>
          <p:cNvPr id="3" name="Picture 22" descr="C:\Users\Eleni\Desktop\Copias cuadros\Copias Cindy niños\copias niños preciosos\Copias de Austria\Copias de Body Painting\copia vietnamita\Diapositiva21 (Copiar).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72" y="0"/>
            <a:ext cx="9143628"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5000" advTm="14796">
        <p:blinds dir="vert"/>
      </p:transition>
    </mc:Choice>
    <mc:Fallback xmlns="">
      <p:transition spd="slow" advTm="1479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1000"/>
                                  </p:stCondLst>
                                  <p:childTnLst>
                                    <p:animEffect transition="out" filter="checkerboard(across)">
                                      <p:cBhvr>
                                        <p:cTn id="6" dur="6000"/>
                                        <p:tgtEl>
                                          <p:spTgt spid="3"/>
                                        </p:tgtEl>
                                      </p:cBhvr>
                                    </p:animEffect>
                                    <p:set>
                                      <p:cBhvr>
                                        <p:cTn id="7" dur="1" fill="hold">
                                          <p:stCondLst>
                                            <p:cond delay="5999"/>
                                          </p:stCondLst>
                                        </p:cTn>
                                        <p:tgtEl>
                                          <p:spTgt spid="3"/>
                                        </p:tgtEl>
                                        <p:attrNameLst>
                                          <p:attrName>style.visibility</p:attrName>
                                        </p:attrNameLst>
                                      </p:cBhvr>
                                      <p:to>
                                        <p:strVal val="hidden"/>
                                      </p:to>
                                    </p:set>
                                  </p:childTnLst>
                                </p:cTn>
                              </p:par>
                              <p:par>
                                <p:cTn id="8" presetID="53" presetClass="exit" presetSubtype="32" fill="hold" nodeType="withEffect">
                                  <p:stCondLst>
                                    <p:cond delay="1000"/>
                                  </p:stCondLst>
                                  <p:childTnLst>
                                    <p:anim calcmode="lin" valueType="num">
                                      <p:cBhvr>
                                        <p:cTn id="9" dur="6000"/>
                                        <p:tgtEl>
                                          <p:spTgt spid="3"/>
                                        </p:tgtEl>
                                        <p:attrNameLst>
                                          <p:attrName>ppt_w</p:attrName>
                                        </p:attrNameLst>
                                      </p:cBhvr>
                                      <p:tavLst>
                                        <p:tav tm="0">
                                          <p:val>
                                            <p:strVal val="ppt_w"/>
                                          </p:val>
                                        </p:tav>
                                        <p:tav tm="100000">
                                          <p:val>
                                            <p:fltVal val="0"/>
                                          </p:val>
                                        </p:tav>
                                      </p:tavLst>
                                    </p:anim>
                                    <p:anim calcmode="lin" valueType="num">
                                      <p:cBhvr>
                                        <p:cTn id="10" dur="6000"/>
                                        <p:tgtEl>
                                          <p:spTgt spid="3"/>
                                        </p:tgtEl>
                                        <p:attrNameLst>
                                          <p:attrName>ppt_h</p:attrName>
                                        </p:attrNameLst>
                                      </p:cBhvr>
                                      <p:tavLst>
                                        <p:tav tm="0">
                                          <p:val>
                                            <p:strVal val="ppt_h"/>
                                          </p:val>
                                        </p:tav>
                                        <p:tav tm="100000">
                                          <p:val>
                                            <p:fltVal val="0"/>
                                          </p:val>
                                        </p:tav>
                                      </p:tavLst>
                                    </p:anim>
                                    <p:animEffect transition="out" filter="fade">
                                      <p:cBhvr>
                                        <p:cTn id="11" dur="6000"/>
                                        <p:tgtEl>
                                          <p:spTgt spid="3"/>
                                        </p:tgtEl>
                                      </p:cBhvr>
                                    </p:animEffect>
                                    <p:set>
                                      <p:cBhvr>
                                        <p:cTn id="12" dur="1" fill="hold">
                                          <p:stCondLst>
                                            <p:cond delay="5999"/>
                                          </p:stCondLst>
                                        </p:cTn>
                                        <p:tgtEl>
                                          <p:spTgt spid="3"/>
                                        </p:tgtEl>
                                        <p:attrNameLst>
                                          <p:attrName>style.visibility</p:attrName>
                                        </p:attrNameLst>
                                      </p:cBhvr>
                                      <p:to>
                                        <p:strVal val="hidden"/>
                                      </p:to>
                                    </p:set>
                                  </p:childTnLst>
                                </p:cTn>
                              </p:par>
                              <p:par>
                                <p:cTn id="13" presetID="5" presetClass="entr" presetSubtype="5" fill="hold" nodeType="withEffect">
                                  <p:stCondLst>
                                    <p:cond delay="1000"/>
                                  </p:stCondLst>
                                  <p:childTnLst>
                                    <p:set>
                                      <p:cBhvr>
                                        <p:cTn id="14" dur="1" fill="hold">
                                          <p:stCondLst>
                                            <p:cond delay="0"/>
                                          </p:stCondLst>
                                        </p:cTn>
                                        <p:tgtEl>
                                          <p:spTgt spid="2"/>
                                        </p:tgtEl>
                                        <p:attrNameLst>
                                          <p:attrName>style.visibility</p:attrName>
                                        </p:attrNameLst>
                                      </p:cBhvr>
                                      <p:to>
                                        <p:strVal val="visible"/>
                                      </p:to>
                                    </p:set>
                                    <p:animEffect transition="in" filter="checkerboard(down)">
                                      <p:cBhvr>
                                        <p:cTn id="15" dur="6000"/>
                                        <p:tgtEl>
                                          <p:spTgt spid="2"/>
                                        </p:tgtEl>
                                      </p:cBhvr>
                                    </p:animEffect>
                                  </p:childTnLst>
                                </p:cTn>
                              </p:par>
                              <p:par>
                                <p:cTn id="16" presetID="53" presetClass="entr" presetSubtype="16" fill="hold" nodeType="withEffect">
                                  <p:stCondLst>
                                    <p:cond delay="1000"/>
                                  </p:stCondLst>
                                  <p:childTnLst>
                                    <p:set>
                                      <p:cBhvr>
                                        <p:cTn id="17" dur="1" fill="hold">
                                          <p:stCondLst>
                                            <p:cond delay="0"/>
                                          </p:stCondLst>
                                        </p:cTn>
                                        <p:tgtEl>
                                          <p:spTgt spid="2"/>
                                        </p:tgtEl>
                                        <p:attrNameLst>
                                          <p:attrName>style.visibility</p:attrName>
                                        </p:attrNameLst>
                                      </p:cBhvr>
                                      <p:to>
                                        <p:strVal val="visible"/>
                                      </p:to>
                                    </p:set>
                                    <p:anim calcmode="lin" valueType="num">
                                      <p:cBhvr>
                                        <p:cTn id="18" dur="6000" fill="hold"/>
                                        <p:tgtEl>
                                          <p:spTgt spid="2"/>
                                        </p:tgtEl>
                                        <p:attrNameLst>
                                          <p:attrName>ppt_w</p:attrName>
                                        </p:attrNameLst>
                                      </p:cBhvr>
                                      <p:tavLst>
                                        <p:tav tm="0">
                                          <p:val>
                                            <p:fltVal val="0"/>
                                          </p:val>
                                        </p:tav>
                                        <p:tav tm="100000">
                                          <p:val>
                                            <p:strVal val="#ppt_w"/>
                                          </p:val>
                                        </p:tav>
                                      </p:tavLst>
                                    </p:anim>
                                    <p:anim calcmode="lin" valueType="num">
                                      <p:cBhvr>
                                        <p:cTn id="19" dur="6000" fill="hold"/>
                                        <p:tgtEl>
                                          <p:spTgt spid="2"/>
                                        </p:tgtEl>
                                        <p:attrNameLst>
                                          <p:attrName>ppt_h</p:attrName>
                                        </p:attrNameLst>
                                      </p:cBhvr>
                                      <p:tavLst>
                                        <p:tav tm="0">
                                          <p:val>
                                            <p:fltVal val="0"/>
                                          </p:val>
                                        </p:tav>
                                        <p:tav tm="100000">
                                          <p:val>
                                            <p:strVal val="#ppt_h"/>
                                          </p:val>
                                        </p:tav>
                                      </p:tavLst>
                                    </p:anim>
                                    <p:animEffect transition="in" filter="fade">
                                      <p:cBhvr>
                                        <p:cTn id="20" dur="6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Users\Eleni\Desktop\bellisima\4.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51520" y="0"/>
            <a:ext cx="784887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C:\Users\Eleni\Desktop\bellisima\8.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0" y="-228124"/>
            <a:ext cx="8341964" cy="7119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1419308"/>
      </p:ext>
    </p:extLst>
  </p:cSld>
  <p:clrMapOvr>
    <a:masterClrMapping/>
  </p:clrMapOvr>
  <mc:AlternateContent xmlns:mc="http://schemas.openxmlformats.org/markup-compatibility/2006" xmlns:p14="http://schemas.microsoft.com/office/powerpoint/2010/main">
    <mc:Choice Requires="p14">
      <p:transition spd="slow" p14:dur="5000" advTm="12932">
        <p:blinds dir="vert"/>
      </p:transition>
    </mc:Choice>
    <mc:Fallback xmlns="">
      <p:transition spd="slow" advTm="1293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100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ntr" presetSubtype="16" fill="hold" nodeType="withEffect">
                                  <p:stCondLst>
                                    <p:cond delay="2000"/>
                                  </p:stCondLst>
                                  <p:childTnLst>
                                    <p:set>
                                      <p:cBhvr>
                                        <p:cTn id="9" dur="1" fill="hold">
                                          <p:stCondLst>
                                            <p:cond delay="0"/>
                                          </p:stCondLst>
                                        </p:cTn>
                                        <p:tgtEl>
                                          <p:spTgt spid="5122"/>
                                        </p:tgtEl>
                                        <p:attrNameLst>
                                          <p:attrName>style.visibility</p:attrName>
                                        </p:attrNameLst>
                                      </p:cBhvr>
                                      <p:to>
                                        <p:strVal val="visible"/>
                                      </p:to>
                                    </p:set>
                                    <p:animEffect transition="in" filter="circle(in)">
                                      <p:cBhvr>
                                        <p:cTn id="10" dur="5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31" descr="C:\Users\Eleni\Desktop\Copias cuadros\Copias Cindy niños\copias niños preciosos\Copias de Austria\Copias de Body Painting\Diapositiva30 (Copiar).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4" name="Picture 23" descr="C:\Users\Eleni\Desktop\Copias cuadros\Copias Cindy niños\copias niños preciosos\Copias de Austria\Copias de Body Painting\Diapositiva22 (Copiar).JPG"/>
          <p:cNvPicPr>
            <a:picLocks noChangeAspect="1" noChangeArrowheads="1"/>
          </p:cNvPicPr>
          <p:nvPr/>
        </p:nvPicPr>
        <p:blipFill>
          <a:blip r:embed="rId4" cstate="print"/>
          <a:srcRect/>
          <a:stretch>
            <a:fillRect/>
          </a:stretch>
        </p:blipFill>
        <p:spPr bwMode="auto">
          <a:xfrm>
            <a:off x="-22870" y="0"/>
            <a:ext cx="9166870" cy="6858000"/>
          </a:xfrm>
          <a:prstGeom prst="rect">
            <a:avLst/>
          </a:prstGeom>
          <a:noFill/>
        </p:spPr>
      </p:pic>
      <p:pic>
        <p:nvPicPr>
          <p:cNvPr id="5" name="Picture 14" descr="C:\Users\Eleni\Desktop\Copias cuadros\Copias Cindy niños\copias niños preciosos\Copias de Austria\Copias de Body Painting\Diapositiva13 (Copiar).JPG"/>
          <p:cNvPicPr>
            <a:picLocks noChangeAspect="1" noChangeArrowheads="1"/>
          </p:cNvPicPr>
          <p:nvPr/>
        </p:nvPicPr>
        <p:blipFill>
          <a:blip r:embed="rId5" cstate="print"/>
          <a:srcRect/>
          <a:stretch>
            <a:fillRect/>
          </a:stretch>
        </p:blipFill>
        <p:spPr bwMode="auto">
          <a:xfrm>
            <a:off x="-22870" y="0"/>
            <a:ext cx="9166870"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5000" advTm="19608">
        <p:blinds dir="vert"/>
      </p:transition>
    </mc:Choice>
    <mc:Fallback xmlns="">
      <p:transition spd="slow" advTm="19608">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1000"/>
                                  </p:stCondLst>
                                  <p:childTnLst>
                                    <p:animEffect transition="out" filter="checkerboard(across)">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5" presetClass="entr" presetSubtype="5" fill="hold" nodeType="withEffect">
                                  <p:stCondLst>
                                    <p:cond delay="2000"/>
                                  </p:stCondLst>
                                  <p:childTnLst>
                                    <p:set>
                                      <p:cBhvr>
                                        <p:cTn id="9" dur="1" fill="hold">
                                          <p:stCondLst>
                                            <p:cond delay="0"/>
                                          </p:stCondLst>
                                        </p:cTn>
                                        <p:tgtEl>
                                          <p:spTgt spid="2"/>
                                        </p:tgtEl>
                                        <p:attrNameLst>
                                          <p:attrName>style.visibility</p:attrName>
                                        </p:attrNameLst>
                                      </p:cBhvr>
                                      <p:to>
                                        <p:strVal val="visible"/>
                                      </p:to>
                                    </p:set>
                                    <p:animEffect transition="in" filter="checkerboard(down)">
                                      <p:cBhvr>
                                        <p:cTn id="10" dur="5000"/>
                                        <p:tgtEl>
                                          <p:spTgt spid="2"/>
                                        </p:tgtEl>
                                      </p:cBhvr>
                                    </p:animEffect>
                                  </p:childTnLst>
                                </p:cTn>
                              </p:par>
                              <p:par>
                                <p:cTn id="11" presetID="5" presetClass="entr" presetSubtype="10" fill="hold" nodeType="withEffect">
                                  <p:stCondLst>
                                    <p:cond delay="10000"/>
                                  </p:stCondLst>
                                  <p:childTnLst>
                                    <p:set>
                                      <p:cBhvr>
                                        <p:cTn id="12" dur="1" fill="hold">
                                          <p:stCondLst>
                                            <p:cond delay="0"/>
                                          </p:stCondLst>
                                        </p:cTn>
                                        <p:tgtEl>
                                          <p:spTgt spid="5"/>
                                        </p:tgtEl>
                                        <p:attrNameLst>
                                          <p:attrName>style.visibility</p:attrName>
                                        </p:attrNameLst>
                                      </p:cBhvr>
                                      <p:to>
                                        <p:strVal val="visible"/>
                                      </p:to>
                                    </p:set>
                                    <p:animEffect transition="in" filter="checkerboard(across)">
                                      <p:cBhvr>
                                        <p:cTn id="13" dur="5000"/>
                                        <p:tgtEl>
                                          <p:spTgt spid="5"/>
                                        </p:tgtEl>
                                      </p:cBhvr>
                                    </p:animEffect>
                                  </p:childTnLst>
                                </p:cTn>
                              </p:par>
                              <p:par>
                                <p:cTn id="14" presetID="47" presetClass="entr" presetSubtype="0" fill="hold" nodeType="withEffect">
                                  <p:stCondLst>
                                    <p:cond delay="10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0"/>
                                        <p:tgtEl>
                                          <p:spTgt spid="5"/>
                                        </p:tgtEl>
                                      </p:cBhvr>
                                    </p:animEffect>
                                    <p:anim calcmode="lin" valueType="num">
                                      <p:cBhvr>
                                        <p:cTn id="17" dur="5000" fill="hold"/>
                                        <p:tgtEl>
                                          <p:spTgt spid="5"/>
                                        </p:tgtEl>
                                        <p:attrNameLst>
                                          <p:attrName>ppt_x</p:attrName>
                                        </p:attrNameLst>
                                      </p:cBhvr>
                                      <p:tavLst>
                                        <p:tav tm="0">
                                          <p:val>
                                            <p:strVal val="#ppt_x"/>
                                          </p:val>
                                        </p:tav>
                                        <p:tav tm="100000">
                                          <p:val>
                                            <p:strVal val="#ppt_x"/>
                                          </p:val>
                                        </p:tav>
                                      </p:tavLst>
                                    </p:anim>
                                    <p:anim calcmode="lin" valueType="num">
                                      <p:cBhvr>
                                        <p:cTn id="18"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08520" y="0"/>
            <a:ext cx="925252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34" descr="C:\Users\Eleni\Desktop\Copias cuadros\Copias Cindy niños\copias niños preciosos\Copias de Austria\Copias de Body Painting\Diapositiva33 (Copiar).JPG"/>
          <p:cNvPicPr>
            <a:picLocks noChangeAspect="1" noChangeArrowheads="1"/>
          </p:cNvPicPr>
          <p:nvPr/>
        </p:nvPicPr>
        <p:blipFill>
          <a:blip r:embed="rId3" cstate="print"/>
          <a:srcRect/>
          <a:stretch>
            <a:fillRect/>
          </a:stretch>
        </p:blipFill>
        <p:spPr bwMode="auto">
          <a:xfrm>
            <a:off x="-108520" y="0"/>
            <a:ext cx="9252520" cy="6858000"/>
          </a:xfrm>
          <a:prstGeom prst="rect">
            <a:avLst/>
          </a:prstGeom>
          <a:noFill/>
        </p:spPr>
      </p:pic>
      <p:pic>
        <p:nvPicPr>
          <p:cNvPr id="4" name="Picture 33" descr="C:\Users\Eleni\Desktop\Copias cuadros\Copias Cindy niños\copias niños preciosos\Copias de Austria\Copias de Body Painting\Diapositiva32 (Copiar).JPG"/>
          <p:cNvPicPr>
            <a:picLocks noChangeAspect="1" noChangeArrowheads="1"/>
          </p:cNvPicPr>
          <p:nvPr/>
        </p:nvPicPr>
        <p:blipFill>
          <a:blip r:embed="rId4" cstate="print"/>
          <a:srcRect/>
          <a:stretch>
            <a:fillRect/>
          </a:stretch>
        </p:blipFill>
        <p:spPr bwMode="auto">
          <a:xfrm>
            <a:off x="-108520" y="0"/>
            <a:ext cx="9252520" cy="6858000"/>
          </a:xfrm>
          <a:prstGeom prst="rect">
            <a:avLst/>
          </a:prstGeom>
          <a:noFill/>
        </p:spPr>
      </p:pic>
      <p:pic>
        <p:nvPicPr>
          <p:cNvPr id="5" name="Picture 32" descr="C:\Users\Eleni\Desktop\Copias cuadros\Copias Cindy niños\copias niños preciosos\Copias de Austria\Copias de Body Painting\Diapositiva31 (Copiar).JPG"/>
          <p:cNvPicPr>
            <a:picLocks noChangeAspect="1" noChangeArrowheads="1"/>
          </p:cNvPicPr>
          <p:nvPr/>
        </p:nvPicPr>
        <p:blipFill>
          <a:blip r:embed="rId5" cstate="print"/>
          <a:srcRect/>
          <a:stretch>
            <a:fillRect/>
          </a:stretch>
        </p:blipFill>
        <p:spPr bwMode="auto">
          <a:xfrm>
            <a:off x="-359060" y="-228600"/>
            <a:ext cx="9753600" cy="73152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5000" advTm="18204">
        <p:blinds dir="vert"/>
      </p:transition>
    </mc:Choice>
    <mc:Fallback xmlns="">
      <p:transition spd="slow" advTm="18204">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100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ntr" presetSubtype="9" fill="hold" nodeType="withEffect">
                                  <p:stCondLst>
                                    <p:cond delay="4000"/>
                                  </p:stCondLst>
                                  <p:childTnLst>
                                    <p:set>
                                      <p:cBhvr>
                                        <p:cTn id="9" dur="1" fill="hold">
                                          <p:stCondLst>
                                            <p:cond delay="0"/>
                                          </p:stCondLst>
                                        </p:cTn>
                                        <p:tgtEl>
                                          <p:spTgt spid="2"/>
                                        </p:tgtEl>
                                        <p:attrNameLst>
                                          <p:attrName>style.visibility</p:attrName>
                                        </p:attrNameLst>
                                      </p:cBhvr>
                                      <p:to>
                                        <p:strVal val="visible"/>
                                      </p:to>
                                    </p:set>
                                    <p:animEffect transition="in" filter="strips(upLeft)">
                                      <p:cBhvr>
                                        <p:cTn id="10" dur="5000"/>
                                        <p:tgtEl>
                                          <p:spTgt spid="2"/>
                                        </p:tgtEl>
                                      </p:cBhvr>
                                    </p:animEffect>
                                  </p:childTnLst>
                                </p:cTn>
                              </p:par>
                              <p:par>
                                <p:cTn id="11" presetID="18" presetClass="entr" presetSubtype="3" fill="hold" nodeType="withEffect">
                                  <p:stCondLst>
                                    <p:cond delay="10000"/>
                                  </p:stCondLst>
                                  <p:childTnLst>
                                    <p:set>
                                      <p:cBhvr>
                                        <p:cTn id="12" dur="1" fill="hold">
                                          <p:stCondLst>
                                            <p:cond delay="0"/>
                                          </p:stCondLst>
                                        </p:cTn>
                                        <p:tgtEl>
                                          <p:spTgt spid="5"/>
                                        </p:tgtEl>
                                        <p:attrNameLst>
                                          <p:attrName>style.visibility</p:attrName>
                                        </p:attrNameLst>
                                      </p:cBhvr>
                                      <p:to>
                                        <p:strVal val="visible"/>
                                      </p:to>
                                    </p:set>
                                    <p:animEffect transition="in" filter="strips(upRight)">
                                      <p:cBhvr>
                                        <p:cTn id="13"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04800" y="-228600"/>
            <a:ext cx="9753600" cy="73152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6" descr="C:\Users\Eleni\Desktop\Copias cuadros\Copias Cindy niños\copias niños preciosos\Copias de Austria\Copias de Body Painting\copia vietnamita\Diapositiva5 (Copiar).JPG"/>
          <p:cNvPicPr>
            <a:picLocks noChangeAspect="1" noChangeArrowheads="1"/>
          </p:cNvPicPr>
          <p:nvPr/>
        </p:nvPicPr>
        <p:blipFill>
          <a:blip r:embed="rId3" cstate="print"/>
          <a:srcRect/>
          <a:stretch>
            <a:fillRect/>
          </a:stretch>
        </p:blipFill>
        <p:spPr bwMode="auto">
          <a:xfrm>
            <a:off x="-304800" y="-228600"/>
            <a:ext cx="9753600" cy="7315200"/>
          </a:xfrm>
          <a:prstGeom prst="rect">
            <a:avLst/>
          </a:prstGeom>
          <a:noFill/>
        </p:spPr>
      </p:pic>
      <p:pic>
        <p:nvPicPr>
          <p:cNvPr id="2050" name="Picture 2" descr="C:\Users\Eleni\Desktop\bellisima\00.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66700" y="-228600"/>
            <a:ext cx="9779166" cy="731519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5" descr="C:\Users\Eleni\Desktop\Copias cuadros\Copias Cindy niños\copias niños preciosos\Copias de Austria\Copias de Body Painting\Diapositiva34 (Copiar).JPG"/>
          <p:cNvPicPr>
            <a:picLocks noChangeAspect="1" noChangeArrowheads="1"/>
          </p:cNvPicPr>
          <p:nvPr/>
        </p:nvPicPr>
        <p:blipFill>
          <a:blip r:embed="rId5" cstate="print"/>
          <a:srcRect/>
          <a:stretch>
            <a:fillRect/>
          </a:stretch>
        </p:blipFill>
        <p:spPr bwMode="auto">
          <a:xfrm>
            <a:off x="-304801" y="-228603"/>
            <a:ext cx="9817267" cy="7315201"/>
          </a:xfrm>
          <a:prstGeom prst="rect">
            <a:avLst/>
          </a:prstGeom>
          <a:noFill/>
        </p:spPr>
      </p:pic>
      <p:pic>
        <p:nvPicPr>
          <p:cNvPr id="8" name="Picture 19" descr="C:\Users\Eleni\Desktop\Copias cuadros\Copias Cindy niños\copias niños preciosos\Copias de Austria\Copias de Body Painting\Diapositiva18 (Copiar).JPG"/>
          <p:cNvPicPr>
            <a:picLocks noChangeAspect="1" noChangeArrowheads="1"/>
          </p:cNvPicPr>
          <p:nvPr/>
        </p:nvPicPr>
        <p:blipFill>
          <a:blip r:embed="rId6" cstate="print"/>
          <a:srcRect/>
          <a:stretch>
            <a:fillRect/>
          </a:stretch>
        </p:blipFill>
        <p:spPr bwMode="auto">
          <a:xfrm>
            <a:off x="-304801" y="-228603"/>
            <a:ext cx="9817267" cy="731520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5000" advTm="23342">
        <p:blinds dir="vert"/>
      </p:transition>
    </mc:Choice>
    <mc:Fallback xmlns="">
      <p:transition spd="slow" advTm="2334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xit" presetSubtype="0" fill="hold" nodeType="withEffect">
                                  <p:stCondLst>
                                    <p:cond delay="1000"/>
                                  </p:stCondLst>
                                  <p:childTnLst>
                                    <p:animEffect transition="out" filter="dissolve">
                                      <p:cBhvr>
                                        <p:cTn id="6" dur="5000"/>
                                        <p:tgtEl>
                                          <p:spTgt spid="2050"/>
                                        </p:tgtEl>
                                      </p:cBhvr>
                                    </p:animEffect>
                                    <p:set>
                                      <p:cBhvr>
                                        <p:cTn id="7" dur="1" fill="hold">
                                          <p:stCondLst>
                                            <p:cond delay="4999"/>
                                          </p:stCondLst>
                                        </p:cTn>
                                        <p:tgtEl>
                                          <p:spTgt spid="2050"/>
                                        </p:tgtEl>
                                        <p:attrNameLst>
                                          <p:attrName>style.visibility</p:attrName>
                                        </p:attrNameLst>
                                      </p:cBhvr>
                                      <p:to>
                                        <p:strVal val="hidden"/>
                                      </p:to>
                                    </p:set>
                                  </p:childTnLst>
                                </p:cTn>
                              </p:par>
                              <p:par>
                                <p:cTn id="8" presetID="53" presetClass="exit" presetSubtype="32" fill="hold" nodeType="withEffect">
                                  <p:stCondLst>
                                    <p:cond delay="1000"/>
                                  </p:stCondLst>
                                  <p:childTnLst>
                                    <p:anim calcmode="lin" valueType="num">
                                      <p:cBhvr>
                                        <p:cTn id="9" dur="5000"/>
                                        <p:tgtEl>
                                          <p:spTgt spid="2050"/>
                                        </p:tgtEl>
                                        <p:attrNameLst>
                                          <p:attrName>ppt_w</p:attrName>
                                        </p:attrNameLst>
                                      </p:cBhvr>
                                      <p:tavLst>
                                        <p:tav tm="0">
                                          <p:val>
                                            <p:strVal val="ppt_w"/>
                                          </p:val>
                                        </p:tav>
                                        <p:tav tm="100000">
                                          <p:val>
                                            <p:fltVal val="0"/>
                                          </p:val>
                                        </p:tav>
                                      </p:tavLst>
                                    </p:anim>
                                    <p:anim calcmode="lin" valueType="num">
                                      <p:cBhvr>
                                        <p:cTn id="10" dur="5000"/>
                                        <p:tgtEl>
                                          <p:spTgt spid="2050"/>
                                        </p:tgtEl>
                                        <p:attrNameLst>
                                          <p:attrName>ppt_h</p:attrName>
                                        </p:attrNameLst>
                                      </p:cBhvr>
                                      <p:tavLst>
                                        <p:tav tm="0">
                                          <p:val>
                                            <p:strVal val="ppt_h"/>
                                          </p:val>
                                        </p:tav>
                                        <p:tav tm="100000">
                                          <p:val>
                                            <p:fltVal val="0"/>
                                          </p:val>
                                        </p:tav>
                                      </p:tavLst>
                                    </p:anim>
                                    <p:animEffect transition="out" filter="fade">
                                      <p:cBhvr>
                                        <p:cTn id="11" dur="5000"/>
                                        <p:tgtEl>
                                          <p:spTgt spid="2050"/>
                                        </p:tgtEl>
                                      </p:cBhvr>
                                    </p:animEffect>
                                    <p:set>
                                      <p:cBhvr>
                                        <p:cTn id="12" dur="1" fill="hold">
                                          <p:stCondLst>
                                            <p:cond delay="4999"/>
                                          </p:stCondLst>
                                        </p:cTn>
                                        <p:tgtEl>
                                          <p:spTgt spid="2050"/>
                                        </p:tgtEl>
                                        <p:attrNameLst>
                                          <p:attrName>style.visibility</p:attrName>
                                        </p:attrNameLst>
                                      </p:cBhvr>
                                      <p:to>
                                        <p:strVal val="hidden"/>
                                      </p:to>
                                    </p:set>
                                  </p:childTnLst>
                                </p:cTn>
                              </p:par>
                              <p:par>
                                <p:cTn id="13" presetID="9" presetClass="entr" presetSubtype="0" fill="hold" nodeType="withEffect">
                                  <p:stCondLst>
                                    <p:cond delay="1500"/>
                                  </p:stCondLst>
                                  <p:childTnLst>
                                    <p:set>
                                      <p:cBhvr>
                                        <p:cTn id="14" dur="1" fill="hold">
                                          <p:stCondLst>
                                            <p:cond delay="0"/>
                                          </p:stCondLst>
                                        </p:cTn>
                                        <p:tgtEl>
                                          <p:spTgt spid="2"/>
                                        </p:tgtEl>
                                        <p:attrNameLst>
                                          <p:attrName>style.visibility</p:attrName>
                                        </p:attrNameLst>
                                      </p:cBhvr>
                                      <p:to>
                                        <p:strVal val="visible"/>
                                      </p:to>
                                    </p:set>
                                    <p:animEffect transition="in" filter="dissolve">
                                      <p:cBhvr>
                                        <p:cTn id="15" dur="5000"/>
                                        <p:tgtEl>
                                          <p:spTgt spid="2"/>
                                        </p:tgtEl>
                                      </p:cBhvr>
                                    </p:animEffect>
                                  </p:childTnLst>
                                </p:cTn>
                              </p:par>
                              <p:par>
                                <p:cTn id="16" presetID="53" presetClass="entr" presetSubtype="16" fill="hold" nodeType="withEffect">
                                  <p:stCondLst>
                                    <p:cond delay="150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fltVal val="0"/>
                                          </p:val>
                                        </p:tav>
                                        <p:tav tm="100000">
                                          <p:val>
                                            <p:strVal val="#ppt_w"/>
                                          </p:val>
                                        </p:tav>
                                      </p:tavLst>
                                    </p:anim>
                                    <p:anim calcmode="lin" valueType="num">
                                      <p:cBhvr>
                                        <p:cTn id="19" dur="5000" fill="hold"/>
                                        <p:tgtEl>
                                          <p:spTgt spid="2"/>
                                        </p:tgtEl>
                                        <p:attrNameLst>
                                          <p:attrName>ppt_h</p:attrName>
                                        </p:attrNameLst>
                                      </p:cBhvr>
                                      <p:tavLst>
                                        <p:tav tm="0">
                                          <p:val>
                                            <p:fltVal val="0"/>
                                          </p:val>
                                        </p:tav>
                                        <p:tav tm="100000">
                                          <p:val>
                                            <p:strVal val="#ppt_h"/>
                                          </p:val>
                                        </p:tav>
                                      </p:tavLst>
                                    </p:anim>
                                    <p:animEffect transition="in" filter="fade">
                                      <p:cBhvr>
                                        <p:cTn id="20" dur="5000"/>
                                        <p:tgtEl>
                                          <p:spTgt spid="2"/>
                                        </p:tgtEl>
                                      </p:cBhvr>
                                    </p:animEffect>
                                  </p:childTnLst>
                                </p:cTn>
                              </p:par>
                              <p:par>
                                <p:cTn id="21" presetID="10" presetClass="entr" presetSubtype="0" fill="hold" nodeType="withEffect">
                                  <p:stCondLst>
                                    <p:cond delay="700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6250"/>
                                        <p:tgtEl>
                                          <p:spTgt spid="6"/>
                                        </p:tgtEl>
                                      </p:cBhvr>
                                    </p:animEffect>
                                  </p:childTnLst>
                                </p:cTn>
                              </p:par>
                              <p:par>
                                <p:cTn id="24" presetID="14" presetClass="entr" presetSubtype="10" fill="hold" nodeType="withEffect">
                                  <p:stCondLst>
                                    <p:cond delay="14000"/>
                                  </p:stCondLst>
                                  <p:childTnLst>
                                    <p:set>
                                      <p:cBhvr>
                                        <p:cTn id="25" dur="1" fill="hold">
                                          <p:stCondLst>
                                            <p:cond delay="0"/>
                                          </p:stCondLst>
                                        </p:cTn>
                                        <p:tgtEl>
                                          <p:spTgt spid="8"/>
                                        </p:tgtEl>
                                        <p:attrNameLst>
                                          <p:attrName>style.visibility</p:attrName>
                                        </p:attrNameLst>
                                      </p:cBhvr>
                                      <p:to>
                                        <p:strVal val="visible"/>
                                      </p:to>
                                    </p:set>
                                    <p:animEffect transition="in" filter="randombar(horizontal)">
                                      <p:cBhvr>
                                        <p:cTn id="26" dur="6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2154" y="0"/>
            <a:ext cx="9144000" cy="674136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C:\Users\Eleni\Desktop\Copias cuadros\Copias Cindy niños\copias niños preciosos\Copias de Austria\Copias de Body Painting\Diapositiva1 (Copiar).JPG"/>
          <p:cNvPicPr>
            <a:picLocks noChangeAspect="1" noChangeArrowheads="1"/>
          </p:cNvPicPr>
          <p:nvPr/>
        </p:nvPicPr>
        <p:blipFill>
          <a:blip r:embed="rId3" cstate="print"/>
          <a:srcRect/>
          <a:stretch>
            <a:fillRect/>
          </a:stretch>
        </p:blipFill>
        <p:spPr bwMode="auto">
          <a:xfrm>
            <a:off x="-36140" y="-12576"/>
            <a:ext cx="9167986" cy="6870576"/>
          </a:xfrm>
          <a:prstGeom prst="rect">
            <a:avLst/>
          </a:prstGeom>
          <a:noFill/>
        </p:spPr>
      </p:pic>
      <p:pic>
        <p:nvPicPr>
          <p:cNvPr id="3" name="Picture 4" descr="C:\Users\Eleni\Desktop\Copias cuadros\Copias Cindy niños\copias niños preciosos\Copias de Austria\Copias de Body Painting\Diapositiva3 (Copiar).JPG"/>
          <p:cNvPicPr>
            <a:picLocks noChangeAspect="1" noChangeArrowheads="1"/>
          </p:cNvPicPr>
          <p:nvPr/>
        </p:nvPicPr>
        <p:blipFill>
          <a:blip r:embed="rId4" cstate="print"/>
          <a:srcRect/>
          <a:stretch>
            <a:fillRect/>
          </a:stretch>
        </p:blipFill>
        <p:spPr bwMode="auto">
          <a:xfrm>
            <a:off x="-65438" y="0"/>
            <a:ext cx="8957918" cy="6858000"/>
          </a:xfrm>
          <a:prstGeom prst="rect">
            <a:avLst/>
          </a:prstGeom>
          <a:noFill/>
        </p:spPr>
      </p:pic>
      <p:pic>
        <p:nvPicPr>
          <p:cNvPr id="6" name="Picture 28" descr="C:\Users\Eleni\Desktop\Copias cuadros\Copias Cindy niños\copias niños preciosos\Copias de Austria\Copias de Body Painting\Diapositiva27 (Copiar).JPG"/>
          <p:cNvPicPr>
            <a:picLocks noChangeAspect="1" noChangeArrowheads="1"/>
          </p:cNvPicPr>
          <p:nvPr/>
        </p:nvPicPr>
        <p:blipFill>
          <a:blip r:embed="rId5" cstate="print"/>
          <a:srcRect/>
          <a:stretch>
            <a:fillRect/>
          </a:stretch>
        </p:blipFill>
        <p:spPr bwMode="auto">
          <a:xfrm>
            <a:off x="-65438" y="-12576"/>
            <a:ext cx="9197284" cy="687057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5000" advTm="23498">
        <p:blinds dir="vert"/>
      </p:transition>
    </mc:Choice>
    <mc:Fallback xmlns="">
      <p:transition spd="slow" advTm="23498">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nodeType="withEffect">
                                  <p:stCondLst>
                                    <p:cond delay="1000"/>
                                  </p:stCondLst>
                                  <p:childTnLst>
                                    <p:animEffect transition="out" filter="barn(in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6" presetClass="entr" presetSubtype="16" fill="hold" nodeType="withEffect">
                                  <p:stCondLst>
                                    <p:cond delay="400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5000"/>
                                        <p:tgtEl>
                                          <p:spTgt spid="4"/>
                                        </p:tgtEl>
                                      </p:cBhvr>
                                    </p:animEffect>
                                  </p:childTnLst>
                                </p:cTn>
                              </p:par>
                              <p:par>
                                <p:cTn id="11" presetID="9" presetClass="entr" presetSubtype="0" fill="hold" nodeType="withEffect">
                                  <p:stCondLst>
                                    <p:cond delay="1000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5000"/>
                                        <p:tgtEl>
                                          <p:spTgt spid="6"/>
                                        </p:tgtEl>
                                      </p:cBhvr>
                                    </p:animEffect>
                                  </p:childTnLst>
                                </p:cTn>
                              </p:par>
                              <p:par>
                                <p:cTn id="14" presetID="31" presetClass="entr" presetSubtype="0" fill="hold" nodeType="withEffect">
                                  <p:stCondLst>
                                    <p:cond delay="1000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fltVal val="0"/>
                                          </p:val>
                                        </p:tav>
                                        <p:tav tm="100000">
                                          <p:val>
                                            <p:strVal val="#ppt_h"/>
                                          </p:val>
                                        </p:tav>
                                      </p:tavLst>
                                    </p:anim>
                                    <p:anim calcmode="lin" valueType="num">
                                      <p:cBhvr>
                                        <p:cTn id="18" dur="5000" fill="hold"/>
                                        <p:tgtEl>
                                          <p:spTgt spid="6"/>
                                        </p:tgtEl>
                                        <p:attrNameLst>
                                          <p:attrName>style.rotation</p:attrName>
                                        </p:attrNameLst>
                                      </p:cBhvr>
                                      <p:tavLst>
                                        <p:tav tm="0">
                                          <p:val>
                                            <p:fltVal val="90"/>
                                          </p:val>
                                        </p:tav>
                                        <p:tav tm="100000">
                                          <p:val>
                                            <p:fltVal val="0"/>
                                          </p:val>
                                        </p:tav>
                                      </p:tavLst>
                                    </p:anim>
                                    <p:animEffect transition="in" filter="fade">
                                      <p:cBhvr>
                                        <p:cTn id="19"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C:\Users\Eleni\Desktop\Copias cuadros\Copias Cindy niños\copias niños preciosos\Copias de Austria\Copias de Body Painting\copia vietnamita\Diapositiva3 (Copiar).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4800" y="-228600"/>
            <a:ext cx="9448800" cy="7075562"/>
          </a:xfrm>
          <a:prstGeom prst="rect">
            <a:avLst/>
          </a:prstGeom>
          <a:noFill/>
        </p:spPr>
      </p:pic>
      <p:pic>
        <p:nvPicPr>
          <p:cNvPr id="5" name="Picture 26" descr="C:\Users\Eleni\Desktop\Copias cuadros\Copias Cindy niños\copias niños preciosos\Copias de Austria\Copias de Body Painting\Diapositiva25 (Copiar).JPG"/>
          <p:cNvPicPr>
            <a:picLocks noChangeAspect="1" noChangeArrowheads="1"/>
          </p:cNvPicPr>
          <p:nvPr/>
        </p:nvPicPr>
        <p:blipFill>
          <a:blip r:embed="rId4" cstate="print"/>
          <a:srcRect/>
          <a:stretch>
            <a:fillRect/>
          </a:stretch>
        </p:blipFill>
        <p:spPr bwMode="auto">
          <a:xfrm>
            <a:off x="-304800" y="-238100"/>
            <a:ext cx="9448800" cy="7067922"/>
          </a:xfrm>
          <a:prstGeom prst="rect">
            <a:avLst/>
          </a:prstGeom>
          <a:noFill/>
        </p:spPr>
      </p:pic>
      <p:pic>
        <p:nvPicPr>
          <p:cNvPr id="4" name="Picture 3" descr="C:\Users\Eleni\Desktop\bellisima\29.jpg"/>
          <p:cNvPicPr>
            <a:picLocks noChangeAspect="1" noChangeArrowheads="1"/>
          </p:cNvPicPr>
          <p:nvPr/>
        </p:nvPicPr>
        <p:blipFill>
          <a:blip r:embed="rId5" cstate="print"/>
          <a:srcRect/>
          <a:stretch>
            <a:fillRect/>
          </a:stretch>
        </p:blipFill>
        <p:spPr bwMode="auto">
          <a:xfrm>
            <a:off x="-297160" y="-238100"/>
            <a:ext cx="9441160" cy="7067922"/>
          </a:xfrm>
          <a:prstGeom prst="rect">
            <a:avLst/>
          </a:prstGeom>
          <a:noFill/>
        </p:spPr>
      </p:pic>
    </p:spTree>
    <p:extLst>
      <p:ext uri="{BB962C8B-B14F-4D97-AF65-F5344CB8AC3E}">
        <p14:creationId xmlns:p14="http://schemas.microsoft.com/office/powerpoint/2010/main" val="3105354339"/>
      </p:ext>
    </p:extLst>
  </p:cSld>
  <p:clrMapOvr>
    <a:masterClrMapping/>
  </p:clrMapOvr>
  <mc:AlternateContent xmlns:mc="http://schemas.openxmlformats.org/markup-compatibility/2006" xmlns:p14="http://schemas.microsoft.com/office/powerpoint/2010/main">
    <mc:Choice Requires="p14">
      <p:transition spd="slow" p14:dur="5000" advTm="24360">
        <p:blinds dir="vert"/>
      </p:transition>
    </mc:Choice>
    <mc:Fallback xmlns="">
      <p:transition spd="slow" advTm="2436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100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7" presetClass="exit" presetSubtype="0" fill="hold" nodeType="withEffect">
                                  <p:stCondLst>
                                    <p:cond delay="0"/>
                                  </p:stCondLst>
                                  <p:childTnLst>
                                    <p:animEffect transition="out" filter="fade">
                                      <p:cBhvr>
                                        <p:cTn id="9" dur="5000"/>
                                        <p:tgtEl>
                                          <p:spTgt spid="5"/>
                                        </p:tgtEl>
                                      </p:cBhvr>
                                    </p:animEffect>
                                    <p:anim calcmode="lin" valueType="num">
                                      <p:cBhvr>
                                        <p:cTn id="10" dur="5000"/>
                                        <p:tgtEl>
                                          <p:spTgt spid="5"/>
                                        </p:tgtEl>
                                        <p:attrNameLst>
                                          <p:attrName>ppt_x</p:attrName>
                                        </p:attrNameLst>
                                      </p:cBhvr>
                                      <p:tavLst>
                                        <p:tav tm="0">
                                          <p:val>
                                            <p:strVal val="ppt_x"/>
                                          </p:val>
                                        </p:tav>
                                        <p:tav tm="100000">
                                          <p:val>
                                            <p:strVal val="ppt_x"/>
                                          </p:val>
                                        </p:tav>
                                      </p:tavLst>
                                    </p:anim>
                                    <p:anim calcmode="lin" valueType="num">
                                      <p:cBhvr>
                                        <p:cTn id="11" dur="500" decel="100000"/>
                                        <p:tgtEl>
                                          <p:spTgt spid="5"/>
                                        </p:tgtEl>
                                        <p:attrNameLst>
                                          <p:attrName>ppt_y</p:attrName>
                                        </p:attrNameLst>
                                      </p:cBhvr>
                                      <p:tavLst>
                                        <p:tav tm="0">
                                          <p:val>
                                            <p:strVal val="ppt_y"/>
                                          </p:val>
                                        </p:tav>
                                        <p:tav tm="100000">
                                          <p:val>
                                            <p:strVal val="ppt_y-.03"/>
                                          </p:val>
                                        </p:tav>
                                      </p:tavLst>
                                    </p:anim>
                                    <p:anim calcmode="lin" valueType="num">
                                      <p:cBhvr>
                                        <p:cTn id="12" dur="4500" accel="100000">
                                          <p:stCondLst>
                                            <p:cond delay="500"/>
                                          </p:stCondLst>
                                        </p:cTn>
                                        <p:tgtEl>
                                          <p:spTgt spid="5"/>
                                        </p:tgtEl>
                                        <p:attrNameLst>
                                          <p:attrName>ppt_y</p:attrName>
                                        </p:attrNameLst>
                                      </p:cBhvr>
                                      <p:tavLst>
                                        <p:tav tm="0">
                                          <p:val>
                                            <p:strVal val="ppt_y"/>
                                          </p:val>
                                        </p:tav>
                                        <p:tav tm="100000">
                                          <p:val>
                                            <p:strVal val="ppt_y+1"/>
                                          </p:val>
                                        </p:tav>
                                      </p:tavLst>
                                    </p:anim>
                                    <p:set>
                                      <p:cBhvr>
                                        <p:cTn id="13" dur="1" fill="hold">
                                          <p:stCondLst>
                                            <p:cond delay="4999"/>
                                          </p:stCondLst>
                                        </p:cTn>
                                        <p:tgtEl>
                                          <p:spTgt spid="5"/>
                                        </p:tgtEl>
                                        <p:attrNameLst>
                                          <p:attrName>style.visibility</p:attrName>
                                        </p:attrNameLst>
                                      </p:cBhvr>
                                      <p:to>
                                        <p:strVal val="hidden"/>
                                      </p:to>
                                    </p:set>
                                  </p:childTnLst>
                                </p:cTn>
                              </p:par>
                              <p:par>
                                <p:cTn id="14" presetID="8" presetClass="entr" presetSubtype="16" fill="hold" nodeType="withEffect">
                                  <p:stCondLst>
                                    <p:cond delay="400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5750"/>
                                        <p:tgtEl>
                                          <p:spTgt spid="3"/>
                                        </p:tgtEl>
                                      </p:cBhvr>
                                    </p:animEffect>
                                  </p:childTnLst>
                                </p:cTn>
                              </p:par>
                              <p:par>
                                <p:cTn id="17" presetID="55" presetClass="entr" presetSubtype="0" fill="hold" nodeType="withEffect">
                                  <p:stCondLst>
                                    <p:cond delay="4000"/>
                                  </p:stCondLst>
                                  <p:childTnLst>
                                    <p:set>
                                      <p:cBhvr>
                                        <p:cTn id="18" dur="1" fill="hold">
                                          <p:stCondLst>
                                            <p:cond delay="0"/>
                                          </p:stCondLst>
                                        </p:cTn>
                                        <p:tgtEl>
                                          <p:spTgt spid="3"/>
                                        </p:tgtEl>
                                        <p:attrNameLst>
                                          <p:attrName>style.visibility</p:attrName>
                                        </p:attrNameLst>
                                      </p:cBhvr>
                                      <p:to>
                                        <p:strVal val="visible"/>
                                      </p:to>
                                    </p:set>
                                    <p:anim calcmode="lin" valueType="num">
                                      <p:cBhvr>
                                        <p:cTn id="19" dur="5750" fill="hold"/>
                                        <p:tgtEl>
                                          <p:spTgt spid="3"/>
                                        </p:tgtEl>
                                        <p:attrNameLst>
                                          <p:attrName>ppt_w</p:attrName>
                                        </p:attrNameLst>
                                      </p:cBhvr>
                                      <p:tavLst>
                                        <p:tav tm="0">
                                          <p:val>
                                            <p:strVal val="#ppt_w*0.70"/>
                                          </p:val>
                                        </p:tav>
                                        <p:tav tm="100000">
                                          <p:val>
                                            <p:strVal val="#ppt_w"/>
                                          </p:val>
                                        </p:tav>
                                      </p:tavLst>
                                    </p:anim>
                                    <p:anim calcmode="lin" valueType="num">
                                      <p:cBhvr>
                                        <p:cTn id="20" dur="5750" fill="hold"/>
                                        <p:tgtEl>
                                          <p:spTgt spid="3"/>
                                        </p:tgtEl>
                                        <p:attrNameLst>
                                          <p:attrName>ppt_h</p:attrName>
                                        </p:attrNameLst>
                                      </p:cBhvr>
                                      <p:tavLst>
                                        <p:tav tm="0">
                                          <p:val>
                                            <p:strVal val="#ppt_h"/>
                                          </p:val>
                                        </p:tav>
                                        <p:tav tm="100000">
                                          <p:val>
                                            <p:strVal val="#ppt_h"/>
                                          </p:val>
                                        </p:tav>
                                      </p:tavLst>
                                    </p:anim>
                                    <p:animEffect transition="in" filter="fade">
                                      <p:cBhvr>
                                        <p:cTn id="21" dur="5750"/>
                                        <p:tgtEl>
                                          <p:spTgt spid="3"/>
                                        </p:tgtEl>
                                      </p:cBhvr>
                                    </p:animEffect>
                                  </p:childTnLst>
                                </p:cTn>
                              </p:par>
                              <p:par>
                                <p:cTn id="22" presetID="55" presetClass="entr" presetSubtype="0" fill="hold" nodeType="withEffect">
                                  <p:stCondLst>
                                    <p:cond delay="12000"/>
                                  </p:stCondLst>
                                  <p:childTnLst>
                                    <p:set>
                                      <p:cBhvr>
                                        <p:cTn id="23" dur="1" fill="hold">
                                          <p:stCondLst>
                                            <p:cond delay="0"/>
                                          </p:stCondLst>
                                        </p:cTn>
                                        <p:tgtEl>
                                          <p:spTgt spid="4"/>
                                        </p:tgtEl>
                                        <p:attrNameLst>
                                          <p:attrName>style.visibility</p:attrName>
                                        </p:attrNameLst>
                                      </p:cBhvr>
                                      <p:to>
                                        <p:strVal val="visible"/>
                                      </p:to>
                                    </p:set>
                                    <p:anim calcmode="lin" valueType="num">
                                      <p:cBhvr>
                                        <p:cTn id="24" dur="8000" fill="hold"/>
                                        <p:tgtEl>
                                          <p:spTgt spid="4"/>
                                        </p:tgtEl>
                                        <p:attrNameLst>
                                          <p:attrName>ppt_w</p:attrName>
                                        </p:attrNameLst>
                                      </p:cBhvr>
                                      <p:tavLst>
                                        <p:tav tm="0">
                                          <p:val>
                                            <p:strVal val="#ppt_w*0.70"/>
                                          </p:val>
                                        </p:tav>
                                        <p:tav tm="100000">
                                          <p:val>
                                            <p:strVal val="#ppt_w"/>
                                          </p:val>
                                        </p:tav>
                                      </p:tavLst>
                                    </p:anim>
                                    <p:anim calcmode="lin" valueType="num">
                                      <p:cBhvr>
                                        <p:cTn id="25" dur="8000" fill="hold"/>
                                        <p:tgtEl>
                                          <p:spTgt spid="4"/>
                                        </p:tgtEl>
                                        <p:attrNameLst>
                                          <p:attrName>ppt_h</p:attrName>
                                        </p:attrNameLst>
                                      </p:cBhvr>
                                      <p:tavLst>
                                        <p:tav tm="0">
                                          <p:val>
                                            <p:strVal val="#ppt_h"/>
                                          </p:val>
                                        </p:tav>
                                        <p:tav tm="100000">
                                          <p:val>
                                            <p:strVal val="#ppt_h"/>
                                          </p:val>
                                        </p:tav>
                                      </p:tavLst>
                                    </p:anim>
                                    <p:animEffect transition="in" filter="fade">
                                      <p:cBhvr>
                                        <p:cTn id="26"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4" descr="C:\Users\Eleni\Desktop\Copias cuadros\Copias Cindy niños\copias niños preciosos\Copias de Austria\Copias de Body Painting\Diapositiva23 (Copiar).JPG"/>
          <p:cNvPicPr>
            <a:picLocks noChangeAspect="1" noChangeArrowheads="1"/>
          </p:cNvPicPr>
          <p:nvPr/>
        </p:nvPicPr>
        <p:blipFill>
          <a:blip r:embed="rId3" cstate="print"/>
          <a:srcRect/>
          <a:stretch>
            <a:fillRect/>
          </a:stretch>
        </p:blipFill>
        <p:spPr bwMode="auto">
          <a:xfrm>
            <a:off x="-4936" y="24409"/>
            <a:ext cx="9129886" cy="6857999"/>
          </a:xfrm>
          <a:prstGeom prst="rect">
            <a:avLst/>
          </a:prstGeom>
          <a:noFill/>
        </p:spPr>
      </p:pic>
      <p:pic>
        <p:nvPicPr>
          <p:cNvPr id="4" name="Picture 9" descr="C:\Users\Eleni\Desktop\Copias cuadros\Copias Cindy niños\copias niños preciosos\Copias de Austria\Copias de Body Painting\Diapositiva8 (Copiar).JPG"/>
          <p:cNvPicPr>
            <a:picLocks noChangeAspect="1" noChangeArrowheads="1"/>
          </p:cNvPicPr>
          <p:nvPr/>
        </p:nvPicPr>
        <p:blipFill>
          <a:blip r:embed="rId4" cstate="print"/>
          <a:srcRect/>
          <a:stretch>
            <a:fillRect/>
          </a:stretch>
        </p:blipFill>
        <p:spPr bwMode="auto">
          <a:xfrm>
            <a:off x="-4936" y="-99392"/>
            <a:ext cx="9129886" cy="6981799"/>
          </a:xfrm>
          <a:prstGeom prst="rect">
            <a:avLst/>
          </a:prstGeom>
          <a:noFill/>
        </p:spPr>
      </p:pic>
      <p:pic>
        <p:nvPicPr>
          <p:cNvPr id="3" name="Picture 2" descr="C:\Users\Eleni\Desktop\bellisima\10.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9392"/>
            <a:ext cx="9144000" cy="7035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2633207"/>
      </p:ext>
    </p:extLst>
  </p:cSld>
  <p:clrMapOvr>
    <a:masterClrMapping/>
  </p:clrMapOvr>
  <mc:AlternateContent xmlns:mc="http://schemas.openxmlformats.org/markup-compatibility/2006" xmlns:p14="http://schemas.microsoft.com/office/powerpoint/2010/main">
    <mc:Choice Requires="p14">
      <p:transition spd="slow" p14:dur="5000" advTm="23163">
        <p:blinds dir="vert"/>
      </p:transition>
    </mc:Choice>
    <mc:Fallback xmlns="">
      <p:transition spd="slow" advTm="2316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ppt_w*0.70"/>
                                          </p:val>
                                        </p:tav>
                                      </p:tavLst>
                                    </p:anim>
                                    <p:anim calcmode="lin" valueType="num">
                                      <p:cBhvr>
                                        <p:cTn id="7" dur="5000"/>
                                        <p:tgtEl>
                                          <p:spTgt spid="3"/>
                                        </p:tgtEl>
                                        <p:attrNameLst>
                                          <p:attrName>ppt_h</p:attrName>
                                        </p:attrNameLst>
                                      </p:cBhvr>
                                      <p:tavLst>
                                        <p:tav tm="0">
                                          <p:val>
                                            <p:strVal val="ppt_h"/>
                                          </p:val>
                                        </p:tav>
                                        <p:tav tm="100000">
                                          <p:val>
                                            <p:strVal val="ppt_h"/>
                                          </p:val>
                                        </p:tav>
                                      </p:tavLst>
                                    </p:anim>
                                    <p:animEffect transition="out" filter="fade">
                                      <p:cBhvr>
                                        <p:cTn id="8" dur="5000"/>
                                        <p:tgtEl>
                                          <p:spTgt spid="3"/>
                                        </p:tgtEl>
                                      </p:cBhvr>
                                    </p:animEffect>
                                    <p:set>
                                      <p:cBhvr>
                                        <p:cTn id="9" dur="1" fill="hold">
                                          <p:stCondLst>
                                            <p:cond delay="4999"/>
                                          </p:stCondLst>
                                        </p:cTn>
                                        <p:tgtEl>
                                          <p:spTgt spid="3"/>
                                        </p:tgtEl>
                                        <p:attrNameLst>
                                          <p:attrName>style.visibility</p:attrName>
                                        </p:attrNameLst>
                                      </p:cBhvr>
                                      <p:to>
                                        <p:strVal val="hidden"/>
                                      </p:to>
                                    </p:set>
                                  </p:childTnLst>
                                </p:cTn>
                              </p:par>
                              <p:par>
                                <p:cTn id="10" presetID="10" presetClass="entr" presetSubtype="0" fill="hold" nodeType="withEffect">
                                  <p:stCondLst>
                                    <p:cond delay="4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0"/>
                                        <p:tgtEl>
                                          <p:spTgt spid="2"/>
                                        </p:tgtEl>
                                      </p:cBhvr>
                                    </p:animEffect>
                                  </p:childTnLst>
                                </p:cTn>
                              </p:par>
                              <p:par>
                                <p:cTn id="13" presetID="55" presetClass="entr" presetSubtype="0" fill="hold" nodeType="withEffect">
                                  <p:stCondLst>
                                    <p:cond delay="1200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ppt_w*0.7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animEffect transition="in" filter="fade">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9" descr="C:\Users\Eleni\Desktop\Copias cuadros\Copias Cindy niños\copias niños preciosos\Copias de Austria\Copias de Body Painting\copia vietnamita\Diapositiva8 (Copiar).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618803" y="25524"/>
            <a:ext cx="4499992" cy="6856090"/>
          </a:xfrm>
          <a:prstGeom prst="rect">
            <a:avLst/>
          </a:prstGeom>
          <a:noFill/>
        </p:spPr>
      </p:pic>
      <p:pic>
        <p:nvPicPr>
          <p:cNvPr id="3" name="Picture 2" descr="C:\Users\Eleni\Desktop\bellisima\4.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0" y="25524"/>
            <a:ext cx="4679082" cy="6832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C:\Users\Eleni\Desktop\Copias cuadros\Copias Cindy niños\copias niños preciosos\Copias de Austria\Copias de Body Painting\Diapositiva4 (Copiar).JPG"/>
          <p:cNvPicPr>
            <a:picLocks noChangeAspect="1" noChangeArrowheads="1"/>
          </p:cNvPicPr>
          <p:nvPr/>
        </p:nvPicPr>
        <p:blipFill>
          <a:blip r:embed="rId5" cstate="print"/>
          <a:srcRect/>
          <a:stretch>
            <a:fillRect/>
          </a:stretch>
        </p:blipFill>
        <p:spPr bwMode="auto">
          <a:xfrm>
            <a:off x="-28973" y="0"/>
            <a:ext cx="9147767" cy="6858000"/>
          </a:xfrm>
          <a:prstGeom prst="rect">
            <a:avLst/>
          </a:prstGeom>
          <a:noFill/>
        </p:spPr>
      </p:pic>
      <p:pic>
        <p:nvPicPr>
          <p:cNvPr id="6" name="Picture 17" descr="C:\Users\Eleni\Desktop\Copias cuadros\Copias Cindy niños\copias niños preciosos\Copias de Austria\Copias de Body Painting\copia vietnamita\Diapositiva16 (Copiar).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8974" y="25524"/>
            <a:ext cx="9147767" cy="683247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5000" advTm="21695">
        <p:blinds dir="vert"/>
      </p:transition>
    </mc:Choice>
    <mc:Fallback xmlns="">
      <p:transition spd="slow" advTm="21695">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1000"/>
                                  </p:stCondLst>
                                  <p:childTnLst>
                                    <p:animEffect transition="out" filter="checkerboard(across)">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1" presetClass="exit" presetSubtype="0" fill="hold" nodeType="withEffect">
                                  <p:stCondLst>
                                    <p:cond delay="100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style.rotation</p:attrName>
                                        </p:attrNameLst>
                                      </p:cBhvr>
                                      <p:tavLst>
                                        <p:tav tm="0">
                                          <p:val>
                                            <p:fltVal val="0"/>
                                          </p:val>
                                        </p:tav>
                                        <p:tav tm="100000">
                                          <p:val>
                                            <p:fltVal val="90"/>
                                          </p:val>
                                        </p:tav>
                                      </p:tavLst>
                                    </p:anim>
                                    <p:animEffect transition="out" filter="fade">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8" presetClass="entr" presetSubtype="16" fill="hold" nodeType="withEffect">
                                  <p:stCondLst>
                                    <p:cond delay="400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5000"/>
                                        <p:tgtEl>
                                          <p:spTgt spid="3"/>
                                        </p:tgtEl>
                                      </p:cBhvr>
                                    </p:animEffect>
                                  </p:childTnLst>
                                </p:cTn>
                              </p:par>
                              <p:par>
                                <p:cTn id="17" presetID="8" presetClass="entr" presetSubtype="16" fill="hold" nodeType="withEffect">
                                  <p:stCondLst>
                                    <p:cond delay="4000"/>
                                  </p:stCondLst>
                                  <p:childTnLst>
                                    <p:set>
                                      <p:cBhvr>
                                        <p:cTn id="18" dur="1" fill="hold">
                                          <p:stCondLst>
                                            <p:cond delay="0"/>
                                          </p:stCondLst>
                                        </p:cTn>
                                        <p:tgtEl>
                                          <p:spTgt spid="2"/>
                                        </p:tgtEl>
                                        <p:attrNameLst>
                                          <p:attrName>style.visibility</p:attrName>
                                        </p:attrNameLst>
                                      </p:cBhvr>
                                      <p:to>
                                        <p:strVal val="visible"/>
                                      </p:to>
                                    </p:set>
                                    <p:animEffect transition="in" filter="diamond(in)">
                                      <p:cBhvr>
                                        <p:cTn id="19" dur="5000"/>
                                        <p:tgtEl>
                                          <p:spTgt spid="2"/>
                                        </p:tgtEl>
                                      </p:cBhvr>
                                    </p:animEffect>
                                  </p:childTnLst>
                                </p:cTn>
                              </p:par>
                              <p:par>
                                <p:cTn id="20" presetID="6" presetClass="entr" presetSubtype="32" fill="hold" nodeType="withEffect">
                                  <p:stCondLst>
                                    <p:cond delay="1200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03649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8" descr="C:\Users\Eleni\Desktop\Copias cuadros\Copias Cindy niños\copias niños preciosos\Copias de Austria\Copias de Body Painting\copia vietnamita\Diapositiva7 (Copiar).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l="-2214" t="-2127"/>
          <a:stretch/>
        </p:blipFill>
        <p:spPr bwMode="auto">
          <a:xfrm>
            <a:off x="0" y="-99392"/>
            <a:ext cx="4614156" cy="6957392"/>
          </a:xfrm>
          <a:prstGeom prst="rect">
            <a:avLst/>
          </a:prstGeom>
          <a:noFill/>
        </p:spPr>
      </p:pic>
      <p:pic>
        <p:nvPicPr>
          <p:cNvPr id="3" name="Picture 2" descr="C:\Users\Eleni\Desktop\bellisima\5.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572000" y="0"/>
            <a:ext cx="4572000" cy="690039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6" descr="C:\Users\Eleni\Desktop\Copias cuadros\Copias Cindy niños\copias niños preciosos\Copias de Austria\Copias de Body Painting\Diapositiva35 (Copiar).JPG"/>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0" y="35918"/>
            <a:ext cx="4614156" cy="6822082"/>
          </a:xfrm>
          <a:prstGeom prst="rect">
            <a:avLst/>
          </a:prstGeom>
          <a:noFill/>
        </p:spPr>
      </p:pic>
      <p:pic>
        <p:nvPicPr>
          <p:cNvPr id="6" name="Picture 2" descr="C:\Users\Eleni\Desktop\bellisima\5.jp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614156" y="-42392"/>
            <a:ext cx="4595192" cy="69003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5000" advTm="18615">
        <p:blinds dir="vert"/>
      </p:transition>
    </mc:Choice>
    <mc:Fallback xmlns="">
      <p:transition spd="slow" advTm="18615">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xit" presetSubtype="0" fill="hold" nodeType="withEffect">
                                  <p:stCondLst>
                                    <p:cond delay="100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fltVal val="0"/>
                                          </p:val>
                                        </p:tav>
                                      </p:tavLst>
                                    </p:anim>
                                    <p:anim calcmode="lin" valueType="num">
                                      <p:cBhvr>
                                        <p:cTn id="8" dur="5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 dur="5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 dur="1" fill="hold">
                                          <p:stCondLst>
                                            <p:cond delay="4999"/>
                                          </p:stCondLst>
                                        </p:cTn>
                                        <p:tgtEl>
                                          <p:spTgt spid="6"/>
                                        </p:tgtEl>
                                        <p:attrNameLst>
                                          <p:attrName>style.visibility</p:attrName>
                                        </p:attrNameLst>
                                      </p:cBhvr>
                                      <p:to>
                                        <p:strVal val="hidden"/>
                                      </p:to>
                                    </p:set>
                                  </p:childTnLst>
                                </p:cTn>
                              </p:par>
                              <p:par>
                                <p:cTn id="11" presetID="15" presetClass="exit" presetSubtype="0" fill="hold" nodeType="withEffect">
                                  <p:stCondLst>
                                    <p:cond delay="1000"/>
                                  </p:stCondLst>
                                  <p:childTnLst>
                                    <p:anim calcmode="lin" valueType="num">
                                      <p:cBhvr>
                                        <p:cTn id="12" dur="5000"/>
                                        <p:tgtEl>
                                          <p:spTgt spid="5"/>
                                        </p:tgtEl>
                                        <p:attrNameLst>
                                          <p:attrName>ppt_w</p:attrName>
                                        </p:attrNameLst>
                                      </p:cBhvr>
                                      <p:tavLst>
                                        <p:tav tm="0">
                                          <p:val>
                                            <p:strVal val="ppt_w"/>
                                          </p:val>
                                        </p:tav>
                                        <p:tav tm="100000">
                                          <p:val>
                                            <p:fltVal val="0"/>
                                          </p:val>
                                        </p:tav>
                                      </p:tavLst>
                                    </p:anim>
                                    <p:anim calcmode="lin" valueType="num">
                                      <p:cBhvr>
                                        <p:cTn id="13" dur="5000"/>
                                        <p:tgtEl>
                                          <p:spTgt spid="5"/>
                                        </p:tgtEl>
                                        <p:attrNameLst>
                                          <p:attrName>ppt_h</p:attrName>
                                        </p:attrNameLst>
                                      </p:cBhvr>
                                      <p:tavLst>
                                        <p:tav tm="0">
                                          <p:val>
                                            <p:strVal val="ppt_h"/>
                                          </p:val>
                                        </p:tav>
                                        <p:tav tm="100000">
                                          <p:val>
                                            <p:fltVal val="0"/>
                                          </p:val>
                                        </p:tav>
                                      </p:tavLst>
                                    </p:anim>
                                    <p:anim calcmode="lin" valueType="num">
                                      <p:cBhvr>
                                        <p:cTn id="14"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6" dur="1" fill="hold">
                                          <p:stCondLst>
                                            <p:cond delay="4999"/>
                                          </p:stCondLst>
                                        </p:cTn>
                                        <p:tgtEl>
                                          <p:spTgt spid="5"/>
                                        </p:tgtEl>
                                        <p:attrNameLst>
                                          <p:attrName>style.visibility</p:attrName>
                                        </p:attrNameLst>
                                      </p:cBhvr>
                                      <p:to>
                                        <p:strVal val="hidden"/>
                                      </p:to>
                                    </p:set>
                                  </p:childTnLst>
                                </p:cTn>
                              </p:par>
                              <p:par>
                                <p:cTn id="17" presetID="37" presetClass="entr" presetSubtype="0" fill="hold" nodeType="withEffect">
                                  <p:stCondLst>
                                    <p:cond delay="400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0"/>
                                        <p:tgtEl>
                                          <p:spTgt spid="3"/>
                                        </p:tgtEl>
                                      </p:cBhvr>
                                    </p:animEffect>
                                    <p:anim calcmode="lin" valueType="num">
                                      <p:cBhvr>
                                        <p:cTn id="20" dur="5000" fill="hold"/>
                                        <p:tgtEl>
                                          <p:spTgt spid="3"/>
                                        </p:tgtEl>
                                        <p:attrNameLst>
                                          <p:attrName>ppt_x</p:attrName>
                                        </p:attrNameLst>
                                      </p:cBhvr>
                                      <p:tavLst>
                                        <p:tav tm="0">
                                          <p:val>
                                            <p:strVal val="#ppt_x"/>
                                          </p:val>
                                        </p:tav>
                                        <p:tav tm="100000">
                                          <p:val>
                                            <p:strVal val="#ppt_x"/>
                                          </p:val>
                                        </p:tav>
                                      </p:tavLst>
                                    </p:anim>
                                    <p:anim calcmode="lin" valueType="num">
                                      <p:cBhvr>
                                        <p:cTn id="21" dur="4500" decel="100000" fill="hold"/>
                                        <p:tgtEl>
                                          <p:spTgt spid="3"/>
                                        </p:tgtEl>
                                        <p:attrNameLst>
                                          <p:attrName>ppt_y</p:attrName>
                                        </p:attrNameLst>
                                      </p:cBhvr>
                                      <p:tavLst>
                                        <p:tav tm="0">
                                          <p:val>
                                            <p:strVal val="#ppt_y+1"/>
                                          </p:val>
                                        </p:tav>
                                        <p:tav tm="100000">
                                          <p:val>
                                            <p:strVal val="#ppt_y-.03"/>
                                          </p:val>
                                        </p:tav>
                                      </p:tavLst>
                                    </p:anim>
                                    <p:anim calcmode="lin" valueType="num">
                                      <p:cBhvr>
                                        <p:cTn id="22" dur="500" accel="100000" fill="hold">
                                          <p:stCondLst>
                                            <p:cond delay="4500"/>
                                          </p:stCondLst>
                                        </p:cTn>
                                        <p:tgtEl>
                                          <p:spTgt spid="3"/>
                                        </p:tgtEl>
                                        <p:attrNameLst>
                                          <p:attrName>ppt_y</p:attrName>
                                        </p:attrNameLst>
                                      </p:cBhvr>
                                      <p:tavLst>
                                        <p:tav tm="0">
                                          <p:val>
                                            <p:strVal val="#ppt_y-.03"/>
                                          </p:val>
                                        </p:tav>
                                        <p:tav tm="100000">
                                          <p:val>
                                            <p:strVal val="#ppt_y"/>
                                          </p:val>
                                        </p:tav>
                                      </p:tavLst>
                                    </p:anim>
                                  </p:childTnLst>
                                </p:cTn>
                              </p:par>
                              <p:par>
                                <p:cTn id="23" presetID="47" presetClass="entr" presetSubtype="0" fill="hold" nodeType="withEffect">
                                  <p:stCondLst>
                                    <p:cond delay="400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0"/>
                                        <p:tgtEl>
                                          <p:spTgt spid="2"/>
                                        </p:tgtEl>
                                      </p:cBhvr>
                                    </p:animEffect>
                                    <p:anim calcmode="lin" valueType="num">
                                      <p:cBhvr>
                                        <p:cTn id="26" dur="5000" fill="hold"/>
                                        <p:tgtEl>
                                          <p:spTgt spid="2"/>
                                        </p:tgtEl>
                                        <p:attrNameLst>
                                          <p:attrName>ppt_x</p:attrName>
                                        </p:attrNameLst>
                                      </p:cBhvr>
                                      <p:tavLst>
                                        <p:tav tm="0">
                                          <p:val>
                                            <p:strVal val="#ppt_x"/>
                                          </p:val>
                                        </p:tav>
                                        <p:tav tm="100000">
                                          <p:val>
                                            <p:strVal val="#ppt_x"/>
                                          </p:val>
                                        </p:tav>
                                      </p:tavLst>
                                    </p:anim>
                                    <p:anim calcmode="lin" valueType="num">
                                      <p:cBhvr>
                                        <p:cTn id="27"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0" descr="C:\Users\Eleni\Desktop\Copias cuadros\Copias Cindy niños\copias niños preciosos\Copias de Austria\Copias de Body Painting\copia vietnamita\Diapositiva9 (Copiar).JPG"/>
          <p:cNvPicPr>
            <a:picLocks noChangeAspect="1" noChangeArrowheads="1"/>
          </p:cNvPicPr>
          <p:nvPr/>
        </p:nvPicPr>
        <p:blipFill>
          <a:blip r:embed="rId3" cstate="print"/>
          <a:srcRect/>
          <a:stretch>
            <a:fillRect/>
          </a:stretch>
        </p:blipFill>
        <p:spPr bwMode="auto">
          <a:xfrm>
            <a:off x="-304800" y="-228600"/>
            <a:ext cx="9753600" cy="7315200"/>
          </a:xfrm>
          <a:prstGeom prst="rect">
            <a:avLst/>
          </a:prstGeom>
          <a:noFill/>
        </p:spPr>
      </p:pic>
      <p:pic>
        <p:nvPicPr>
          <p:cNvPr id="3" name="Picture 25" descr="C:\Users\Eleni\Desktop\Copias cuadros\Copias Cindy niños\copias niños preciosos\Copias de Austria\Copias de Body Painting\copia vietnamita\Diapositiva24 (Copiar).JPG"/>
          <p:cNvPicPr>
            <a:picLocks noChangeAspect="1" noChangeArrowheads="1"/>
          </p:cNvPicPr>
          <p:nvPr/>
        </p:nvPicPr>
        <p:blipFill>
          <a:blip r:embed="rId4" cstate="print"/>
          <a:srcRect/>
          <a:stretch>
            <a:fillRect/>
          </a:stretch>
        </p:blipFill>
        <p:spPr bwMode="auto">
          <a:xfrm>
            <a:off x="-304800" y="-211752"/>
            <a:ext cx="9753599" cy="7298352"/>
          </a:xfrm>
          <a:prstGeom prst="rect">
            <a:avLst/>
          </a:prstGeom>
          <a:noFill/>
        </p:spPr>
      </p:pic>
      <p:pic>
        <p:nvPicPr>
          <p:cNvPr id="4" name="Picture 42" descr="C:\Users\Eleni\Desktop\Copias cuadros\Copias Cindy niños\copias niños preciosos\Copias de Austria\Copias de Body Painting\Diapositiva41 (Copiar).JPG"/>
          <p:cNvPicPr>
            <a:picLocks noChangeAspect="1" noChangeArrowheads="1"/>
          </p:cNvPicPr>
          <p:nvPr/>
        </p:nvPicPr>
        <p:blipFill>
          <a:blip r:embed="rId5" cstate="print"/>
          <a:srcRect/>
          <a:stretch>
            <a:fillRect/>
          </a:stretch>
        </p:blipFill>
        <p:spPr bwMode="auto">
          <a:xfrm>
            <a:off x="-304800" y="-228600"/>
            <a:ext cx="9753600" cy="7283152"/>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5000" advTm="21949">
        <p:blinds dir="vert"/>
      </p:transition>
    </mc:Choice>
    <mc:Fallback xmlns="">
      <p:transition spd="slow" advTm="2194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1000"/>
                                  </p:stCondLst>
                                  <p:childTnLst>
                                    <p:animEffect transition="out" filter="checkerboard(across)">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5" presetClass="exit" presetSubtype="0" fill="hold" nodeType="withEffect">
                                  <p:stCondLst>
                                    <p:cond delay="1000"/>
                                  </p:stCondLst>
                                  <p:childTnLst>
                                    <p:anim calcmode="lin" valueType="num">
                                      <p:cBhvr>
                                        <p:cTn id="9" dur="5000"/>
                                        <p:tgtEl>
                                          <p:spTgt spid="3"/>
                                        </p:tgtEl>
                                        <p:attrNameLst>
                                          <p:attrName>ppt_w</p:attrName>
                                        </p:attrNameLst>
                                      </p:cBhvr>
                                      <p:tavLst>
                                        <p:tav tm="0">
                                          <p:val>
                                            <p:strVal val="ppt_w"/>
                                          </p:val>
                                        </p:tav>
                                        <p:tav tm="100000">
                                          <p:val>
                                            <p:fltVal val="0"/>
                                          </p:val>
                                        </p:tav>
                                      </p:tavLst>
                                    </p:anim>
                                    <p:anim calcmode="lin" valueType="num">
                                      <p:cBhvr>
                                        <p:cTn id="10" dur="5000"/>
                                        <p:tgtEl>
                                          <p:spTgt spid="3"/>
                                        </p:tgtEl>
                                        <p:attrNameLst>
                                          <p:attrName>ppt_h</p:attrName>
                                        </p:attrNameLst>
                                      </p:cBhvr>
                                      <p:tavLst>
                                        <p:tav tm="0">
                                          <p:val>
                                            <p:strVal val="ppt_h"/>
                                          </p:val>
                                        </p:tav>
                                        <p:tav tm="100000">
                                          <p:val>
                                            <p:fltVal val="0"/>
                                          </p:val>
                                        </p:tav>
                                      </p:tavLst>
                                    </p:anim>
                                    <p:anim calcmode="lin" valueType="num">
                                      <p:cBhvr>
                                        <p:cTn id="11" dur="5000"/>
                                        <p:tgtEl>
                                          <p:spTgt spid="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 dur="5000"/>
                                        <p:tgtEl>
                                          <p:spTgt spid="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3" dur="1" fill="hold">
                                          <p:stCondLst>
                                            <p:cond delay="4999"/>
                                          </p:stCondLst>
                                        </p:cTn>
                                        <p:tgtEl>
                                          <p:spTgt spid="3"/>
                                        </p:tgtEl>
                                        <p:attrNameLst>
                                          <p:attrName>style.visibility</p:attrName>
                                        </p:attrNameLst>
                                      </p:cBhvr>
                                      <p:to>
                                        <p:strVal val="hidden"/>
                                      </p:to>
                                    </p:set>
                                  </p:childTnLst>
                                </p:cTn>
                              </p:par>
                              <p:par>
                                <p:cTn id="14" presetID="5" presetClass="entr" presetSubtype="10" fill="hold" nodeType="withEffect">
                                  <p:stCondLst>
                                    <p:cond delay="4000"/>
                                  </p:stCondLst>
                                  <p:childTnLst>
                                    <p:set>
                                      <p:cBhvr>
                                        <p:cTn id="15" dur="1" fill="hold">
                                          <p:stCondLst>
                                            <p:cond delay="0"/>
                                          </p:stCondLst>
                                        </p:cTn>
                                        <p:tgtEl>
                                          <p:spTgt spid="2"/>
                                        </p:tgtEl>
                                        <p:attrNameLst>
                                          <p:attrName>style.visibility</p:attrName>
                                        </p:attrNameLst>
                                      </p:cBhvr>
                                      <p:to>
                                        <p:strVal val="visible"/>
                                      </p:to>
                                    </p:set>
                                    <p:animEffect transition="in" filter="checkerboard(across)">
                                      <p:cBhvr>
                                        <p:cTn id="16" dur="5000"/>
                                        <p:tgtEl>
                                          <p:spTgt spid="2"/>
                                        </p:tgtEl>
                                      </p:cBhvr>
                                    </p:animEffect>
                                  </p:childTnLst>
                                </p:cTn>
                              </p:par>
                              <p:par>
                                <p:cTn id="17" presetID="31" presetClass="entr" presetSubtype="0" fill="hold" nodeType="withEffect">
                                  <p:stCondLst>
                                    <p:cond delay="4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fltVal val="0"/>
                                          </p:val>
                                        </p:tav>
                                        <p:tav tm="100000">
                                          <p:val>
                                            <p:strVal val="#ppt_w"/>
                                          </p:val>
                                        </p:tav>
                                      </p:tavLst>
                                    </p:anim>
                                    <p:anim calcmode="lin" valueType="num">
                                      <p:cBhvr>
                                        <p:cTn id="20" dur="5000" fill="hold"/>
                                        <p:tgtEl>
                                          <p:spTgt spid="2"/>
                                        </p:tgtEl>
                                        <p:attrNameLst>
                                          <p:attrName>ppt_h</p:attrName>
                                        </p:attrNameLst>
                                      </p:cBhvr>
                                      <p:tavLst>
                                        <p:tav tm="0">
                                          <p:val>
                                            <p:fltVal val="0"/>
                                          </p:val>
                                        </p:tav>
                                        <p:tav tm="100000">
                                          <p:val>
                                            <p:strVal val="#ppt_h"/>
                                          </p:val>
                                        </p:tav>
                                      </p:tavLst>
                                    </p:anim>
                                    <p:anim calcmode="lin" valueType="num">
                                      <p:cBhvr>
                                        <p:cTn id="21" dur="5000" fill="hold"/>
                                        <p:tgtEl>
                                          <p:spTgt spid="2"/>
                                        </p:tgtEl>
                                        <p:attrNameLst>
                                          <p:attrName>style.rotation</p:attrName>
                                        </p:attrNameLst>
                                      </p:cBhvr>
                                      <p:tavLst>
                                        <p:tav tm="0">
                                          <p:val>
                                            <p:fltVal val="90"/>
                                          </p:val>
                                        </p:tav>
                                        <p:tav tm="100000">
                                          <p:val>
                                            <p:fltVal val="0"/>
                                          </p:val>
                                        </p:tav>
                                      </p:tavLst>
                                    </p:anim>
                                    <p:animEffect transition="in" filter="fade">
                                      <p:cBhvr>
                                        <p:cTn id="22" dur="5000"/>
                                        <p:tgtEl>
                                          <p:spTgt spid="2"/>
                                        </p:tgtEl>
                                      </p:cBhvr>
                                    </p:animEffect>
                                  </p:childTnLst>
                                </p:cTn>
                              </p:par>
                              <p:par>
                                <p:cTn id="23" presetID="3" presetClass="entr" presetSubtype="5" fill="hold" nodeType="withEffect">
                                  <p:stCondLst>
                                    <p:cond delay="1200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5000"/>
                                        <p:tgtEl>
                                          <p:spTgt spid="4"/>
                                        </p:tgtEl>
                                      </p:cBhvr>
                                    </p:animEffect>
                                  </p:childTnLst>
                                </p:cTn>
                              </p:par>
                              <p:par>
                                <p:cTn id="26" presetID="12" presetClass="entr" presetSubtype="1" fill="hold" nodeType="withEffect">
                                  <p:stCondLst>
                                    <p:cond delay="1200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0"/>
                                        <p:tgtEl>
                                          <p:spTgt spid="4"/>
                                        </p:tgtEl>
                                        <p:attrNameLst>
                                          <p:attrName>ppt_y</p:attrName>
                                        </p:attrNameLst>
                                      </p:cBhvr>
                                      <p:tavLst>
                                        <p:tav tm="0">
                                          <p:val>
                                            <p:strVal val="#ppt_y-#ppt_h*1.125000"/>
                                          </p:val>
                                        </p:tav>
                                        <p:tav tm="100000">
                                          <p:val>
                                            <p:strVal val="#ppt_y"/>
                                          </p:val>
                                        </p:tav>
                                      </p:tavLst>
                                    </p:anim>
                                    <p:animEffect transition="in" filter="wipe(down)">
                                      <p:cBhvr>
                                        <p:cTn id="2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4" descr="C:\Users\Eleni\Desktop\Copias cuadros\Copias Cindy niños\copias niños preciosos\Copias de Austria\Copias de Body Painting\Diapositiva43 (Copiar).JPG"/>
          <p:cNvPicPr>
            <a:picLocks noChangeAspect="1" noChangeArrowheads="1"/>
          </p:cNvPicPr>
          <p:nvPr/>
        </p:nvPicPr>
        <p:blipFill>
          <a:blip r:embed="rId3" cstate="print"/>
          <a:srcRect/>
          <a:stretch>
            <a:fillRect/>
          </a:stretch>
        </p:blipFill>
        <p:spPr bwMode="auto">
          <a:xfrm>
            <a:off x="0" y="0"/>
            <a:ext cx="9448800" cy="7086599"/>
          </a:xfrm>
          <a:prstGeom prst="rect">
            <a:avLst/>
          </a:prstGeom>
          <a:noFill/>
        </p:spPr>
      </p:pic>
      <p:pic>
        <p:nvPicPr>
          <p:cNvPr id="4" name="Picture 7" descr="C:\Users\Eleni\Desktop\Copias cuadros\Copias Cindy niños\copias niños preciosos\Copias de Austria\Copias de Body Painting\copia vietnamita\Diapositiva6 (Copiar).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358" y="0"/>
            <a:ext cx="9443442" cy="7086599"/>
          </a:xfrm>
          <a:prstGeom prst="rect">
            <a:avLst/>
          </a:prstGeom>
          <a:noFill/>
        </p:spPr>
      </p:pic>
      <p:pic>
        <p:nvPicPr>
          <p:cNvPr id="6" name="Picture 43" descr="C:\Users\Eleni\Desktop\Copias cuadros\Copias Cindy niños\copias niños preciosos\Copias de Austria\Copias de Body Painting\Diapositiva42 (Copiar).JPG"/>
          <p:cNvPicPr>
            <a:picLocks noChangeAspect="1" noChangeArrowheads="1"/>
          </p:cNvPicPr>
          <p:nvPr/>
        </p:nvPicPr>
        <p:blipFill>
          <a:blip r:embed="rId5" cstate="print"/>
          <a:srcRect/>
          <a:stretch>
            <a:fillRect/>
          </a:stretch>
        </p:blipFill>
        <p:spPr bwMode="auto">
          <a:xfrm>
            <a:off x="-180528" y="1"/>
            <a:ext cx="9629328" cy="708659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5000" advTm="19933">
        <p:blinds dir="vert"/>
      </p:transition>
    </mc:Choice>
    <mc:Fallback xmlns="">
      <p:transition spd="slow" advTm="1993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xit" presetSubtype="0" fill="hold" nodeType="withEffect">
                                  <p:stCondLst>
                                    <p:cond delay="1000"/>
                                  </p:stCondLst>
                                  <p:childTnLst>
                                    <p:animEffect transition="out" filter="fade">
                                      <p:cBhvr>
                                        <p:cTn id="6" dur="4000" accel="100000">
                                          <p:stCondLst>
                                            <p:cond delay="1000"/>
                                          </p:stCondLst>
                                        </p:cTn>
                                        <p:tgtEl>
                                          <p:spTgt spid="4"/>
                                        </p:tgtEl>
                                      </p:cBhvr>
                                    </p:animEffect>
                                    <p:anim calcmode="lin" valueType="num">
                                      <p:cBhvr>
                                        <p:cTn id="7" dur="4000" accel="100000">
                                          <p:stCondLst>
                                            <p:cond delay="1000"/>
                                          </p:stCondLst>
                                        </p:cTn>
                                        <p:tgtEl>
                                          <p:spTgt spid="4"/>
                                        </p:tgtEl>
                                        <p:attrNameLst>
                                          <p:attrName>style.rotation</p:attrName>
                                        </p:attrNameLst>
                                      </p:cBhvr>
                                      <p:tavLst>
                                        <p:tav tm="0">
                                          <p:val>
                                            <p:fltVal val="0"/>
                                          </p:val>
                                        </p:tav>
                                        <p:tav tm="100000">
                                          <p:val>
                                            <p:fltVal val="-90"/>
                                          </p:val>
                                        </p:tav>
                                      </p:tavLst>
                                    </p:anim>
                                    <p:anim calcmode="lin" valueType="num">
                                      <p:cBhvr>
                                        <p:cTn id="8" dur="1000" decel="100000"/>
                                        <p:tgtEl>
                                          <p:spTgt spid="4"/>
                                        </p:tgtEl>
                                        <p:attrNameLst>
                                          <p:attrName>ppt_x</p:attrName>
                                        </p:attrNameLst>
                                      </p:cBhvr>
                                      <p:tavLst>
                                        <p:tav tm="0">
                                          <p:val>
                                            <p:strVal val="ppt_x"/>
                                          </p:val>
                                        </p:tav>
                                        <p:tav tm="100000">
                                          <p:val>
                                            <p:strVal val="ppt_x-0.05"/>
                                          </p:val>
                                        </p:tav>
                                      </p:tavLst>
                                    </p:anim>
                                    <p:anim calcmode="lin" valueType="num">
                                      <p:cBhvr>
                                        <p:cTn id="9" dur="1000" decel="100000"/>
                                        <p:tgtEl>
                                          <p:spTgt spid="4"/>
                                        </p:tgtEl>
                                        <p:attrNameLst>
                                          <p:attrName>ppt_y</p:attrName>
                                        </p:attrNameLst>
                                      </p:cBhvr>
                                      <p:tavLst>
                                        <p:tav tm="0">
                                          <p:val>
                                            <p:strVal val="ppt_y"/>
                                          </p:val>
                                        </p:tav>
                                        <p:tav tm="100000">
                                          <p:val>
                                            <p:strVal val="ppt_y+0.1"/>
                                          </p:val>
                                        </p:tav>
                                      </p:tavLst>
                                    </p:anim>
                                    <p:anim calcmode="lin" valueType="num">
                                      <p:cBhvr>
                                        <p:cTn id="10" dur="4000" accel="100000">
                                          <p:stCondLst>
                                            <p:cond delay="1000"/>
                                          </p:stCondLst>
                                        </p:cTn>
                                        <p:tgtEl>
                                          <p:spTgt spid="4"/>
                                        </p:tgtEl>
                                        <p:attrNameLst>
                                          <p:attrName>ppt_x</p:attrName>
                                        </p:attrNameLst>
                                      </p:cBhvr>
                                      <p:tavLst>
                                        <p:tav tm="0">
                                          <p:val>
                                            <p:strVal val="ppt_x"/>
                                          </p:val>
                                        </p:tav>
                                        <p:tav tm="100000">
                                          <p:val>
                                            <p:strVal val="ppt_x+0.4+0.05"/>
                                          </p:val>
                                        </p:tav>
                                      </p:tavLst>
                                    </p:anim>
                                    <p:anim calcmode="lin" valueType="num">
                                      <p:cBhvr>
                                        <p:cTn id="11" dur="4000" accel="100000">
                                          <p:stCondLst>
                                            <p:cond delay="1000"/>
                                          </p:stCondLst>
                                        </p:cTn>
                                        <p:tgtEl>
                                          <p:spTgt spid="4"/>
                                        </p:tgtEl>
                                        <p:attrNameLst>
                                          <p:attrName>ppt_y</p:attrName>
                                        </p:attrNameLst>
                                      </p:cBhvr>
                                      <p:tavLst>
                                        <p:tav tm="0">
                                          <p:val>
                                            <p:strVal val="ppt_y"/>
                                          </p:val>
                                        </p:tav>
                                        <p:tav tm="100000">
                                          <p:val>
                                            <p:strVal val="ppt_y-0.4-0.1"/>
                                          </p:val>
                                        </p:tav>
                                      </p:tavLst>
                                    </p:anim>
                                    <p:set>
                                      <p:cBhvr>
                                        <p:cTn id="12" dur="1" fill="hold">
                                          <p:stCondLst>
                                            <p:cond delay="4999"/>
                                          </p:stCondLst>
                                        </p:cTn>
                                        <p:tgtEl>
                                          <p:spTgt spid="4"/>
                                        </p:tgtEl>
                                        <p:attrNameLst>
                                          <p:attrName>style.visibility</p:attrName>
                                        </p:attrNameLst>
                                      </p:cBhvr>
                                      <p:to>
                                        <p:strVal val="hidden"/>
                                      </p:to>
                                    </p:set>
                                  </p:childTnLst>
                                </p:cTn>
                              </p:par>
                              <p:par>
                                <p:cTn id="13" presetID="14" presetClass="entr" presetSubtype="10" fill="hold" nodeType="withEffect">
                                  <p:stCondLst>
                                    <p:cond delay="4000"/>
                                  </p:stCondLst>
                                  <p:childTnLst>
                                    <p:set>
                                      <p:cBhvr>
                                        <p:cTn id="14" dur="1" fill="hold">
                                          <p:stCondLst>
                                            <p:cond delay="0"/>
                                          </p:stCondLst>
                                        </p:cTn>
                                        <p:tgtEl>
                                          <p:spTgt spid="2"/>
                                        </p:tgtEl>
                                        <p:attrNameLst>
                                          <p:attrName>style.visibility</p:attrName>
                                        </p:attrNameLst>
                                      </p:cBhvr>
                                      <p:to>
                                        <p:strVal val="visible"/>
                                      </p:to>
                                    </p:set>
                                    <p:animEffect transition="in" filter="randombar(horizontal)">
                                      <p:cBhvr>
                                        <p:cTn id="15" dur="5000"/>
                                        <p:tgtEl>
                                          <p:spTgt spid="2"/>
                                        </p:tgtEl>
                                      </p:cBhvr>
                                    </p:animEffect>
                                  </p:childTnLst>
                                </p:cTn>
                              </p:par>
                              <p:par>
                                <p:cTn id="16" presetID="14" presetClass="entr" presetSubtype="5" fill="hold" nodeType="withEffect">
                                  <p:stCondLst>
                                    <p:cond delay="9500"/>
                                  </p:stCondLst>
                                  <p:childTnLst>
                                    <p:set>
                                      <p:cBhvr>
                                        <p:cTn id="17" dur="1" fill="hold">
                                          <p:stCondLst>
                                            <p:cond delay="0"/>
                                          </p:stCondLst>
                                        </p:cTn>
                                        <p:tgtEl>
                                          <p:spTgt spid="6"/>
                                        </p:tgtEl>
                                        <p:attrNameLst>
                                          <p:attrName>style.visibility</p:attrName>
                                        </p:attrNameLst>
                                      </p:cBhvr>
                                      <p:to>
                                        <p:strVal val="visible"/>
                                      </p:to>
                                    </p:set>
                                    <p:animEffect transition="in" filter="randombar(vertical)">
                                      <p:cBhvr>
                                        <p:cTn id="18"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04800" y="-228601"/>
            <a:ext cx="9753600" cy="731519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5" descr="C:\Users\Eleni\Desktop\Copias cuadros\Copias Cindy niños\copias niños preciosos\Copias de Austria\Copias de Body Painting\Diapositiva14 (Copiar).JPG"/>
          <p:cNvPicPr>
            <a:picLocks noChangeAspect="1" noChangeArrowheads="1"/>
          </p:cNvPicPr>
          <p:nvPr/>
        </p:nvPicPr>
        <p:blipFill>
          <a:blip r:embed="rId3" cstate="print"/>
          <a:srcRect/>
          <a:stretch>
            <a:fillRect/>
          </a:stretch>
        </p:blipFill>
        <p:spPr bwMode="auto">
          <a:xfrm>
            <a:off x="-304800" y="-228600"/>
            <a:ext cx="9753600" cy="7315200"/>
          </a:xfrm>
          <a:prstGeom prst="rect">
            <a:avLst/>
          </a:prstGeom>
          <a:noFill/>
        </p:spPr>
      </p:pic>
      <p:pic>
        <p:nvPicPr>
          <p:cNvPr id="3" name="Picture 16" descr="C:\Users\Eleni\Desktop\Copias cuadros\Copias Cindy niños\copias niños preciosos\Copias de Austria\Copias de Body Painting\Diapositiva15 (Copiar).JPG"/>
          <p:cNvPicPr>
            <a:picLocks noChangeAspect="1" noChangeArrowheads="1"/>
          </p:cNvPicPr>
          <p:nvPr/>
        </p:nvPicPr>
        <p:blipFill>
          <a:blip r:embed="rId4" cstate="print"/>
          <a:srcRect/>
          <a:stretch>
            <a:fillRect/>
          </a:stretch>
        </p:blipFill>
        <p:spPr bwMode="auto">
          <a:xfrm>
            <a:off x="-289198" y="-228600"/>
            <a:ext cx="9737998" cy="7315200"/>
          </a:xfrm>
          <a:prstGeom prst="rect">
            <a:avLst/>
          </a:prstGeom>
          <a:noFill/>
        </p:spPr>
      </p:pic>
      <p:pic>
        <p:nvPicPr>
          <p:cNvPr id="4" name="Picture 18" descr="C:\Users\Eleni\Desktop\Copias cuadros\Copias Cindy niños\copias niños preciosos\Copias de Austria\Copias de Body Painting\Diapositiva17 (Copiar).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18864" y="-231010"/>
            <a:ext cx="9767664" cy="7317609"/>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5000" advTm="20944">
        <p:blinds dir="vert"/>
      </p:transition>
    </mc:Choice>
    <mc:Fallback xmlns="">
      <p:transition spd="slow" advTm="20944">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1000"/>
                                  </p:stCondLst>
                                  <p:childTnLst>
                                    <p:animEffect transition="out" filter="strips(upRigh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8" presetClass="entr" presetSubtype="9" fill="hold" nodeType="withEffect">
                                  <p:stCondLst>
                                    <p:cond delay="4000"/>
                                  </p:stCondLst>
                                  <p:childTnLst>
                                    <p:set>
                                      <p:cBhvr>
                                        <p:cTn id="9" dur="1" fill="hold">
                                          <p:stCondLst>
                                            <p:cond delay="0"/>
                                          </p:stCondLst>
                                        </p:cTn>
                                        <p:tgtEl>
                                          <p:spTgt spid="2"/>
                                        </p:tgtEl>
                                        <p:attrNameLst>
                                          <p:attrName>style.visibility</p:attrName>
                                        </p:attrNameLst>
                                      </p:cBhvr>
                                      <p:to>
                                        <p:strVal val="visible"/>
                                      </p:to>
                                    </p:set>
                                    <p:animEffect transition="in" filter="strips(upLeft)">
                                      <p:cBhvr>
                                        <p:cTn id="10" dur="5000"/>
                                        <p:tgtEl>
                                          <p:spTgt spid="2"/>
                                        </p:tgtEl>
                                      </p:cBhvr>
                                    </p:animEffect>
                                  </p:childTnLst>
                                </p:cTn>
                              </p:par>
                              <p:par>
                                <p:cTn id="11" presetID="10" presetClass="entr" presetSubtype="0" fill="hold" nodeType="withEffect">
                                  <p:stCondLst>
                                    <p:cond delay="9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5868" y="-14114"/>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1" descr="C:\Users\Eleni\Desktop\Copias cuadros\Copias Cindy niños\copias niños preciosos\Copias de Austria\Copias de Body Painting\copia vietnamita\Diapositiva10 (Copiar).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22" y="-14114"/>
            <a:ext cx="9107710" cy="6829772"/>
          </a:xfrm>
          <a:prstGeom prst="rect">
            <a:avLst/>
          </a:prstGeom>
          <a:noFill/>
        </p:spPr>
      </p:pic>
      <p:pic>
        <p:nvPicPr>
          <p:cNvPr id="5" name="Picture 17" descr="C:\Users\Eleni\Desktop\Copias cuadros\Copias Cindy niños\copias niños preciosos\Copias de Austria\Copias de Body Painting\Diapositiva16 (Copiar).JPG"/>
          <p:cNvPicPr>
            <a:picLocks noChangeAspect="1" noChangeArrowheads="1"/>
          </p:cNvPicPr>
          <p:nvPr/>
        </p:nvPicPr>
        <p:blipFill>
          <a:blip r:embed="rId4" cstate="print"/>
          <a:srcRect/>
          <a:stretch>
            <a:fillRect/>
          </a:stretch>
        </p:blipFill>
        <p:spPr bwMode="auto">
          <a:xfrm>
            <a:off x="-13842" y="-14114"/>
            <a:ext cx="9157842" cy="6938070"/>
          </a:xfrm>
          <a:prstGeom prst="rect">
            <a:avLst/>
          </a:prstGeom>
          <a:noFill/>
        </p:spPr>
      </p:pic>
      <p:pic>
        <p:nvPicPr>
          <p:cNvPr id="4" name="Picture 10" descr="C:\Users\Eleni\Desktop\Copias cuadros\Copias Cindy niños\copias niños preciosos\Copias de Austria\Copias de Body Painting\Diapositiva9 (Copiar).JPG"/>
          <p:cNvPicPr>
            <a:picLocks noChangeAspect="1" noChangeArrowheads="1"/>
          </p:cNvPicPr>
          <p:nvPr/>
        </p:nvPicPr>
        <p:blipFill>
          <a:blip r:embed="rId5" cstate="print"/>
          <a:srcRect/>
          <a:stretch>
            <a:fillRect/>
          </a:stretch>
        </p:blipFill>
        <p:spPr bwMode="auto">
          <a:xfrm>
            <a:off x="-35868" y="40035"/>
            <a:ext cx="9144000" cy="6829772"/>
          </a:xfrm>
          <a:prstGeom prst="rect">
            <a:avLst/>
          </a:prstGeom>
          <a:noFill/>
        </p:spPr>
      </p:pic>
      <p:pic>
        <p:nvPicPr>
          <p:cNvPr id="7" name="Picture 12" descr="C:\Users\Eleni\Desktop\Copias cuadros\Copias Cindy niños\copias niños preciosos\Copias de Austria\Copias de Body Painting\copia vietnamita\Diapositiva11 (Copiar).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3842" y="0"/>
            <a:ext cx="9462642" cy="6858000"/>
          </a:xfrm>
          <a:prstGeom prst="rect">
            <a:avLst/>
          </a:prstGeom>
          <a:noFill/>
        </p:spPr>
      </p:pic>
      <p:pic>
        <p:nvPicPr>
          <p:cNvPr id="8" name="Picture 13" descr="C:\Users\Eleni\Desktop\Copias cuadros\Copias Cindy niños\copias niños preciosos\Copias de Austria\Copias de Body Painting\copia vietnamita\Diapositiva12 (Copiar).JPG"/>
          <p:cNvPicPr>
            <a:picLocks noChangeAspect="1" noChangeArrowheads="1"/>
          </p:cNvPicPr>
          <p:nvPr/>
        </p:nvPicPr>
        <p:blipFill rotWithShape="1">
          <a:blip r:embed="rId7" cstate="email">
            <a:extLst>
              <a:ext uri="{BEBA8EAE-BF5A-486C-A8C5-ECC9F3942E4B}">
                <a14:imgProps xmlns:a14="http://schemas.microsoft.com/office/drawing/2010/main">
                  <a14:imgLayer r:embed="rId8">
                    <a14:imgEffect>
                      <a14:backgroundRemoval t="0" b="100000" l="1172" r="99023">
                        <a14:foregroundMark x1="12500" y1="81528" x2="31445" y2="99861"/>
                        <a14:foregroundMark x1="4492" y1="56250" x2="3320" y2="62361"/>
                      </a14:backgroundRemoval>
                    </a14:imgEffect>
                  </a14:imgLayer>
                </a14:imgProps>
              </a:ext>
              <a:ext uri="{28A0092B-C50C-407E-A947-70E740481C1C}">
                <a14:useLocalDpi xmlns:a14="http://schemas.microsoft.com/office/drawing/2010/main"/>
              </a:ext>
            </a:extLst>
          </a:blip>
          <a:srcRect/>
          <a:stretch/>
        </p:blipFill>
        <p:spPr bwMode="auto">
          <a:xfrm>
            <a:off x="5724129" y="0"/>
            <a:ext cx="3724672" cy="5921896"/>
          </a:xfrm>
          <a:prstGeom prst="rect">
            <a:avLst/>
          </a:prstGeom>
          <a:noFill/>
          <a:effectLst>
            <a:softEdge rad="127000"/>
          </a:effectLst>
        </p:spPr>
      </p:pic>
    </p:spTree>
    <p:extLst>
      <p:ext uri="{BB962C8B-B14F-4D97-AF65-F5344CB8AC3E}">
        <p14:creationId xmlns:p14="http://schemas.microsoft.com/office/powerpoint/2010/main" val="1662144125"/>
      </p:ext>
    </p:extLst>
  </p:cSld>
  <p:clrMapOvr>
    <a:masterClrMapping/>
  </p:clrMapOvr>
  <mc:AlternateContent xmlns:mc="http://schemas.openxmlformats.org/markup-compatibility/2006" xmlns:p14="http://schemas.microsoft.com/office/powerpoint/2010/main">
    <mc:Choice Requires="p14">
      <p:transition spd="slow" p14:dur="5000" advTm="26073">
        <p:blinds dir="vert"/>
      </p:transition>
    </mc:Choice>
    <mc:Fallback xmlns="">
      <p:transition spd="slow" advTm="2607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8" fill="hold" nodeType="withEffect">
                                  <p:stCondLst>
                                    <p:cond delay="1000"/>
                                  </p:stCondLst>
                                  <p:childTnLst>
                                    <p:animEffect transition="out" filter="wipe(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2" presetClass="entr" presetSubtype="2" fill="hold" nodeType="withEffect">
                                  <p:stCondLst>
                                    <p:cond delay="4000"/>
                                  </p:stCondLst>
                                  <p:childTnLst>
                                    <p:set>
                                      <p:cBhvr>
                                        <p:cTn id="9" dur="1" fill="hold">
                                          <p:stCondLst>
                                            <p:cond delay="0"/>
                                          </p:stCondLst>
                                        </p:cTn>
                                        <p:tgtEl>
                                          <p:spTgt spid="3"/>
                                        </p:tgtEl>
                                        <p:attrNameLst>
                                          <p:attrName>style.visibility</p:attrName>
                                        </p:attrNameLst>
                                      </p:cBhvr>
                                      <p:to>
                                        <p:strVal val="visible"/>
                                      </p:to>
                                    </p:set>
                                    <p:animEffect transition="in" filter="wipe(right)">
                                      <p:cBhvr>
                                        <p:cTn id="10" dur="5000"/>
                                        <p:tgtEl>
                                          <p:spTgt spid="3"/>
                                        </p:tgtEl>
                                      </p:cBhvr>
                                    </p:animEffect>
                                  </p:childTnLst>
                                </p:cTn>
                              </p:par>
                              <p:par>
                                <p:cTn id="11" presetID="42" presetClass="entr" presetSubtype="0" fill="hold" nodeType="withEffect">
                                  <p:stCondLst>
                                    <p:cond delay="10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0"/>
                                        <p:tgtEl>
                                          <p:spTgt spid="4"/>
                                        </p:tgtEl>
                                      </p:cBhvr>
                                    </p:animEffect>
                                    <p:anim calcmode="lin" valueType="num">
                                      <p:cBhvr>
                                        <p:cTn id="14" dur="5000" fill="hold"/>
                                        <p:tgtEl>
                                          <p:spTgt spid="4"/>
                                        </p:tgtEl>
                                        <p:attrNameLst>
                                          <p:attrName>ppt_x</p:attrName>
                                        </p:attrNameLst>
                                      </p:cBhvr>
                                      <p:tavLst>
                                        <p:tav tm="0">
                                          <p:val>
                                            <p:strVal val="#ppt_x"/>
                                          </p:val>
                                        </p:tav>
                                        <p:tav tm="100000">
                                          <p:val>
                                            <p:strVal val="#ppt_x"/>
                                          </p:val>
                                        </p:tav>
                                      </p:tavLst>
                                    </p:anim>
                                    <p:anim calcmode="lin" valueType="num">
                                      <p:cBhvr>
                                        <p:cTn id="15" dur="5000" fill="hold"/>
                                        <p:tgtEl>
                                          <p:spTgt spid="4"/>
                                        </p:tgtEl>
                                        <p:attrNameLst>
                                          <p:attrName>ppt_y</p:attrName>
                                        </p:attrNameLst>
                                      </p:cBhvr>
                                      <p:tavLst>
                                        <p:tav tm="0">
                                          <p:val>
                                            <p:strVal val="#ppt_y+.1"/>
                                          </p:val>
                                        </p:tav>
                                        <p:tav tm="100000">
                                          <p:val>
                                            <p:strVal val="#ppt_y"/>
                                          </p:val>
                                        </p:tav>
                                      </p:tavLst>
                                    </p:anim>
                                  </p:childTnLst>
                                </p:cTn>
                              </p:par>
                              <p:par>
                                <p:cTn id="16" presetID="2" presetClass="entr" presetSubtype="4" fill="hold" nodeType="withEffect">
                                  <p:stCondLst>
                                    <p:cond delay="1675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3" presetClass="entr" presetSubtype="5" fill="hold" nodeType="withEffect">
                                  <p:stCondLst>
                                    <p:cond delay="16750"/>
                                  </p:stCondLst>
                                  <p:childTnLst>
                                    <p:set>
                                      <p:cBhvr>
                                        <p:cTn id="21" dur="1" fill="hold">
                                          <p:stCondLst>
                                            <p:cond delay="0"/>
                                          </p:stCondLst>
                                        </p:cTn>
                                        <p:tgtEl>
                                          <p:spTgt spid="7"/>
                                        </p:tgtEl>
                                        <p:attrNameLst>
                                          <p:attrName>style.visibility</p:attrName>
                                        </p:attrNameLst>
                                      </p:cBhvr>
                                      <p:to>
                                        <p:strVal val="visible"/>
                                      </p:to>
                                    </p:set>
                                    <p:animEffect transition="in" filter="blinds(vertical)">
                                      <p:cBhvr>
                                        <p:cTn id="22" dur="5000"/>
                                        <p:tgtEl>
                                          <p:spTgt spid="7"/>
                                        </p:tgtEl>
                                      </p:cBhvr>
                                    </p:animEffect>
                                  </p:childTnLst>
                                </p:cTn>
                              </p:par>
                              <p:par>
                                <p:cTn id="23" presetID="2" presetClass="entr" presetSubtype="4" fill="hold" nodeType="withEffect">
                                  <p:stCondLst>
                                    <p:cond delay="1675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0" fill="hold"/>
                                        <p:tgtEl>
                                          <p:spTgt spid="8"/>
                                        </p:tgtEl>
                                        <p:attrNameLst>
                                          <p:attrName>ppt_x</p:attrName>
                                        </p:attrNameLst>
                                      </p:cBhvr>
                                      <p:tavLst>
                                        <p:tav tm="0">
                                          <p:val>
                                            <p:strVal val="#ppt_x"/>
                                          </p:val>
                                        </p:tav>
                                        <p:tav tm="100000">
                                          <p:val>
                                            <p:strVal val="#ppt_x"/>
                                          </p:val>
                                        </p:tav>
                                      </p:tavLst>
                                    </p:anim>
                                    <p:anim calcmode="lin" valueType="num">
                                      <p:cBhvr additive="base">
                                        <p:cTn id="26" dur="5000" fill="hold"/>
                                        <p:tgtEl>
                                          <p:spTgt spid="8"/>
                                        </p:tgtEl>
                                        <p:attrNameLst>
                                          <p:attrName>ppt_y</p:attrName>
                                        </p:attrNameLst>
                                      </p:cBhvr>
                                      <p:tavLst>
                                        <p:tav tm="0">
                                          <p:val>
                                            <p:strVal val="1+#ppt_h/2"/>
                                          </p:val>
                                        </p:tav>
                                        <p:tav tm="100000">
                                          <p:val>
                                            <p:strVal val="#ppt_y"/>
                                          </p:val>
                                        </p:tav>
                                      </p:tavLst>
                                    </p:anim>
                                  </p:childTnLst>
                                </p:cTn>
                              </p:par>
                              <p:par>
                                <p:cTn id="27" presetID="3" presetClass="entr" presetSubtype="5" fill="hold" nodeType="withEffect">
                                  <p:stCondLst>
                                    <p:cond delay="16750"/>
                                  </p:stCondLst>
                                  <p:childTnLst>
                                    <p:set>
                                      <p:cBhvr>
                                        <p:cTn id="28" dur="1" fill="hold">
                                          <p:stCondLst>
                                            <p:cond delay="0"/>
                                          </p:stCondLst>
                                        </p:cTn>
                                        <p:tgtEl>
                                          <p:spTgt spid="8"/>
                                        </p:tgtEl>
                                        <p:attrNameLst>
                                          <p:attrName>style.visibility</p:attrName>
                                        </p:attrNameLst>
                                      </p:cBhvr>
                                      <p:to>
                                        <p:strVal val="visible"/>
                                      </p:to>
                                    </p:set>
                                    <p:animEffect transition="in" filter="blinds(vertical)">
                                      <p:cBhvr>
                                        <p:cTn id="29"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8335" y="0"/>
            <a:ext cx="9152335" cy="674136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2" descr="C:\Users\Eleni\Desktop\Copias cuadros\Copias Cindy niños\copias niños preciosos\Copias de Austria\Copias de Body Painting\Diapositiva21 (Copiar).JPG"/>
          <p:cNvPicPr>
            <a:picLocks noChangeAspect="1" noChangeArrowheads="1"/>
          </p:cNvPicPr>
          <p:nvPr/>
        </p:nvPicPr>
        <p:blipFill>
          <a:blip r:embed="rId3" cstate="print"/>
          <a:srcRect/>
          <a:stretch>
            <a:fillRect/>
          </a:stretch>
        </p:blipFill>
        <p:spPr bwMode="auto">
          <a:xfrm>
            <a:off x="-8336" y="-21704"/>
            <a:ext cx="9152335" cy="6879704"/>
          </a:xfrm>
          <a:prstGeom prst="rect">
            <a:avLst/>
          </a:prstGeom>
          <a:noFill/>
        </p:spPr>
      </p:pic>
      <p:pic>
        <p:nvPicPr>
          <p:cNvPr id="3" name="Picture 20" descr="C:\Users\Eleni\Desktop\Copias cuadros\Copias Cindy niños\copias niños preciosos\Copias de Austria\Copias de Body Painting\Diapositiva19 (Copiar).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8337" y="0"/>
            <a:ext cx="9152335" cy="686526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5000" advTm="13186">
        <p:blinds dir="vert"/>
      </p:transition>
    </mc:Choice>
    <mc:Fallback xmlns="">
      <p:transition spd="slow" advTm="1318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1000"/>
                                  </p:stCondLst>
                                  <p:childTnLst>
                                    <p:animEffect transition="out" filter="wheel(8)">
                                      <p:cBhvr>
                                        <p:cTn id="6" dur="6000"/>
                                        <p:tgtEl>
                                          <p:spTgt spid="3"/>
                                        </p:tgtEl>
                                      </p:cBhvr>
                                    </p:animEffect>
                                    <p:set>
                                      <p:cBhvr>
                                        <p:cTn id="7" dur="1" fill="hold">
                                          <p:stCondLst>
                                            <p:cond delay="5999"/>
                                          </p:stCondLst>
                                        </p:cTn>
                                        <p:tgtEl>
                                          <p:spTgt spid="3"/>
                                        </p:tgtEl>
                                        <p:attrNameLst>
                                          <p:attrName>style.visibility</p:attrName>
                                        </p:attrNameLst>
                                      </p:cBhvr>
                                      <p:to>
                                        <p:strVal val="hidden"/>
                                      </p:to>
                                    </p:set>
                                  </p:childTnLst>
                                </p:cTn>
                              </p:par>
                              <p:par>
                                <p:cTn id="8" presetID="37" presetClass="exit" presetSubtype="0" fill="hold" nodeType="withEffect">
                                  <p:stCondLst>
                                    <p:cond delay="1000"/>
                                  </p:stCondLst>
                                  <p:childTnLst>
                                    <p:animEffect transition="out" filter="fade">
                                      <p:cBhvr>
                                        <p:cTn id="9" dur="6000"/>
                                        <p:tgtEl>
                                          <p:spTgt spid="3"/>
                                        </p:tgtEl>
                                      </p:cBhvr>
                                    </p:animEffect>
                                    <p:anim calcmode="lin" valueType="num">
                                      <p:cBhvr>
                                        <p:cTn id="10" dur="6000"/>
                                        <p:tgtEl>
                                          <p:spTgt spid="3"/>
                                        </p:tgtEl>
                                        <p:attrNameLst>
                                          <p:attrName>ppt_x</p:attrName>
                                        </p:attrNameLst>
                                      </p:cBhvr>
                                      <p:tavLst>
                                        <p:tav tm="0">
                                          <p:val>
                                            <p:strVal val="ppt_x"/>
                                          </p:val>
                                        </p:tav>
                                        <p:tav tm="100000">
                                          <p:val>
                                            <p:strVal val="ppt_x"/>
                                          </p:val>
                                        </p:tav>
                                      </p:tavLst>
                                    </p:anim>
                                    <p:anim calcmode="lin" valueType="num">
                                      <p:cBhvr>
                                        <p:cTn id="11" dur="600" decel="100000"/>
                                        <p:tgtEl>
                                          <p:spTgt spid="3"/>
                                        </p:tgtEl>
                                        <p:attrNameLst>
                                          <p:attrName>ppt_y</p:attrName>
                                        </p:attrNameLst>
                                      </p:cBhvr>
                                      <p:tavLst>
                                        <p:tav tm="0">
                                          <p:val>
                                            <p:strVal val="ppt_y"/>
                                          </p:val>
                                        </p:tav>
                                        <p:tav tm="100000">
                                          <p:val>
                                            <p:strVal val="ppt_y-.03"/>
                                          </p:val>
                                        </p:tav>
                                      </p:tavLst>
                                    </p:anim>
                                    <p:anim calcmode="lin" valueType="num">
                                      <p:cBhvr>
                                        <p:cTn id="12" dur="5400" accel="100000">
                                          <p:stCondLst>
                                            <p:cond delay="600"/>
                                          </p:stCondLst>
                                        </p:cTn>
                                        <p:tgtEl>
                                          <p:spTgt spid="3"/>
                                        </p:tgtEl>
                                        <p:attrNameLst>
                                          <p:attrName>ppt_y</p:attrName>
                                        </p:attrNameLst>
                                      </p:cBhvr>
                                      <p:tavLst>
                                        <p:tav tm="0">
                                          <p:val>
                                            <p:strVal val="ppt_y"/>
                                          </p:val>
                                        </p:tav>
                                        <p:tav tm="100000">
                                          <p:val>
                                            <p:strVal val="ppt_y+1"/>
                                          </p:val>
                                        </p:tav>
                                      </p:tavLst>
                                    </p:anim>
                                    <p:set>
                                      <p:cBhvr>
                                        <p:cTn id="13" dur="1" fill="hold">
                                          <p:stCondLst>
                                            <p:cond delay="5999"/>
                                          </p:stCondLst>
                                        </p:cTn>
                                        <p:tgtEl>
                                          <p:spTgt spid="3"/>
                                        </p:tgtEl>
                                        <p:attrNameLst>
                                          <p:attrName>style.visibility</p:attrName>
                                        </p:attrNameLst>
                                      </p:cBhvr>
                                      <p:to>
                                        <p:strVal val="hidden"/>
                                      </p:to>
                                    </p:set>
                                  </p:childTnLst>
                                </p:cTn>
                              </p:par>
                              <p:par>
                                <p:cTn id="14" presetID="22" presetClass="entr" presetSubtype="4" fill="hold" nodeType="withEffect">
                                  <p:stCondLst>
                                    <p:cond delay="5000"/>
                                  </p:stCondLst>
                                  <p:childTnLst>
                                    <p:set>
                                      <p:cBhvr>
                                        <p:cTn id="15" dur="1" fill="hold">
                                          <p:stCondLst>
                                            <p:cond delay="0"/>
                                          </p:stCondLst>
                                        </p:cTn>
                                        <p:tgtEl>
                                          <p:spTgt spid="2"/>
                                        </p:tgtEl>
                                        <p:attrNameLst>
                                          <p:attrName>style.visibility</p:attrName>
                                        </p:attrNameLst>
                                      </p:cBhvr>
                                      <p:to>
                                        <p:strVal val="visible"/>
                                      </p:to>
                                    </p:set>
                                    <p:animEffect transition="in" filter="wipe(down)">
                                      <p:cBhvr>
                                        <p:cTn id="16" dur="5000"/>
                                        <p:tgtEl>
                                          <p:spTgt spid="2"/>
                                        </p:tgtEl>
                                      </p:cBhvr>
                                    </p:animEffect>
                                  </p:childTnLst>
                                </p:cTn>
                              </p:par>
                              <p:par>
                                <p:cTn id="17" presetID="5" presetClass="entr" presetSubtype="10" fill="hold" nodeType="withEffect">
                                  <p:stCondLst>
                                    <p:cond delay="5000"/>
                                  </p:stCondLst>
                                  <p:childTnLst>
                                    <p:set>
                                      <p:cBhvr>
                                        <p:cTn id="18" dur="1" fill="hold">
                                          <p:stCondLst>
                                            <p:cond delay="0"/>
                                          </p:stCondLst>
                                        </p:cTn>
                                        <p:tgtEl>
                                          <p:spTgt spid="2"/>
                                        </p:tgtEl>
                                        <p:attrNameLst>
                                          <p:attrName>style.visibility</p:attrName>
                                        </p:attrNameLst>
                                      </p:cBhvr>
                                      <p:to>
                                        <p:strVal val="visible"/>
                                      </p:to>
                                    </p:set>
                                    <p:animEffect transition="in" filter="checkerboard(across)">
                                      <p:cBhvr>
                                        <p:cTn id="19"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3" descr="C:\Users\Eleni\Desktop\Copias cuadros\Copias Cindy niños\copias niños preciosos\Copias de Austria\Copias de Body Painting\Diapositiva12 (Copiar).JPG"/>
          <p:cNvPicPr>
            <a:picLocks noChangeAspect="1" noChangeArrowheads="1"/>
          </p:cNvPicPr>
          <p:nvPr/>
        </p:nvPicPr>
        <p:blipFill>
          <a:blip r:embed="rId3" cstate="print"/>
          <a:srcRect/>
          <a:stretch>
            <a:fillRect/>
          </a:stretch>
        </p:blipFill>
        <p:spPr bwMode="auto">
          <a:xfrm>
            <a:off x="-304800" y="0"/>
            <a:ext cx="9448800" cy="7086600"/>
          </a:xfrm>
          <a:prstGeom prst="rect">
            <a:avLst/>
          </a:prstGeom>
          <a:noFill/>
        </p:spPr>
      </p:pic>
      <p:pic>
        <p:nvPicPr>
          <p:cNvPr id="3" name="Picture 12" descr="C:\Users\Eleni\Desktop\Copias cuadros\Copias Cindy niños\copias niños preciosos\Copias de Austria\Copias de Body Painting\Diapositiva11 (Copiar).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98326" y="0"/>
            <a:ext cx="9448800" cy="70866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5000" advTm="11803">
        <p:blinds dir="vert"/>
      </p:transition>
    </mc:Choice>
    <mc:Fallback xmlns="">
      <p:transition spd="slow" advTm="1180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0-ppt_h/2"/>
                                          </p:val>
                                        </p:tav>
                                      </p:tavLst>
                                    </p:anim>
                                    <p:set>
                                      <p:cBhvr>
                                        <p:cTn id="8" dur="1" fill="hold">
                                          <p:stCondLst>
                                            <p:cond delay="4999"/>
                                          </p:stCondLst>
                                        </p:cTn>
                                        <p:tgtEl>
                                          <p:spTgt spid="3"/>
                                        </p:tgtEl>
                                        <p:attrNameLst>
                                          <p:attrName>style.visibility</p:attrName>
                                        </p:attrNameLst>
                                      </p:cBhvr>
                                      <p:to>
                                        <p:strVal val="hidden"/>
                                      </p:to>
                                    </p:set>
                                  </p:childTnLst>
                                </p:cTn>
                              </p:par>
                              <p:par>
                                <p:cTn id="9" presetID="3" presetClass="exit" presetSubtype="5" fill="hold" nodeType="withEffect">
                                  <p:stCondLst>
                                    <p:cond delay="1000"/>
                                  </p:stCondLst>
                                  <p:childTnLst>
                                    <p:animEffect transition="out" filter="blinds(vertical)">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9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Eleni\Desktop\bellisima\31.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8575"/>
            <a:ext cx="9124950" cy="680085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139952" y="260648"/>
            <a:ext cx="4572000" cy="3477875"/>
          </a:xfrm>
          <a:prstGeom prst="rect">
            <a:avLst/>
          </a:prstGeom>
        </p:spPr>
        <p:txBody>
          <a:bodyPr>
            <a:spAutoFit/>
          </a:bodyPr>
          <a:lstStyle/>
          <a:p>
            <a:pPr lvl="0"/>
            <a:r>
              <a:rPr lang="es-ES" sz="2000" b="1" dirty="0">
                <a:solidFill>
                  <a:srgbClr val="FF0000"/>
                </a:solidFill>
                <a:effectLst>
                  <a:glow rad="101600">
                    <a:prstClr val="white">
                      <a:alpha val="60000"/>
                    </a:prstClr>
                  </a:glow>
                  <a:outerShdw blurRad="38100" dist="38100" dir="2700000" algn="tl">
                    <a:srgbClr val="000000">
                      <a:alpha val="43137"/>
                    </a:srgbClr>
                  </a:outerShdw>
                </a:effectLst>
              </a:rPr>
              <a:t>” Mi vida es muy difícil y sólo es rica por la pasión artística desde que era un niño y ahora es lo que está viendo, sobre todo gracias a los que se ofrecieron como voluntarios para modelar para mí! Yo sólo espero que el trabajo que hago para ellos. En el futuro, cuando Ya no estoy en la vida puede ayudar a tener una vida mejor … eso es todo mi agradecimiento a ellos en vez de gracias a todos! ” – Dijo </a:t>
            </a:r>
            <a:r>
              <a:rPr lang="es-ES" sz="2000" b="1" dirty="0" err="1">
                <a:solidFill>
                  <a:srgbClr val="FF0000"/>
                </a:solidFill>
                <a:effectLst>
                  <a:glow rad="101600">
                    <a:prstClr val="white">
                      <a:alpha val="60000"/>
                    </a:prstClr>
                  </a:glow>
                  <a:outerShdw blurRad="38100" dist="38100" dir="2700000" algn="tl">
                    <a:srgbClr val="000000">
                      <a:alpha val="43137"/>
                    </a:srgbClr>
                  </a:outerShdw>
                </a:effectLst>
              </a:rPr>
              <a:t>Duong</a:t>
            </a:r>
            <a:r>
              <a:rPr lang="es-ES" sz="2000" b="1" dirty="0">
                <a:solidFill>
                  <a:srgbClr val="FF0000"/>
                </a:solidFill>
                <a:effectLst>
                  <a:glow rad="101600">
                    <a:prstClr val="white">
                      <a:alpha val="60000"/>
                    </a:prstClr>
                  </a:glow>
                  <a:outerShdw blurRad="38100" dist="38100" dir="2700000" algn="tl">
                    <a:srgbClr val="000000">
                      <a:alpha val="43137"/>
                    </a:srgbClr>
                  </a:outerShdw>
                </a:effectLst>
              </a:rPr>
              <a:t> </a:t>
            </a:r>
            <a:r>
              <a:rPr lang="es-ES" sz="2000" b="1" dirty="0" err="1">
                <a:solidFill>
                  <a:srgbClr val="FF0000"/>
                </a:solidFill>
                <a:effectLst>
                  <a:glow rad="101600">
                    <a:prstClr val="white">
                      <a:alpha val="60000"/>
                    </a:prstClr>
                  </a:glow>
                  <a:outerShdw blurRad="38100" dist="38100" dir="2700000" algn="tl">
                    <a:srgbClr val="000000">
                      <a:alpha val="43137"/>
                    </a:srgbClr>
                  </a:outerShdw>
                </a:effectLst>
              </a:rPr>
              <a:t>Quoc</a:t>
            </a:r>
            <a:r>
              <a:rPr lang="es-ES" sz="2000" b="1" dirty="0">
                <a:solidFill>
                  <a:srgbClr val="FF0000"/>
                </a:solidFill>
                <a:effectLst>
                  <a:glow rad="101600">
                    <a:prstClr val="white">
                      <a:alpha val="60000"/>
                    </a:prstClr>
                  </a:glow>
                  <a:outerShdw blurRad="38100" dist="38100" dir="2700000" algn="tl">
                    <a:srgbClr val="000000">
                      <a:alpha val="43137"/>
                    </a:srgbClr>
                  </a:outerShdw>
                </a:effectLst>
              </a:rPr>
              <a:t> </a:t>
            </a:r>
            <a:r>
              <a:rPr lang="es-ES" sz="2000" b="1" dirty="0" err="1">
                <a:solidFill>
                  <a:srgbClr val="FF0000"/>
                </a:solidFill>
                <a:effectLst>
                  <a:glow rad="101600">
                    <a:prstClr val="white">
                      <a:alpha val="60000"/>
                    </a:prstClr>
                  </a:glow>
                  <a:outerShdw blurRad="38100" dist="38100" dir="2700000" algn="tl">
                    <a:srgbClr val="000000">
                      <a:alpha val="43137"/>
                    </a:srgbClr>
                  </a:outerShdw>
                </a:effectLst>
              </a:rPr>
              <a:t>Dinh</a:t>
            </a:r>
            <a:r>
              <a:rPr lang="es-ES" sz="2000" b="1" dirty="0">
                <a:solidFill>
                  <a:srgbClr val="FF0000"/>
                </a:solidFill>
                <a:effectLst>
                  <a:glow rad="101600">
                    <a:prstClr val="white">
                      <a:alpha val="60000"/>
                    </a:prstClr>
                  </a:glow>
                  <a:outerShdw blurRad="38100" dist="38100" dir="2700000" algn="tl">
                    <a:srgbClr val="000000">
                      <a:alpha val="43137"/>
                    </a:srgbClr>
                  </a:outerShdw>
                </a:effectLst>
              </a:rPr>
              <a:t>.</a:t>
            </a:r>
          </a:p>
        </p:txBody>
      </p:sp>
      <p:pic>
        <p:nvPicPr>
          <p:cNvPr id="5" name="Picture 5" descr="C:\Users\Eleni\Desktop\Copias cuadros\Copias Cindy niños\copias niños preciosos\Copias de Austria\Copias de Body Painting\copia vietnamita\Diapositiva4 (Copiar).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0216" y="28575"/>
            <a:ext cx="9145165" cy="6800850"/>
          </a:xfrm>
          <a:prstGeom prst="rect">
            <a:avLst/>
          </a:prstGeom>
          <a:noFill/>
        </p:spPr>
      </p:pic>
    </p:spTree>
    <p:extLst>
      <p:ext uri="{BB962C8B-B14F-4D97-AF65-F5344CB8AC3E}">
        <p14:creationId xmlns:p14="http://schemas.microsoft.com/office/powerpoint/2010/main" val="3343526018"/>
      </p:ext>
    </p:extLst>
  </p:cSld>
  <p:clrMapOvr>
    <a:masterClrMapping/>
  </p:clrMapOvr>
  <mc:AlternateContent xmlns:mc="http://schemas.openxmlformats.org/markup-compatibility/2006" xmlns:p14="http://schemas.microsoft.com/office/powerpoint/2010/main">
    <mc:Choice Requires="p14">
      <p:transition spd="slow" p14:dur="5000" advTm="37000">
        <p:blinds dir="vert"/>
      </p:transition>
    </mc:Choice>
    <mc:Fallback xmlns="">
      <p:transition spd="slow" advTm="3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9000"/>
                                        <p:tgtEl>
                                          <p:spTgt spid="5"/>
                                        </p:tgtEl>
                                      </p:cBhvr>
                                    </p:animEffect>
                                    <p:set>
                                      <p:cBhvr>
                                        <p:cTn id="7" dur="1" fill="hold">
                                          <p:stCondLst>
                                            <p:cond delay="8999"/>
                                          </p:stCondLst>
                                        </p:cTn>
                                        <p:tgtEl>
                                          <p:spTgt spid="5"/>
                                        </p:tgtEl>
                                        <p:attrNameLst>
                                          <p:attrName>style.visibility</p:attrName>
                                        </p:attrNameLst>
                                      </p:cBhvr>
                                      <p:to>
                                        <p:strVal val="hidden"/>
                                      </p:to>
                                    </p:set>
                                  </p:childTnLst>
                                </p:cTn>
                              </p:par>
                            </p:childTnLst>
                          </p:cTn>
                        </p:par>
                        <p:par>
                          <p:cTn id="8" fill="hold">
                            <p:stCondLst>
                              <p:cond delay="90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fondos animados para myspac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34144" y="22498"/>
            <a:ext cx="900985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7" descr="C:\Users\Eleni\Desktop\Copias cuadros\Copias Cindy niños\copias niños preciosos\Copias de Austria\Copias de Body Painting\Diapositiva46 (Copiar).JPG"/>
          <p:cNvPicPr>
            <a:picLocks noChangeAspect="1" noChangeArrowheads="1"/>
          </p:cNvPicPr>
          <p:nvPr/>
        </p:nvPicPr>
        <p:blipFill>
          <a:blip r:embed="rId3" cstate="print"/>
          <a:srcRect/>
          <a:stretch>
            <a:fillRect/>
          </a:stretch>
        </p:blipFill>
        <p:spPr bwMode="auto">
          <a:xfrm>
            <a:off x="0" y="22498"/>
            <a:ext cx="9144000" cy="6858000"/>
          </a:xfrm>
          <a:prstGeom prst="rect">
            <a:avLst/>
          </a:prstGeom>
          <a:noFill/>
        </p:spPr>
      </p:pic>
      <p:pic>
        <p:nvPicPr>
          <p:cNvPr id="6" name="Picture 14" descr="http://www.gifs-animados.es/nombre-imagenes/h/helen/gifs-animados-helen-066784.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rot="19934899">
            <a:off x="6609356" y="3845338"/>
            <a:ext cx="2091064" cy="1225887"/>
          </a:xfrm>
          <a:prstGeom prst="rect">
            <a:avLst/>
          </a:prstGeom>
          <a:noFill/>
        </p:spPr>
      </p:pic>
      <p:pic>
        <p:nvPicPr>
          <p:cNvPr id="7" name="Picture 4" descr="http://api.ning.com/files/ERvUaX951KesAGuAKn4iON9AapK97c9zYQC7tTFUzIydCjbM4z7fRlBS6MLiIbmZinebciGTC*4OsSwGpdnAB*J0svPBDrfZ/GraciasPorCompartir5.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rot="19564767">
            <a:off x="323335" y="2720728"/>
            <a:ext cx="3130308" cy="2167137"/>
          </a:xfrm>
          <a:prstGeom prst="rect">
            <a:avLst/>
          </a:prstGeom>
          <a:noFill/>
        </p:spPr>
      </p:pic>
      <p:pic>
        <p:nvPicPr>
          <p:cNvPr id="3" name="Picture 48" descr="C:\Users\Eleni\Desktop\Copias cuadros\Copias Cindy niños\copias niños preciosos\Copias de Austria\Copias de Body Painting\Diapositiva47 (Copiar).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5524" y="16024"/>
            <a:ext cx="9118476" cy="6841976"/>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5000" advTm="17000">
        <p:blinds dir="vert"/>
      </p:transition>
    </mc:Choice>
    <mc:Fallback xmlns="">
      <p:transition spd="slow" advTm="1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1000"/>
                                  </p:stCondLst>
                                  <p:childTnLst>
                                    <p:anim calcmode="lin" valueType="num">
                                      <p:cBhvr>
                                        <p:cTn id="6" dur="5000"/>
                                        <p:tgtEl>
                                          <p:spTgt spid="3"/>
                                        </p:tgtEl>
                                        <p:attrNameLst>
                                          <p:attrName>ppt_w</p:attrName>
                                        </p:attrNameLst>
                                      </p:cBhvr>
                                      <p:tavLst>
                                        <p:tav tm="0">
                                          <p:val>
                                            <p:strVal val="ppt_w"/>
                                          </p:val>
                                        </p:tav>
                                        <p:tav tm="100000">
                                          <p:val>
                                            <p:strVal val="ppt_w*0.70"/>
                                          </p:val>
                                        </p:tav>
                                      </p:tavLst>
                                    </p:anim>
                                    <p:anim calcmode="lin" valueType="num">
                                      <p:cBhvr>
                                        <p:cTn id="7" dur="5000"/>
                                        <p:tgtEl>
                                          <p:spTgt spid="3"/>
                                        </p:tgtEl>
                                        <p:attrNameLst>
                                          <p:attrName>ppt_h</p:attrName>
                                        </p:attrNameLst>
                                      </p:cBhvr>
                                      <p:tavLst>
                                        <p:tav tm="0">
                                          <p:val>
                                            <p:strVal val="ppt_h"/>
                                          </p:val>
                                        </p:tav>
                                        <p:tav tm="100000">
                                          <p:val>
                                            <p:strVal val="ppt_h"/>
                                          </p:val>
                                        </p:tav>
                                      </p:tavLst>
                                    </p:anim>
                                    <p:animEffect transition="out" filter="fade">
                                      <p:cBhvr>
                                        <p:cTn id="8" dur="5000"/>
                                        <p:tgtEl>
                                          <p:spTgt spid="3"/>
                                        </p:tgtEl>
                                      </p:cBhvr>
                                    </p:animEffect>
                                    <p:set>
                                      <p:cBhvr>
                                        <p:cTn id="9" dur="1" fill="hold">
                                          <p:stCondLst>
                                            <p:cond delay="4999"/>
                                          </p:stCondLst>
                                        </p:cTn>
                                        <p:tgtEl>
                                          <p:spTgt spid="3"/>
                                        </p:tgtEl>
                                        <p:attrNameLst>
                                          <p:attrName>style.visibility</p:attrName>
                                        </p:attrNameLst>
                                      </p:cBhvr>
                                      <p:to>
                                        <p:strVal val="hidden"/>
                                      </p:to>
                                    </p:set>
                                  </p:childTnLst>
                                </p:cTn>
                              </p:par>
                            </p:childTnLst>
                          </p:cTn>
                        </p:par>
                        <p:par>
                          <p:cTn id="10" fill="hold">
                            <p:stCondLst>
                              <p:cond delay="6000"/>
                            </p:stCondLst>
                            <p:childTnLst>
                              <p:par>
                                <p:cTn id="11" presetID="31"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fltVal val="0"/>
                                          </p:val>
                                        </p:tav>
                                        <p:tav tm="100000">
                                          <p:val>
                                            <p:strVal val="#ppt_w"/>
                                          </p:val>
                                        </p:tav>
                                      </p:tavLst>
                                    </p:anim>
                                    <p:anim calcmode="lin" valueType="num">
                                      <p:cBhvr>
                                        <p:cTn id="14" dur="1000" fill="hold"/>
                                        <p:tgtEl>
                                          <p:spTgt spid="7"/>
                                        </p:tgtEl>
                                        <p:attrNameLst>
                                          <p:attrName>ppt_h</p:attrName>
                                        </p:attrNameLst>
                                      </p:cBhvr>
                                      <p:tavLst>
                                        <p:tav tm="0">
                                          <p:val>
                                            <p:fltVal val="0"/>
                                          </p:val>
                                        </p:tav>
                                        <p:tav tm="100000">
                                          <p:val>
                                            <p:strVal val="#ppt_h"/>
                                          </p:val>
                                        </p:tav>
                                      </p:tavLst>
                                    </p:anim>
                                    <p:anim calcmode="lin" valueType="num">
                                      <p:cBhvr>
                                        <p:cTn id="15" dur="1000" fill="hold"/>
                                        <p:tgtEl>
                                          <p:spTgt spid="7"/>
                                        </p:tgtEl>
                                        <p:attrNameLst>
                                          <p:attrName>style.rotation</p:attrName>
                                        </p:attrNameLst>
                                      </p:cBhvr>
                                      <p:tavLst>
                                        <p:tav tm="0">
                                          <p:val>
                                            <p:fltVal val="90"/>
                                          </p:val>
                                        </p:tav>
                                        <p:tav tm="100000">
                                          <p:val>
                                            <p:fltVal val="0"/>
                                          </p:val>
                                        </p:tav>
                                      </p:tavLst>
                                    </p:anim>
                                    <p:animEffect transition="in" filter="fade">
                                      <p:cBhvr>
                                        <p:cTn id="16" dur="1000"/>
                                        <p:tgtEl>
                                          <p:spTgt spid="7"/>
                                        </p:tgtEl>
                                      </p:cBhvr>
                                    </p:animEffect>
                                  </p:childTnLst>
                                </p:cTn>
                              </p:par>
                            </p:childTnLst>
                          </p:cTn>
                        </p:par>
                        <p:par>
                          <p:cTn id="17" fill="hold">
                            <p:stCondLst>
                              <p:cond delay="7000"/>
                            </p:stCondLst>
                            <p:childTnLst>
                              <p:par>
                                <p:cTn id="18" presetID="31" presetClass="entr" presetSubtype="0"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ppt_w</p:attrName>
                                        </p:attrNameLst>
                                      </p:cBhvr>
                                      <p:tavLst>
                                        <p:tav tm="0">
                                          <p:val>
                                            <p:fltVal val="0"/>
                                          </p:val>
                                        </p:tav>
                                        <p:tav tm="100000">
                                          <p:val>
                                            <p:strVal val="#ppt_w"/>
                                          </p:val>
                                        </p:tav>
                                      </p:tavLst>
                                    </p:anim>
                                    <p:anim calcmode="lin" valueType="num">
                                      <p:cBhvr>
                                        <p:cTn id="21" dur="2000" fill="hold"/>
                                        <p:tgtEl>
                                          <p:spTgt spid="6"/>
                                        </p:tgtEl>
                                        <p:attrNameLst>
                                          <p:attrName>ppt_h</p:attrName>
                                        </p:attrNameLst>
                                      </p:cBhvr>
                                      <p:tavLst>
                                        <p:tav tm="0">
                                          <p:val>
                                            <p:fltVal val="0"/>
                                          </p:val>
                                        </p:tav>
                                        <p:tav tm="100000">
                                          <p:val>
                                            <p:strVal val="#ppt_h"/>
                                          </p:val>
                                        </p:tav>
                                      </p:tavLst>
                                    </p:anim>
                                    <p:anim calcmode="lin" valueType="num">
                                      <p:cBhvr>
                                        <p:cTn id="22" dur="2000" fill="hold"/>
                                        <p:tgtEl>
                                          <p:spTgt spid="6"/>
                                        </p:tgtEl>
                                        <p:attrNameLst>
                                          <p:attrName>style.rotation</p:attrName>
                                        </p:attrNameLst>
                                      </p:cBhvr>
                                      <p:tavLst>
                                        <p:tav tm="0">
                                          <p:val>
                                            <p:fltVal val="90"/>
                                          </p:val>
                                        </p:tav>
                                        <p:tav tm="100000">
                                          <p:val>
                                            <p:fltVal val="0"/>
                                          </p:val>
                                        </p:tav>
                                      </p:tavLst>
                                    </p:anim>
                                    <p:animEffect transition="in" filter="fade">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5"/>
            <a:ext cx="9144000" cy="276999"/>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3"/>
            <a:ext cx="2540000" cy="1130300"/>
          </a:xfrm>
          <a:prstGeom prst="rect">
            <a:avLst/>
          </a:prstGeom>
          <a:noFill/>
        </p:spPr>
      </p:pic>
      <p:sp>
        <p:nvSpPr>
          <p:cNvPr id="11390" name="Text Box 126"/>
          <p:cNvSpPr txBox="1">
            <a:spLocks noChangeArrowheads="1"/>
          </p:cNvSpPr>
          <p:nvPr/>
        </p:nvSpPr>
        <p:spPr bwMode="auto">
          <a:xfrm>
            <a:off x="914400" y="2590801"/>
            <a:ext cx="1066800" cy="369332"/>
          </a:xfrm>
          <a:prstGeom prst="rect">
            <a:avLst/>
          </a:prstGeom>
          <a:noFill/>
          <a:ln w="9525">
            <a:noFill/>
            <a:miter lim="800000"/>
            <a:headEnd/>
            <a:tailEnd/>
          </a:ln>
          <a:effectLst/>
        </p:spPr>
        <p:txBody>
          <a:bodyPr>
            <a:spAutoFit/>
          </a:bodyPr>
          <a:lstStyle/>
          <a:p>
            <a:pPr>
              <a:spcBef>
                <a:spcPct val="50000"/>
              </a:spcBef>
            </a:pPr>
            <a:endParaRPr lang="es-ES">
              <a:solidFill>
                <a:srgbClr val="000000"/>
              </a:solidFill>
            </a:endParaRPr>
          </a:p>
        </p:txBody>
      </p:sp>
      <p:graphicFrame>
        <p:nvGraphicFramePr>
          <p:cNvPr id="11701" name="Group 437"/>
          <p:cNvGraphicFramePr>
            <a:graphicFrameLocks noGrp="1"/>
          </p:cNvGraphicFramePr>
          <p:nvPr/>
        </p:nvGraphicFramePr>
        <p:xfrm>
          <a:off x="5029200" y="3352802"/>
          <a:ext cx="3200400" cy="1645920"/>
        </p:xfrm>
        <a:graphic>
          <a:graphicData uri="http://schemas.openxmlformats.org/drawingml/2006/table">
            <a:tbl>
              <a:tblPr/>
              <a:tblGrid>
                <a:gridCol w="1106488"/>
                <a:gridCol w="1046162"/>
                <a:gridCol w="1047750"/>
              </a:tblGrid>
              <a:tr h="3962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2E49D5"/>
                          </a:solidFill>
                          <a:effectLst/>
                          <a:latin typeface="Arial" charset="0"/>
                          <a:hlinkClick r:id="rId6"/>
                        </a:rPr>
                        <a:t>Dedicatorias</a:t>
                      </a:r>
                      <a:endParaRPr kumimoji="0" lang="es-ES_tradnl" sz="10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7"/>
                        </a:rPr>
                        <a:t>Fechas Especiales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8"/>
                        </a:rPr>
                        <a:t>Graciosos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267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9"/>
                        </a:rPr>
                        <a:t>Historia y Arte</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0"/>
                        </a:rPr>
                        <a:t>Lugares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1"/>
                        </a:rPr>
                        <a:t>Musicales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62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2"/>
                        </a:rPr>
                        <a:t>Naturaleza y Ciencias</a:t>
                      </a: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3"/>
                        </a:rPr>
                        <a:t>Política</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4"/>
                        </a:rPr>
                        <a:t>Reflexión</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267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5"/>
                        </a:rPr>
                        <a:t>Religiosos</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6"/>
                        </a:rPr>
                        <a:t>Románticos</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7"/>
                        </a:rPr>
                        <a:t>Salud</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1"/>
            <a:ext cx="3200400" cy="369332"/>
          </a:xfrm>
          <a:prstGeom prst="rect">
            <a:avLst/>
          </a:prstGeom>
          <a:noFill/>
          <a:ln w="9525">
            <a:noFill/>
            <a:miter lim="800000"/>
            <a:headEnd/>
            <a:tailEnd/>
          </a:ln>
          <a:effectLst/>
        </p:spPr>
        <p:txBody>
          <a:bodyPr>
            <a:spAutoFit/>
          </a:bodyPr>
          <a:lstStyle/>
          <a:p>
            <a:pPr algn="ctr">
              <a:spcBef>
                <a:spcPct val="50000"/>
              </a:spcBef>
            </a:pPr>
            <a:r>
              <a:rPr lang="es-ES_tradnl" b="1" u="sng" dirty="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1"/>
            <a:ext cx="3200400" cy="369332"/>
          </a:xfrm>
          <a:prstGeom prst="rect">
            <a:avLst/>
          </a:prstGeom>
          <a:noFill/>
          <a:ln w="9525">
            <a:noFill/>
            <a:miter lim="800000"/>
            <a:headEnd/>
            <a:tailEnd/>
          </a:ln>
          <a:effectLst/>
        </p:spPr>
        <p:txBody>
          <a:bodyPr>
            <a:spAutoFit/>
          </a:bodyPr>
          <a:lstStyle/>
          <a:p>
            <a:pPr algn="ctr">
              <a:spcBef>
                <a:spcPct val="50000"/>
              </a:spcBef>
            </a:pPr>
            <a:r>
              <a:rPr lang="es-ES_tradnl" b="1" u="sng" dirty="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645920"/>
        </p:xfrm>
        <a:graphic>
          <a:graphicData uri="http://schemas.openxmlformats.org/drawingml/2006/table">
            <a:tbl>
              <a:tblPr/>
              <a:tblGrid>
                <a:gridCol w="1106488"/>
                <a:gridCol w="1046162"/>
                <a:gridCol w="1047750"/>
              </a:tblGrid>
              <a:tr h="3962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2E49D5"/>
                          </a:solidFill>
                          <a:effectLst/>
                          <a:latin typeface="Arial" charset="0"/>
                          <a:hlinkClick r:id="rId18"/>
                        </a:rPr>
                        <a:t>Dedicatorias</a:t>
                      </a:r>
                      <a:endParaRPr kumimoji="0" lang="es-ES_tradnl" sz="10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9"/>
                        </a:rPr>
                        <a:t>Fechas Especiales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0"/>
                        </a:rPr>
                        <a:t>Graciosos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267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1"/>
                        </a:rPr>
                        <a:t>Historia y Arte</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2"/>
                        </a:rPr>
                        <a:t>Lugares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3"/>
                        </a:rPr>
                        <a:t>Musicales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62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4"/>
                        </a:rPr>
                        <a:t>Naturaleza y Ciencias</a:t>
                      </a: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5"/>
                        </a:rPr>
                        <a:t>Política</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6"/>
                        </a:rPr>
                        <a:t>Reflexión</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267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7"/>
                        </a:rPr>
                        <a:t>Religiosos</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8"/>
                        </a:rPr>
                        <a:t>Románticos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9"/>
                        </a:rPr>
                        <a:t>Salud</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email">
            <a:extLst>
              <a:ext uri="{28A0092B-C50C-407E-A947-70E740481C1C}">
                <a14:useLocalDpi xmlns:a14="http://schemas.microsoft.com/office/drawing/2010/main"/>
              </a:ext>
            </a:extLst>
          </a:blip>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1"/>
            <a:ext cx="9144000" cy="369332"/>
          </a:xfrm>
          <a:prstGeom prst="rect">
            <a:avLst/>
          </a:prstGeom>
          <a:noFill/>
          <a:ln w="9525">
            <a:noFill/>
            <a:miter lim="800000"/>
            <a:headEnd/>
            <a:tailEnd/>
          </a:ln>
          <a:effectLst/>
        </p:spPr>
        <p:txBody>
          <a:bodyPr>
            <a:spAutoFit/>
          </a:bodyPr>
          <a:lstStyle/>
          <a:p>
            <a:pPr algn="ctr">
              <a:spcBef>
                <a:spcPct val="50000"/>
              </a:spcBef>
            </a:pPr>
            <a:r>
              <a:rPr lang="es-ES_tradnl" b="1" dirty="0">
                <a:solidFill>
                  <a:srgbClr val="04265C"/>
                </a:solidFill>
                <a:latin typeface="Berlin Sans FB Demi" pitchFamily="34" charset="0"/>
              </a:rPr>
              <a:t>Accede a la sección que desees desde aquí:</a:t>
            </a:r>
          </a:p>
        </p:txBody>
      </p:sp>
    </p:spTree>
    <p:extLst>
      <p:ext uri="{BB962C8B-B14F-4D97-AF65-F5344CB8AC3E}">
        <p14:creationId xmlns:p14="http://schemas.microsoft.com/office/powerpoint/2010/main" val="1294400983"/>
      </p:ext>
    </p:extLst>
  </p:cSld>
  <p:clrMapOvr>
    <a:masterClrMapping/>
  </p:clrMapOvr>
  <mc:AlternateContent xmlns:mc="http://schemas.openxmlformats.org/markup-compatibility/2006">
    <mc:Choice xmlns:p14="http://schemas.microsoft.com/office/powerpoint/2010/main" Requires="p14">
      <p:transition spd="slow" p14:dur="5000" advTm="11000">
        <p:blinds dir="vert"/>
      </p:transition>
    </mc:Choice>
    <mc:Fallback>
      <p:transition spd="slow" advTm="11000">
        <p:blinds dir="vert"/>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1174</TotalTime>
  <Words>188</Words>
  <Application>Microsoft Office PowerPoint</Application>
  <PresentationFormat>Presentación en pantalla (4:3)</PresentationFormat>
  <Paragraphs>35</Paragraphs>
  <Slides>25</Slides>
  <Notes>0</Notes>
  <HiddenSlides>0</HiddenSlides>
  <MMClips>0</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Arte Duong Quoc Dinh-Helen</dc:title>
  <dc:creator>Helen &amp; Bruji</dc:creator>
  <cp:lastModifiedBy>Eleni</cp:lastModifiedBy>
  <cp:revision>107</cp:revision>
  <cp:lastPrinted>2014-08-30T16:27:39Z</cp:lastPrinted>
  <dcterms:created xsi:type="dcterms:W3CDTF">2014-08-26T22:39:00Z</dcterms:created>
  <dcterms:modified xsi:type="dcterms:W3CDTF">2014-09-03T23:25:47Z</dcterms:modified>
</cp:coreProperties>
</file>