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63" r:id="rId33"/>
    <p:sldId id="262" r:id="rId34"/>
    <p:sldId id="261" r:id="rId35"/>
    <p:sldId id="295" r:id="rId36"/>
    <p:sldId id="294" r:id="rId37"/>
    <p:sldId id="293" r:id="rId38"/>
    <p:sldId id="260" r:id="rId39"/>
    <p:sldId id="259" r:id="rId40"/>
    <p:sldId id="258" r:id="rId41"/>
    <p:sldId id="300" r:id="rId42"/>
    <p:sldId id="299" r:id="rId43"/>
    <p:sldId id="298" r:id="rId44"/>
    <p:sldId id="297" r:id="rId45"/>
    <p:sldId id="296" r:id="rId46"/>
    <p:sldId id="257" r:id="rId47"/>
    <p:sldId id="302" r:id="rId48"/>
    <p:sldId id="301" r:id="rId49"/>
    <p:sldId id="305" r:id="rId50"/>
    <p:sldId id="304" r:id="rId51"/>
    <p:sldId id="303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b1v9nMEt/Di1YfCkrlmqA==" hashData="MzcEwuaDj+8mX/UOwTOfaLYl7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89836-D1EF-4397-98BC-C060813E9E7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F49CB-3F70-4A04-9ECC-BAD95E96AFDE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94328-4701-4645-A7E3-6B073F13E7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3613F54-0CE1-44AA-A261-D09018AE150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BARRAS\ANCHAS GIF\70202517_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29024"/>
          </a:xfrm>
          <a:prstGeom prst="rect">
            <a:avLst/>
          </a:prstGeom>
          <a:noFill/>
        </p:spPr>
      </p:pic>
      <p:pic>
        <p:nvPicPr>
          <p:cNvPr id="5" name="Picture 2" descr="C:\Users\Usuario\Downloads\BARRAS\ANCHAS GIF\70202517_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28976"/>
            <a:ext cx="9144000" cy="229024"/>
          </a:xfrm>
          <a:prstGeom prst="rect">
            <a:avLst/>
          </a:prstGeom>
          <a:noFill/>
        </p:spPr>
      </p:pic>
      <p:pic>
        <p:nvPicPr>
          <p:cNvPr id="6" name="Picture 2" descr="C:\Users\Usuario\Downloads\BARRAS\ANCHAS GIF\70202517_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114647" y="3266683"/>
            <a:ext cx="6480720" cy="324637"/>
          </a:xfrm>
          <a:prstGeom prst="rect">
            <a:avLst/>
          </a:prstGeom>
          <a:noFill/>
        </p:spPr>
      </p:pic>
      <p:pic>
        <p:nvPicPr>
          <p:cNvPr id="7" name="Picture 2" descr="C:\Users\Usuario\Downloads\BARRAS\ANCHAS GIF\70202517_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741322" y="3266683"/>
            <a:ext cx="6480721" cy="324637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124744"/>
            <a:ext cx="3930243" cy="1296144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2924944"/>
            <a:ext cx="2685202" cy="1224136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4725144"/>
            <a:ext cx="4447462" cy="1152128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260648"/>
            <a:ext cx="4981575" cy="504826"/>
          </a:xfrm>
          <a:prstGeom prst="rect">
            <a:avLst/>
          </a:prstGeom>
          <a:noFill/>
        </p:spPr>
      </p:pic>
      <p:pic>
        <p:nvPicPr>
          <p:cNvPr id="1036" name="Picture 12" descr="C:\Users\Usuario\Downloads\ZNECESARIO PARA PPS\0_82943_11279023_M[1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437112"/>
            <a:ext cx="2076450" cy="2076450"/>
          </a:xfrm>
          <a:prstGeom prst="rect">
            <a:avLst/>
          </a:prstGeom>
          <a:noFill/>
        </p:spPr>
      </p:pic>
      <p:pic>
        <p:nvPicPr>
          <p:cNvPr id="1038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6021288"/>
            <a:ext cx="29337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_Dresden_Porcelain_Figural_Mantel_Cloc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0"/>
            <a:ext cx="4397529" cy="6858000"/>
          </a:xfrm>
          <a:prstGeom prst="rect">
            <a:avLst/>
          </a:prstGeom>
        </p:spPr>
      </p:pic>
      <p:pic>
        <p:nvPicPr>
          <p:cNvPr id="3" name="2 Imagen" descr="A_RUSSIAN_PORCELAIN_VASE_PRIVATE_FACTORY_1850_S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5292080" cy="6819359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_FRAMED_KPM_PORCELAIN_PLAQUE_19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7164288" cy="6858001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_FRENCH_GILT_BRONZE_AND_ENAMEL_MINIATURE_THRE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_HUTSCHENREUTHER_GERMAN_PAINTED_PORCELAIN_PORT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8136904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tinental_Porcelain_Flower_Vases_185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anico_franc_s_Luis_XV_con_varillaje_en_marfi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9941"/>
            <a:ext cx="9144000" cy="4938117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uamanil_con_plato_y_piano_con_taburete_en_mini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6883"/>
            <a:ext cx="9144000" cy="5304234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ert_Ernest_Carrier_Belleus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Frankreich_um_1880_Vase_mit_bronze_dor_Mon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36614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_nigliche_Porzellan_Manufactur_KPM_Berlin_G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205222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rl_Hautzenberger_1834_1862_Nymphs_pursued_by_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778712" cy="6789312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ne_vers_1900_canap_et_fauteuils_en_bois_scu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guste_Joseph_Par_s_1832_1886_o_Engelbert_J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sden_Porcelain_Table_1890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43"/>
            <a:ext cx="9144000" cy="6840113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tro_abanicos_con_varillajes_de_marfil_hues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696"/>
            <a:ext cx="9144000" cy="5616624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ufacture_de_CAPODIMONTE_XIX_me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ISS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issen_Two_Light_Candelabra_189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ser_Ruby_Glass_Goblets_Pair_185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ser_Amberina_Glass_Wine_Decanter_188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Moser_Ruby_Glass_Vase_188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23553" name="Picture 1" descr="C:\Users\Usuario\Downloads\BARRAS PNG\0_1keszlet034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507232" y="3352800"/>
            <a:ext cx="6858000" cy="1524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e_jarrones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151" y="0"/>
            <a:ext cx="7881697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sden_Porcelain_Table_189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7" y="0"/>
            <a:ext cx="5868144" cy="6858000"/>
          </a:xfrm>
          <a:prstGeom prst="rect">
            <a:avLst/>
          </a:prstGeom>
        </p:spPr>
      </p:pic>
      <p:pic>
        <p:nvPicPr>
          <p:cNvPr id="3" name="2 Imagen" descr="K_nigliche_Porzellan_Manufactur_KPM_Berlin_G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27784" cy="6858000"/>
          </a:xfrm>
          <a:prstGeom prst="rect">
            <a:avLst/>
          </a:prstGeom>
        </p:spPr>
      </p:pic>
      <p:pic>
        <p:nvPicPr>
          <p:cNvPr id="4" name="Picture 1" descr="C:\Users\Usuario\Downloads\BARRAS PNG\0_1keszlet034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8952" y="3352800"/>
            <a:ext cx="6858000" cy="1524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useppe_BESSI_1857_1922_Danseuse_orientale_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7200" y="0"/>
            <a:ext cx="4876800" cy="6858000"/>
          </a:xfrm>
          <a:prstGeom prst="rect">
            <a:avLst/>
          </a:prstGeom>
        </p:spPr>
      </p:pic>
      <p:pic>
        <p:nvPicPr>
          <p:cNvPr id="3" name="2 Imagen" descr="A_FRAMED_KPM_PORCELAIN_PLAQUE_PAINTED_BY_G_RNER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4" name="Picture 1" descr="C:\Users\Usuario\Downloads\BARRAS PNG\0_1keszlet034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9160" y="3352800"/>
            <a:ext cx="6858000" cy="1524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rdinand_Liebermann_1883_1941_a_female_nud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ebespaar_mit_Mops_in_einer_Laube_sitzend_175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Meissen_2nd_half_of_the_19th_cen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ker_unidentified_Germany_circa_1890_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6706704" cy="6905965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issen_Knaufschwerter_bis_1924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3 Imagen" descr="Pareja_de_candelabros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281" y="0"/>
            <a:ext cx="4607719" cy="6858000"/>
          </a:xfrm>
          <a:prstGeom prst="rect">
            <a:avLst/>
          </a:prstGeom>
        </p:spPr>
      </p:pic>
      <p:pic>
        <p:nvPicPr>
          <p:cNvPr id="5" name="Picture 1" descr="C:\Users\Usuario\Downloads\BARRAS PNG\0_1keszlet034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75184" y="3352800"/>
            <a:ext cx="6858000" cy="1524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issen_Porcelain_Manufactory_Meissen_German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634696" cy="6831818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issen_Porcelain_Manufactory_Meissen_Germany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346664" cy="6917317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issen_Wall_Sconces_18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43"/>
            <a:ext cx="9144000" cy="6841914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e_jarrones_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56084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e_jarrones_bohemio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7992887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e_jarrones_en_porcelana_de_S_vres_con_m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7416823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en_kaiserliche_Manufaktur_Bild_Teller_178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734" y="0"/>
            <a:ext cx="7522626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_18th_C_SEVRES_BRONZE_MOUNTED_SCONCE_CHARGER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mmer_und_Herbs_gro_er_Tafelaufsatz_von_Geni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3898392" cy="6806184"/>
          </a:xfrm>
          <a:prstGeom prst="rect">
            <a:avLst/>
          </a:prstGeom>
        </p:spPr>
      </p:pic>
      <p:pic>
        <p:nvPicPr>
          <p:cNvPr id="3" name="2 Imagen" descr="Travail_fran_ais_de_la_fin_du_XIX_m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en_kaiserliche_Manufaktur_Bild_Teller_178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7452320" cy="6793905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celain_picture_young_Wolfgang_Amadeus_Mozar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6012161" cy="6858000"/>
          </a:xfrm>
          <a:prstGeom prst="rect">
            <a:avLst/>
          </a:prstGeom>
        </p:spPr>
      </p:pic>
      <p:pic>
        <p:nvPicPr>
          <p:cNvPr id="3" name="2 Imagen" descr="Thomas_Nelson_Mac_Lean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-1"/>
            <a:ext cx="3131840" cy="6838079"/>
          </a:xfrm>
          <a:prstGeom prst="rect">
            <a:avLst/>
          </a:prstGeom>
        </p:spPr>
      </p:pic>
      <p:pic>
        <p:nvPicPr>
          <p:cNvPr id="4" name="Picture 1" descr="C:\Users\Usuario\Downloads\BARRAS PNG\0_1keszlet034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587352" y="3352800"/>
            <a:ext cx="6858000" cy="1524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e_jarrones_franceses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en_kaiserliche_Manufaktur_Claudius_Herr_Bil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-1"/>
            <a:ext cx="7237115" cy="6858001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iecioches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391299" cy="6858000"/>
          </a:xfrm>
          <a:prstGeom prst="rect">
            <a:avLst/>
          </a:prstGeom>
        </p:spPr>
      </p:pic>
      <p:pic>
        <p:nvPicPr>
          <p:cNvPr id="3" name="2 Imagen" descr="Porzellan_Uhr_H_lfte_19_Jh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0150" y="0"/>
            <a:ext cx="379385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en_kaiserliche_Manufaktur_Maskengrupp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372200" cy="6730916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e_jarrones_frances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8504076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_de_jarrones_en_porcelana_de_S_vres_con_mo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C:\Users\Usuario\Downloads\NUEVO-PPS\0_9468b_e50cad12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Usuario\Downloads\NUEVO-PPS\0_2469d3_c2e0ff6e_X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Usuario\Downloads\NUEVO-PPS\0_263ef5_a767bf49_X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Usuario\Downloads\NUEVO-PPS\0_263ef2_d987dd16_X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Usuario\Downloads\NUEVO-PPS\98866254_large_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uario\Downloads\NUEVO-PPS\0_2469d7_69d9ac6e_X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65002" cy="6858000"/>
          </a:xfrm>
          <a:prstGeom prst="rect">
            <a:avLst/>
          </a:prstGeom>
          <a:noFill/>
        </p:spPr>
      </p:pic>
      <p:pic>
        <p:nvPicPr>
          <p:cNvPr id="58371" name="Picture 3" descr="C:\Users\Usuario\Downloads\NUEVO-PPS\0_2469d5_ed7725ae_XX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0"/>
            <a:ext cx="4499992" cy="6858000"/>
          </a:xfrm>
          <a:prstGeom prst="rect">
            <a:avLst/>
          </a:prstGeom>
          <a:noFill/>
        </p:spPr>
      </p:pic>
      <p:pic>
        <p:nvPicPr>
          <p:cNvPr id="4" name="Picture 1" descr="C:\Users\Usuario\Downloads\BARRAS PNG\0_1keszlet034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91208" y="3352800"/>
            <a:ext cx="6858000" cy="1524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2013-07-11T21:00:14Z</dcterms:created>
  <dcterms:modified xsi:type="dcterms:W3CDTF">2013-07-11T21:54:39Z</dcterms:modified>
</cp:coreProperties>
</file>