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87"/>
  </p:notesMasterIdLst>
  <p:sldIdLst>
    <p:sldId id="410" r:id="rId5"/>
    <p:sldId id="486" r:id="rId6"/>
    <p:sldId id="488" r:id="rId7"/>
    <p:sldId id="495" r:id="rId8"/>
    <p:sldId id="521" r:id="rId9"/>
    <p:sldId id="496" r:id="rId10"/>
    <p:sldId id="497" r:id="rId11"/>
    <p:sldId id="498" r:id="rId12"/>
    <p:sldId id="536" r:id="rId13"/>
    <p:sldId id="502" r:id="rId14"/>
    <p:sldId id="501" r:id="rId15"/>
    <p:sldId id="503" r:id="rId16"/>
    <p:sldId id="504" r:id="rId17"/>
    <p:sldId id="505" r:id="rId18"/>
    <p:sldId id="506" r:id="rId19"/>
    <p:sldId id="507" r:id="rId20"/>
    <p:sldId id="534" r:id="rId21"/>
    <p:sldId id="535" r:id="rId22"/>
    <p:sldId id="494" r:id="rId23"/>
    <p:sldId id="538" r:id="rId24"/>
    <p:sldId id="481" r:id="rId25"/>
    <p:sldId id="556" r:id="rId26"/>
    <p:sldId id="557" r:id="rId27"/>
    <p:sldId id="558" r:id="rId28"/>
    <p:sldId id="559" r:id="rId29"/>
    <p:sldId id="527" r:id="rId30"/>
    <p:sldId id="531" r:id="rId31"/>
    <p:sldId id="509" r:id="rId32"/>
    <p:sldId id="491" r:id="rId33"/>
    <p:sldId id="524" r:id="rId34"/>
    <p:sldId id="490" r:id="rId35"/>
    <p:sldId id="529" r:id="rId36"/>
    <p:sldId id="530" r:id="rId37"/>
    <p:sldId id="526" r:id="rId38"/>
    <p:sldId id="516" r:id="rId39"/>
    <p:sldId id="564" r:id="rId40"/>
    <p:sldId id="528" r:id="rId41"/>
    <p:sldId id="525" r:id="rId42"/>
    <p:sldId id="533" r:id="rId43"/>
    <p:sldId id="537" r:id="rId44"/>
    <p:sldId id="570" r:id="rId45"/>
    <p:sldId id="571" r:id="rId46"/>
    <p:sldId id="513" r:id="rId47"/>
    <p:sldId id="512" r:id="rId48"/>
    <p:sldId id="553" r:id="rId49"/>
    <p:sldId id="540" r:id="rId50"/>
    <p:sldId id="548" r:id="rId51"/>
    <p:sldId id="547" r:id="rId52"/>
    <p:sldId id="511" r:id="rId53"/>
    <p:sldId id="500" r:id="rId54"/>
    <p:sldId id="554" r:id="rId55"/>
    <p:sldId id="542" r:id="rId56"/>
    <p:sldId id="517" r:id="rId57"/>
    <p:sldId id="518" r:id="rId58"/>
    <p:sldId id="544" r:id="rId59"/>
    <p:sldId id="551" r:id="rId60"/>
    <p:sldId id="550" r:id="rId61"/>
    <p:sldId id="549" r:id="rId62"/>
    <p:sldId id="572" r:id="rId63"/>
    <p:sldId id="545" r:id="rId64"/>
    <p:sldId id="552" r:id="rId65"/>
    <p:sldId id="515" r:id="rId66"/>
    <p:sldId id="510" r:id="rId67"/>
    <p:sldId id="565" r:id="rId68"/>
    <p:sldId id="575" r:id="rId69"/>
    <p:sldId id="522" r:id="rId70"/>
    <p:sldId id="520" r:id="rId71"/>
    <p:sldId id="561" r:id="rId72"/>
    <p:sldId id="562" r:id="rId73"/>
    <p:sldId id="574" r:id="rId74"/>
    <p:sldId id="563" r:id="rId75"/>
    <p:sldId id="567" r:id="rId76"/>
    <p:sldId id="582" r:id="rId77"/>
    <p:sldId id="573" r:id="rId78"/>
    <p:sldId id="523" r:id="rId79"/>
    <p:sldId id="577" r:id="rId80"/>
    <p:sldId id="579" r:id="rId81"/>
    <p:sldId id="580" r:id="rId82"/>
    <p:sldId id="581" r:id="rId83"/>
    <p:sldId id="578" r:id="rId84"/>
    <p:sldId id="411" r:id="rId85"/>
    <p:sldId id="576" r:id="rId86"/>
  </p:sldIdLst>
  <p:sldSz cx="4824413" cy="651668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Q3XY9lAyCEF8k/niw7gmg==" hashData="T4aY1TAZD96/FNurCOa8RHmaDL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00F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7" autoAdjust="0"/>
    <p:restoredTop sz="94627" autoAdjust="0"/>
  </p:normalViewPr>
  <p:slideViewPr>
    <p:cSldViewPr>
      <p:cViewPr>
        <p:scale>
          <a:sx n="70" d="100"/>
          <a:sy n="70" d="100"/>
        </p:scale>
        <p:origin x="-1950" y="-258"/>
      </p:cViewPr>
      <p:guideLst>
        <p:guide orient="horz" pos="2053"/>
        <p:guide pos="15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slide" Target="slides/slide80.xml"/><Relationship Id="rId89" Type="http://schemas.openxmlformats.org/officeDocument/2006/relationships/viewProps" Target="viewProps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5" Type="http://schemas.openxmlformats.org/officeDocument/2006/relationships/slide" Target="slides/slide1.xml"/><Relationship Id="rId90" Type="http://schemas.openxmlformats.org/officeDocument/2006/relationships/theme" Target="theme/theme1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slide" Target="slides/slide73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slide" Target="slides/slide79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notesMaster" Target="notesMasters/notesMaster1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" Type="http://schemas.openxmlformats.org/officeDocument/2006/relationships/slide" Target="slides/slide1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29/11/2019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2159000" y="685800"/>
            <a:ext cx="2540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6516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EE5F80F-2225-488F-B6CB-84520E7EE0A0}" type="slidenum">
              <a:rPr lang="es-ES" altLang="es-ES">
                <a:solidFill>
                  <a:prstClr val="black"/>
                </a:solidFill>
              </a:rPr>
              <a:pPr/>
              <a:t>2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15363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59000" y="685800"/>
            <a:ext cx="2540000" cy="3429000"/>
          </a:xfrm>
          <a:ln/>
        </p:spPr>
      </p:sp>
      <p:sp>
        <p:nvSpPr>
          <p:cNvPr id="15364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5365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5F535CF0-E0B0-424D-83DC-9F5697A8197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61831" y="2024400"/>
            <a:ext cx="4100751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23664" y="3692790"/>
            <a:ext cx="3377089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29/11/2019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29/11/2019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95" y="4187582"/>
            <a:ext cx="4100751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95" y="2762056"/>
            <a:ext cx="4100751" cy="14255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29/11/2019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241222" y="1520567"/>
            <a:ext cx="2130783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2452411" y="1520567"/>
            <a:ext cx="2130783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29/11/2019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41221" y="1458713"/>
            <a:ext cx="2131620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241221" y="2066640"/>
            <a:ext cx="2131620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2450738" y="1458713"/>
            <a:ext cx="213245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450738" y="2066640"/>
            <a:ext cx="213245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29/11/2019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29/11/2019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29/11/2019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1223" y="259465"/>
            <a:ext cx="1587198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886213" y="259467"/>
            <a:ext cx="2696981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41223" y="1363680"/>
            <a:ext cx="1587198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29/11/2019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45618" y="4561682"/>
            <a:ext cx="2894648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945618" y="582282"/>
            <a:ext cx="2894648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945618" y="5100218"/>
            <a:ext cx="2894648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29/11/2019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29/11/2019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3497699" y="260972"/>
            <a:ext cx="1085493" cy="55603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241221" y="260972"/>
            <a:ext cx="3176072" cy="55603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29/11/2019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61831" y="2024399"/>
            <a:ext cx="4100751" cy="1396864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23664" y="3692790"/>
            <a:ext cx="3377089" cy="1665376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F5DB14-C06C-4678-99EB-3FE78E1511E6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899564"/>
      </p:ext>
    </p:extLst>
  </p:cSld>
  <p:clrMapOvr>
    <a:masterClrMapping/>
  </p:clrMapOvr>
  <p:transition spd="slow" advTm="5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F3C168-4BF7-4F8D-ADF1-FFC76DEC3C54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229890"/>
      </p:ext>
    </p:extLst>
  </p:cSld>
  <p:clrMapOvr>
    <a:masterClrMapping/>
  </p:clrMapOvr>
  <p:transition spd="slow" advTm="5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95" y="4187581"/>
            <a:ext cx="4100751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95" y="2762056"/>
            <a:ext cx="4100751" cy="142552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E6A2FE-F386-4647-A01F-462029F7DE7C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816362"/>
      </p:ext>
    </p:extLst>
  </p:cSld>
  <p:clrMapOvr>
    <a:masterClrMapping/>
  </p:clrMapOvr>
  <p:transition spd="slow" advTm="5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241220" y="1520566"/>
            <a:ext cx="2130783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2452410" y="1520566"/>
            <a:ext cx="2130783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773327-51EF-40FA-9B3D-5B1FA5D3C976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676229"/>
      </p:ext>
    </p:extLst>
  </p:cSld>
  <p:clrMapOvr>
    <a:masterClrMapping/>
  </p:clrMapOvr>
  <p:transition spd="slow" advTm="5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41221" y="1458713"/>
            <a:ext cx="2131620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241221" y="2066640"/>
            <a:ext cx="2131620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2450736" y="1458713"/>
            <a:ext cx="213245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450736" y="2066640"/>
            <a:ext cx="213245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2513CF-BDCF-4F60-8E19-C719D56EA152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552054"/>
      </p:ext>
    </p:extLst>
  </p:cSld>
  <p:clrMapOvr>
    <a:masterClrMapping/>
  </p:clrMapOvr>
  <p:transition spd="slow" advTm="5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C2EE43-399A-432C-BA9E-EF79061FBD93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425530"/>
      </p:ext>
    </p:extLst>
  </p:cSld>
  <p:clrMapOvr>
    <a:masterClrMapping/>
  </p:clrMapOvr>
  <p:transition spd="slow" advTm="5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780EF5-B3DF-4650-901D-574D6B4B8001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693199"/>
      </p:ext>
    </p:extLst>
  </p:cSld>
  <p:clrMapOvr>
    <a:masterClrMapping/>
  </p:clrMapOvr>
  <p:transition spd="slow" advTm="5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1223" y="259465"/>
            <a:ext cx="1587198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886214" y="259466"/>
            <a:ext cx="2696981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41223" y="1363679"/>
            <a:ext cx="1587198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B83414-E86A-401D-A60A-C032A3ADBEB8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127178"/>
      </p:ext>
    </p:extLst>
  </p:cSld>
  <p:clrMapOvr>
    <a:masterClrMapping/>
  </p:clrMapOvr>
  <p:transition spd="slow" advTm="5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45618" y="4561682"/>
            <a:ext cx="2894648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945618" y="582282"/>
            <a:ext cx="2894648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945618" y="5100218"/>
            <a:ext cx="2894648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5B4942-4A12-47D8-BBCA-23EA1FF972C1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415167"/>
      </p:ext>
    </p:extLst>
  </p:cSld>
  <p:clrMapOvr>
    <a:masterClrMapping/>
  </p:clrMapOvr>
  <p:transition spd="slow" advTm="5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00B95C-31B6-45EA-97D0-4C69D21FC32B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096137"/>
      </p:ext>
    </p:extLst>
  </p:cSld>
  <p:clrMapOvr>
    <a:masterClrMapping/>
  </p:clrMapOvr>
  <p:transition spd="slow" advTm="5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3497700" y="260970"/>
            <a:ext cx="1085493" cy="556030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241221" y="260970"/>
            <a:ext cx="3176072" cy="556030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3ADB11-BBB7-4658-A24A-DBE79DC9E86C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300569"/>
      </p:ext>
    </p:extLst>
  </p:cSld>
  <p:clrMapOvr>
    <a:masterClrMapping/>
  </p:clrMapOvr>
  <p:transition spd="slow" advTm="5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61831" y="2024400"/>
            <a:ext cx="4100751" cy="1396864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23664" y="3692790"/>
            <a:ext cx="3377089" cy="1665376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F9B1F9-BEB5-4F9C-B71C-FFF4B4FE2165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31170167"/>
      </p:ext>
    </p:extLst>
  </p:cSld>
  <p:clrMapOvr>
    <a:masterClrMapping/>
  </p:clrMapOvr>
  <p:transition spd="slow" advTm="5000">
    <p:plus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EACC8C-8E20-4FD6-BBAE-4B0D0A549701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21632206"/>
      </p:ext>
    </p:extLst>
  </p:cSld>
  <p:clrMapOvr>
    <a:masterClrMapping/>
  </p:clrMapOvr>
  <p:transition spd="slow" advTm="5000">
    <p:plus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95" y="4187582"/>
            <a:ext cx="4100751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95" y="2762057"/>
            <a:ext cx="4100751" cy="142552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652C5-49EA-40CD-A243-09CF4331D8D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38132426"/>
      </p:ext>
    </p:extLst>
  </p:cSld>
  <p:clrMapOvr>
    <a:masterClrMapping/>
  </p:clrMapOvr>
  <p:transition spd="slow" advTm="5000">
    <p:plus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241220" y="1520567"/>
            <a:ext cx="2130783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2452410" y="1520567"/>
            <a:ext cx="2130783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77A4A2-780C-4A30-8762-18051060416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76572270"/>
      </p:ext>
    </p:extLst>
  </p:cSld>
  <p:clrMapOvr>
    <a:masterClrMapping/>
  </p:clrMapOvr>
  <p:transition spd="slow" advTm="5000">
    <p:plus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41221" y="1458713"/>
            <a:ext cx="2131620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241221" y="2066641"/>
            <a:ext cx="2131620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2450738" y="1458713"/>
            <a:ext cx="213245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450738" y="2066641"/>
            <a:ext cx="213245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8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9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14861D-2A9B-4B6F-BA80-0A5B3C8E075F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96697386"/>
      </p:ext>
    </p:extLst>
  </p:cSld>
  <p:clrMapOvr>
    <a:masterClrMapping/>
  </p:clrMapOvr>
  <p:transition spd="slow" advTm="5000">
    <p:plus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4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C021B0-1054-43D7-A3F8-BEE5938262C2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44860189"/>
      </p:ext>
    </p:extLst>
  </p:cSld>
  <p:clrMapOvr>
    <a:masterClrMapping/>
  </p:clrMapOvr>
  <p:transition spd="slow" advTm="5000">
    <p:plus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3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4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75144D-E246-40C7-918F-497B3B5248C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96454575"/>
      </p:ext>
    </p:extLst>
  </p:cSld>
  <p:clrMapOvr>
    <a:masterClrMapping/>
  </p:clrMapOvr>
  <p:transition spd="slow" advTm="5000">
    <p:plus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1223" y="259465"/>
            <a:ext cx="1587198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886214" y="259467"/>
            <a:ext cx="2696981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41223" y="1363680"/>
            <a:ext cx="1587198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240E06-30CB-4AB5-9CC9-8D8988CECD9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850756009"/>
      </p:ext>
    </p:extLst>
  </p:cSld>
  <p:clrMapOvr>
    <a:masterClrMapping/>
  </p:clrMapOvr>
  <p:transition spd="slow" advTm="5000">
    <p:plus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45618" y="4561682"/>
            <a:ext cx="2894648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945618" y="582282"/>
            <a:ext cx="2894648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945618" y="5100218"/>
            <a:ext cx="2894648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784517-EA14-43FE-A179-19694198579C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83728585"/>
      </p:ext>
    </p:extLst>
  </p:cSld>
  <p:clrMapOvr>
    <a:masterClrMapping/>
  </p:clrMapOvr>
  <p:transition spd="slow" advTm="5000">
    <p:plus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EC4300-BB73-4835-ADF3-E75594884C63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42338173"/>
      </p:ext>
    </p:extLst>
  </p:cSld>
  <p:clrMapOvr>
    <a:masterClrMapping/>
  </p:clrMapOvr>
  <p:transition spd="slow" advTm="5000">
    <p:plus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3497700" y="260970"/>
            <a:ext cx="1085493" cy="556030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241221" y="260970"/>
            <a:ext cx="3176072" cy="556030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7DA033-50BB-4D61-B341-613D3AD7659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16544139"/>
      </p:ext>
    </p:extLst>
  </p:cSld>
  <p:clrMapOvr>
    <a:masterClrMapping/>
  </p:clrMapOvr>
  <p:transition spd="slow" advTm="5000">
    <p:plus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61832" y="2024399"/>
            <a:ext cx="4100751" cy="1396864"/>
          </a:xfrm>
          <a:prstGeom prst="rect">
            <a:avLst/>
          </a:prstGeom>
        </p:spPr>
        <p:txBody>
          <a:bodyPr lIns="64798" tIns="32399" rIns="64798" bIns="3239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23663" y="3692790"/>
            <a:ext cx="3377089" cy="1665376"/>
          </a:xfrm>
          <a:prstGeom prst="rect">
            <a:avLst/>
          </a:prstGeom>
        </p:spPr>
        <p:txBody>
          <a:bodyPr lIns="64798" tIns="32399" rIns="64798" bIns="32399"/>
          <a:lstStyle>
            <a:lvl1pPr marL="0" indent="0" algn="ctr">
              <a:buNone/>
              <a:defRPr/>
            </a:lvl1pPr>
            <a:lvl2pPr marL="323987" indent="0" algn="ctr">
              <a:buNone/>
              <a:defRPr/>
            </a:lvl2pPr>
            <a:lvl3pPr marL="647974" indent="0" algn="ctr">
              <a:buNone/>
              <a:defRPr/>
            </a:lvl3pPr>
            <a:lvl4pPr marL="971961" indent="0" algn="ctr">
              <a:buNone/>
              <a:defRPr/>
            </a:lvl4pPr>
            <a:lvl5pPr marL="1295948" indent="0" algn="ctr">
              <a:buNone/>
              <a:defRPr/>
            </a:lvl5pPr>
            <a:lvl6pPr marL="1619934" indent="0" algn="ctr">
              <a:buNone/>
              <a:defRPr/>
            </a:lvl6pPr>
            <a:lvl7pPr marL="1943921" indent="0" algn="ctr">
              <a:buNone/>
              <a:defRPr/>
            </a:lvl7pPr>
            <a:lvl8pPr marL="2267907" indent="0" algn="ctr">
              <a:buNone/>
              <a:defRPr/>
            </a:lvl8pPr>
            <a:lvl9pPr marL="259189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090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241222" y="260974"/>
            <a:ext cx="4341972" cy="108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41222" y="1520567"/>
            <a:ext cx="4341972" cy="4300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241222" y="6040011"/>
            <a:ext cx="1125696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29/11/2019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1648341" y="6040011"/>
            <a:ext cx="1527731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3457497" y="6040011"/>
            <a:ext cx="1125696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41222" y="260974"/>
            <a:ext cx="4341972" cy="1086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1222" y="1520566"/>
            <a:ext cx="4341972" cy="430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84996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1222" y="5934410"/>
            <a:ext cx="1125696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4997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648341" y="5934410"/>
            <a:ext cx="1527731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4998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457497" y="5934410"/>
            <a:ext cx="1125696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4E73D2B-2A45-4097-8011-B0866F2604C9}" type="slidenum">
              <a:rPr lang="es-ES" altLang="es-E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974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241223" y="260974"/>
            <a:ext cx="4341972" cy="108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241223" y="1520567"/>
            <a:ext cx="4341972" cy="43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41223" y="6040011"/>
            <a:ext cx="1125696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48341" y="6040011"/>
            <a:ext cx="1527731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457498" y="6040011"/>
            <a:ext cx="1125696" cy="34695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407E5D4-8196-4536-A88E-6B2657F9C7B3}" type="slidenum">
              <a:rPr lang="es-ES" altLang="es-E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34544444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1221" y="5934410"/>
            <a:ext cx="1125696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4804" tIns="32402" rIns="64804" bIns="32402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Arial" charset="0"/>
          <a:cs typeface="Arial" charset="0"/>
        </a:defRPr>
      </a:lvl5pPr>
      <a:lvl6pPr marL="324018" algn="ctr" rtl="0" fontAlgn="base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Arial" charset="0"/>
          <a:cs typeface="Arial" charset="0"/>
        </a:defRPr>
      </a:lvl6pPr>
      <a:lvl7pPr marL="648035" algn="ctr" rtl="0" fontAlgn="base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Arial" charset="0"/>
          <a:cs typeface="Arial" charset="0"/>
        </a:defRPr>
      </a:lvl7pPr>
      <a:lvl8pPr marL="972053" algn="ctr" rtl="0" fontAlgn="base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Arial" charset="0"/>
          <a:cs typeface="Arial" charset="0"/>
        </a:defRPr>
      </a:lvl8pPr>
      <a:lvl9pPr marL="1296071" algn="ctr" rtl="0" fontAlgn="base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243013" indent="-243013" algn="l" rtl="0" fontAlgn="base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+mn-ea"/>
          <a:cs typeface="+mn-cs"/>
        </a:defRPr>
      </a:lvl1pPr>
      <a:lvl2pPr marL="526529" indent="-202511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2pPr>
      <a:lvl3pPr marL="810044" indent="-162009" algn="l" rtl="0" fontAlgn="base">
        <a:spcBef>
          <a:spcPct val="20000"/>
        </a:spcBef>
        <a:spcAft>
          <a:spcPct val="0"/>
        </a:spcAft>
        <a:buChar char="•"/>
        <a:defRPr sz="1700">
          <a:solidFill>
            <a:schemeClr val="tx1"/>
          </a:solidFill>
          <a:latin typeface="+mn-lt"/>
          <a:cs typeface="+mn-cs"/>
        </a:defRPr>
      </a:lvl3pPr>
      <a:lvl4pPr marL="1134062" indent="-162009" algn="l" rtl="0" fontAlgn="base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cs typeface="+mn-cs"/>
        </a:defRPr>
      </a:lvl4pPr>
      <a:lvl5pPr marL="1458079" indent="-162009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5pPr>
      <a:lvl6pPr marL="1782097" indent="-162009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6pPr>
      <a:lvl7pPr marL="2106115" indent="-162009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7pPr>
      <a:lvl8pPr marL="2430132" indent="-162009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8pPr>
      <a:lvl9pPr marL="2754150" indent="-162009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64803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4018" algn="l" defTabSz="64803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8035" algn="l" defTabSz="64803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2053" algn="l" defTabSz="64803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071" algn="l" defTabSz="64803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0088" algn="l" defTabSz="64803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44106" algn="l" defTabSz="64803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68123" algn="l" defTabSz="64803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92141" algn="l" defTabSz="64803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93.jpeg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9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5.png"/><Relationship Id="rId10" Type="http://schemas.openxmlformats.org/officeDocument/2006/relationships/image" Target="../media/image9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38294" y="-70967"/>
            <a:ext cx="4824414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44479" y="3235490"/>
            <a:ext cx="6516688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547707" y="3239988"/>
            <a:ext cx="6516688" cy="36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4824413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6445721"/>
            <a:ext cx="4824413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12239" y="5453686"/>
            <a:ext cx="574333" cy="705720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044845" y="4344478"/>
            <a:ext cx="1420429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30783" y="882080"/>
            <a:ext cx="2962851" cy="4151302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ARTE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CREADO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CON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PIEDRAS</a:t>
            </a:r>
          </a:p>
        </p:txBody>
      </p:sp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6680" y="726651"/>
            <a:ext cx="684103" cy="68787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4712" y="179258"/>
            <a:ext cx="504693" cy="1013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1562604" y="3201807"/>
            <a:ext cx="6516688" cy="69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8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133251" y="5453687"/>
            <a:ext cx="1332023" cy="69495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random/>
    <p:sndAc>
      <p:stSnd loop="1">
        <p:snd r:embed="rId2" name="CharlesaznavourLabohem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01217" y="666056"/>
            <a:ext cx="3816301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6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El arte puede tomar muchas formas hoy en día. Los artistas modernos ahora usan lienzos que normalmente no esperarías, o materiales que nunca hubieses pensado antes. Timea Papp es una de esas artistas que utiliza las piedras como la atracción principal. Papp generalmente obtiene la inspiración y los materiales que necesita de la naturaleza misma. Su proceso es bastante intrigante. Al recoger todas las piedras, ella trata de encontrar formas y formas dentro de cada una de las piedras. Esta debe ser una tarea que requiere mucho tiempo. A partir de entonces, ella construye lo que ve usando cada piedra. Echa un vistazo a su interesante y maravillosa colección a continuación.</a:t>
            </a:r>
          </a:p>
        </p:txBody>
      </p:sp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3" y="0"/>
            <a:ext cx="4824413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-12415" y="6437077"/>
            <a:ext cx="4824413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44480" y="3235490"/>
            <a:ext cx="6516688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1562604" y="3201807"/>
            <a:ext cx="6516688" cy="69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724" y="5771356"/>
            <a:ext cx="827954" cy="6318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48450922"/>
      </p:ext>
    </p:extLst>
  </p:cSld>
  <p:clrMapOvr>
    <a:masterClrMapping/>
  </p:clrMapOvr>
  <p:transition spd="slow" advTm="7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195"/>
            <a:ext cx="4824413" cy="6626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725846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rtista crea arte con pied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1376"/>
            <a:ext cx="4824413" cy="6620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379827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854"/>
            <a:ext cx="4853765" cy="6637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491238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artista crea arte con pied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9621"/>
            <a:ext cx="4824413" cy="6537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901865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rtista crea arte con pied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227"/>
            <a:ext cx="4855331" cy="6549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257266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artista crea arte con pied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8040"/>
            <a:ext cx="4845679" cy="6714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887249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78" y="0"/>
            <a:ext cx="4809301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346090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artista crea arte con pied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766"/>
            <a:ext cx="4865698" cy="6547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452073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artista crea arte con pied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11011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67212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artista crea arte con pied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69" y="0"/>
            <a:ext cx="4834881" cy="6529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470141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artista crea arte con pied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4824413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233540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artista crea arte con pied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1281"/>
            <a:ext cx="4824413" cy="65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62944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artista crea arte con pied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60" y="0"/>
            <a:ext cx="4828773" cy="6528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878789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artista crea arte con pied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941" y="-69850"/>
            <a:ext cx="4860354" cy="658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738100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24"/>
            <a:ext cx="4824413" cy="650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81491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091"/>
            <a:ext cx="4824413" cy="6495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397355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artista crea arte con pied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33" y="0"/>
            <a:ext cx="4829446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224437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72669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564902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53" name="WordArt 13"/>
          <p:cNvSpPr>
            <a:spLocks noChangeArrowheads="1" noChangeShapeType="1" noTextEdit="1"/>
          </p:cNvSpPr>
          <p:nvPr/>
        </p:nvSpPr>
        <p:spPr bwMode="auto">
          <a:xfrm>
            <a:off x="930542" y="378024"/>
            <a:ext cx="2887109" cy="2808312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3600" b="1" kern="10" dirty="0" smtClean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Rockwell Extra Bold"/>
              </a:rPr>
              <a:t> OTROS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3600" b="1" kern="10" dirty="0" smtClean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Rockwell Extra Bold"/>
              </a:rPr>
              <a:t>ARTISTAS</a:t>
            </a:r>
          </a:p>
        </p:txBody>
      </p:sp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401" y="3598466"/>
            <a:ext cx="3326298" cy="249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830454" y="833219"/>
            <a:ext cx="6516688" cy="4855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42816535"/>
      </p:ext>
    </p:extLst>
  </p:cSld>
  <p:clrMapOvr>
    <a:masterClrMapping/>
  </p:clrMapOvr>
  <p:transition spd="slow" advTm="1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7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7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7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3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1.01944 -0.04486 L -0.3318 -0.04462 " pathEditMode="relative" rAng="0" ptsTypes="AA">
                                      <p:cBhvr>
                                        <p:cTn id="11" dur="125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39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870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870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870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870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53" grpId="0" animBg="1"/>
      <p:bldP spid="87053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024"/>
            <a:ext cx="4824413" cy="544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791593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58" y="-10099"/>
            <a:ext cx="4212406" cy="6619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338519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66" y="-556371"/>
            <a:ext cx="4322696" cy="7073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933142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824414" cy="6642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712548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71815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080670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Resultado de imagen de CANTOS RODADOS CON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99" y="0"/>
            <a:ext cx="4998156" cy="6642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275685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magen relacionad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44" t="16545" r="14284" b="14553"/>
          <a:stretch/>
        </p:blipFill>
        <p:spPr bwMode="auto">
          <a:xfrm>
            <a:off x="323974" y="594048"/>
            <a:ext cx="4097673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459252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n relacionad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64" t="7955" r="9520" b="8309"/>
          <a:stretch/>
        </p:blipFill>
        <p:spPr bwMode="auto">
          <a:xfrm>
            <a:off x="573205" y="518614"/>
            <a:ext cx="3794079" cy="5459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7462057"/>
      </p:ext>
    </p:extLst>
  </p:cSld>
  <p:clrMapOvr>
    <a:masterClrMapping/>
  </p:clrMapOvr>
  <p:transition spd="med" advTm="6000">
    <p:random/>
    <p:sndAc>
      <p:stSnd>
        <p:snd r:embed="rId2" name="AndywilliamsHistoriadeunamor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114" y="-126032"/>
            <a:ext cx="5760639" cy="6687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694119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n relacionad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52"/>
          <a:stretch/>
        </p:blipFill>
        <p:spPr bwMode="auto">
          <a:xfrm>
            <a:off x="-1" y="0"/>
            <a:ext cx="4824414" cy="6282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242345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Resultado de imagen de CANTOS RODADOS CON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" y="-29462"/>
            <a:ext cx="4874304" cy="654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659004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82" y="-1"/>
            <a:ext cx="4102509" cy="656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20085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88" y="-126032"/>
            <a:ext cx="4867105" cy="6642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359676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931" y="-126032"/>
            <a:ext cx="4893657" cy="3258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080" y="2767013"/>
            <a:ext cx="4908806" cy="374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18144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8" y="0"/>
            <a:ext cx="4882534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378396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Resultado de imagen de CANTOS RODADOS CON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24413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961289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2710"/>
            <a:ext cx="5001135" cy="6665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346157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012" y="0"/>
            <a:ext cx="5094504" cy="6642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815103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98040"/>
            <a:ext cx="4916997" cy="6714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036749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41210"/>
            <a:ext cx="5280795" cy="3275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56" y="-51321"/>
            <a:ext cx="5068776" cy="3279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136662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11"/>
          <a:stretch/>
        </p:blipFill>
        <p:spPr bwMode="auto">
          <a:xfrm>
            <a:off x="-65260" y="3186336"/>
            <a:ext cx="4910269" cy="3330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84"/>
          <a:stretch/>
        </p:blipFill>
        <p:spPr bwMode="auto">
          <a:xfrm>
            <a:off x="0" y="0"/>
            <a:ext cx="4936136" cy="3186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496395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315" y="16804"/>
            <a:ext cx="4873483" cy="6499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70979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0048"/>
            <a:ext cx="4881406" cy="678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892130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Resultado de imagen de CANTOS RODADOS CON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9" y="22913"/>
            <a:ext cx="4869439" cy="649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452895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41" y="0"/>
            <a:ext cx="4854239" cy="3258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41" y="3258344"/>
            <a:ext cx="4883150" cy="3294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863566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3525" y="-702096"/>
            <a:ext cx="5478019" cy="7491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6942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8662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436949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38" y="-34268"/>
            <a:ext cx="4911775" cy="6550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245401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artista crea arte con pied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702" y="-1"/>
            <a:ext cx="4864675" cy="298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703" y="2981283"/>
            <a:ext cx="4864675" cy="3544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455979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1" y="0"/>
            <a:ext cx="488662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267664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Resultado de imagen de CANTOS RODADOS CON ARTE"/>
          <p:cNvSpPr>
            <a:spLocks noChangeAspect="1" noChangeArrowheads="1"/>
          </p:cNvSpPr>
          <p:nvPr/>
        </p:nvSpPr>
        <p:spPr bwMode="auto">
          <a:xfrm>
            <a:off x="155575" y="-136525"/>
            <a:ext cx="300038" cy="30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Resultado de imagen de CANTOS RODADOS CON ARTE"/>
          <p:cNvSpPr>
            <a:spLocks noChangeAspect="1" noChangeArrowheads="1"/>
          </p:cNvSpPr>
          <p:nvPr/>
        </p:nvSpPr>
        <p:spPr bwMode="auto">
          <a:xfrm>
            <a:off x="307975" y="15875"/>
            <a:ext cx="300038" cy="30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3254" name="Picture 6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852587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999756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magen relaciona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1597"/>
            <a:ext cx="4905977" cy="6541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334736"/>
      </p:ext>
    </p:extLst>
  </p:cSld>
  <p:clrMapOvr>
    <a:masterClrMapping/>
  </p:clrMapOvr>
  <p:transition spd="med" advTm="6000">
    <p:random/>
    <p:sndAc>
      <p:stSnd>
        <p:snd r:embed="rId2" name="JIglesiasQuenoserompalanoche.wav"/>
      </p:stSnd>
    </p:sndAc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6032"/>
            <a:ext cx="4982040" cy="6642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450297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Imagen relacionad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16"/>
          <a:stretch/>
        </p:blipFill>
        <p:spPr bwMode="auto">
          <a:xfrm>
            <a:off x="0" y="-126032"/>
            <a:ext cx="4985834" cy="6642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908427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Resultado de imagen de CANTOS RODADOS CON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91238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878782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4817459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161532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4338"/>
            <a:ext cx="4854833" cy="6502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567869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nizar  PIEDRA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98"/>
          <a:stretch/>
        </p:blipFill>
        <p:spPr bwMode="auto">
          <a:xfrm>
            <a:off x="0" y="-35966"/>
            <a:ext cx="4824413" cy="6552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929162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" y="-35448"/>
            <a:ext cx="4817071" cy="6552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916983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Resultado de imagen de CANTOS RODADOS CON ARTE"/>
          <p:cNvSpPr>
            <a:spLocks noChangeAspect="1" noChangeArrowheads="1"/>
          </p:cNvSpPr>
          <p:nvPr/>
        </p:nvSpPr>
        <p:spPr bwMode="auto">
          <a:xfrm>
            <a:off x="155575" y="-136525"/>
            <a:ext cx="300038" cy="30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Resultado de imagen de CANTOS RODADOS CON ARTE"/>
          <p:cNvSpPr>
            <a:spLocks noChangeAspect="1" noChangeArrowheads="1"/>
          </p:cNvSpPr>
          <p:nvPr/>
        </p:nvSpPr>
        <p:spPr bwMode="auto">
          <a:xfrm>
            <a:off x="307975" y="15875"/>
            <a:ext cx="300038" cy="30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AutoShape 6" descr="Resultado de imagen de CANTOS RODADOS CON ARTE"/>
          <p:cNvSpPr>
            <a:spLocks noChangeAspect="1" noChangeArrowheads="1"/>
          </p:cNvSpPr>
          <p:nvPr/>
        </p:nvSpPr>
        <p:spPr bwMode="auto">
          <a:xfrm>
            <a:off x="460375" y="168275"/>
            <a:ext cx="300038" cy="30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3496" name="Picture 8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84" y="-8545"/>
            <a:ext cx="4981998" cy="6525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232436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2713"/>
            <a:ext cx="4824413" cy="654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691013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47" y="0"/>
            <a:ext cx="4887516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444239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06" y="0"/>
            <a:ext cx="4866224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276609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img.zet.com/products/46424/370785_46424_1479929005_10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26" t="6442" r="29336" b="7693"/>
          <a:stretch/>
        </p:blipFill>
        <p:spPr bwMode="auto">
          <a:xfrm>
            <a:off x="-1" y="-2042"/>
            <a:ext cx="4824414" cy="6518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764651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42"/>
            <a:ext cx="5157774" cy="6523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607038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4142"/>
            <a:ext cx="5004495" cy="6550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268436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Resultado de imagen de CANTOS RODADOS CON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24413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433996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852587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803431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nizar  PIEDRA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35" t="2064" r="62800" b="-2064"/>
          <a:stretch/>
        </p:blipFill>
        <p:spPr bwMode="auto">
          <a:xfrm>
            <a:off x="-900162" y="-23394"/>
            <a:ext cx="5724575" cy="6813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926836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Resultado de imagen de CANTOS RODADOS CON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1179"/>
            <a:ext cx="4824413" cy="6721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593875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885" y="-16174"/>
            <a:ext cx="3960781" cy="2969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8850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29" y="2893606"/>
            <a:ext cx="4834363" cy="3622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898148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Resultado de imagen de nizar  PIED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98" y="882080"/>
            <a:ext cx="3790433" cy="473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512620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img.zet.com/products/46424/370855_46424_1479957274_10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0" t="15473" r="15502" b="15377"/>
          <a:stretch/>
        </p:blipFill>
        <p:spPr bwMode="auto">
          <a:xfrm>
            <a:off x="-26724" y="2815709"/>
            <a:ext cx="4855572" cy="3700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Resultado de imagen de nizar  PIEDRA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79" b="9505"/>
          <a:stretch/>
        </p:blipFill>
        <p:spPr bwMode="auto">
          <a:xfrm>
            <a:off x="-169764" y="-20370"/>
            <a:ext cx="4994176" cy="2836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020301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Imagen relacionada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5" r="14011"/>
          <a:stretch/>
        </p:blipFill>
        <p:spPr bwMode="auto">
          <a:xfrm>
            <a:off x="-1" y="0"/>
            <a:ext cx="4896655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664236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de nizar  PIEDRA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76" r="10686"/>
          <a:stretch/>
        </p:blipFill>
        <p:spPr bwMode="auto">
          <a:xfrm>
            <a:off x="0" y="0"/>
            <a:ext cx="4895567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73492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Resultado de imagen de nizar  PIEDR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Resultado de imagen de nizar  PIEDRA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222" name="Picture 6" descr="Resultado de imagen de nizar  PIED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141"/>
            <a:ext cx="4848662" cy="6769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139825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53" y="0"/>
            <a:ext cx="4887515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07083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166"/>
            <a:ext cx="4889141" cy="6518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764937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sultado de imagen de nizar  PIED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330" y="-136386"/>
            <a:ext cx="10585176" cy="6673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970265"/>
      </p:ext>
    </p:extLst>
  </p:cSld>
  <p:clrMapOvr>
    <a:masterClrMapping/>
  </p:clrMapOvr>
  <p:transition spd="med" advClick="0"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3377 -0.00098 L 0.25008 2.0873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09" y="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7717" y="60102"/>
            <a:ext cx="4824414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39982" y="3239995"/>
            <a:ext cx="6516688" cy="36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547708" y="3239995"/>
            <a:ext cx="6516688" cy="36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0"/>
            <a:ext cx="4824413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6445726"/>
            <a:ext cx="4824413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35365" y="5515081"/>
            <a:ext cx="520658" cy="65044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044845" y="4344477"/>
            <a:ext cx="1420428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35364" y="378024"/>
            <a:ext cx="3039389" cy="3159799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2196182" y="2682280"/>
            <a:ext cx="2474791" cy="406861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2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29 de noviembre de 2019</a:t>
            </a:fld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2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10:59</a:t>
            </a:fld>
            <a:r>
              <a:rPr lang="fr-FR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28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5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64159" y="5453687"/>
            <a:ext cx="1332023" cy="69495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1520561"/>
            <a:ext cx="4824413" cy="2172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4798" tIns="32399" rIns="64798" bIns="3239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1737783"/>
            <a:ext cx="4824413" cy="4778905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4798" tIns="32399" rIns="64798" bIns="32399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290" y="1"/>
            <a:ext cx="2573020" cy="1484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1810192"/>
            <a:ext cx="4824413" cy="2158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4798" tIns="32399" rIns="64798" bIns="32399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43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34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3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31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31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31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31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467990" y="4065989"/>
            <a:ext cx="1407120" cy="2450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4798" tIns="32399" rIns="64798" bIns="32399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600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600" b="1" dirty="0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5056" y="3982420"/>
            <a:ext cx="1246307" cy="224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782" y="4634089"/>
            <a:ext cx="643255" cy="941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23899"/>
            <a:ext cx="281424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0751"/>
            <a:ext cx="281424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7606"/>
            <a:ext cx="281424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44458"/>
            <a:ext cx="281424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TE CREADO CON PIEDR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¡¡ REVISTA MUSICAL !!!">
  <a:themeElements>
    <a:clrScheme name="¡¡ REVISTA MUSICAL !!!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¡¡ REVISTA MUSICAL !!!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¡¡ REVISTA MUSICAL !!!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¡¡ REVISTA MUSICAL !!!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¡¡ REVISTA MUSICAL !!!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¡¡ REVISTA MUSICAL !!!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¡¡ REVISTA MUSICAL !!!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¡¡ REVISTA MUSICAL !!!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IZIANO">
  <a:themeElements>
    <a:clrScheme name="TIZIANO 1">
      <a:dk1>
        <a:srgbClr val="1F497D"/>
      </a:dk1>
      <a:lt1>
        <a:srgbClr val="FFFFFF"/>
      </a:lt1>
      <a:dk2>
        <a:srgbClr val="000000"/>
      </a:dk2>
      <a:lt2>
        <a:srgbClr val="EEECE1"/>
      </a:lt2>
      <a:accent1>
        <a:srgbClr val="4F81BD"/>
      </a:accent1>
      <a:accent2>
        <a:srgbClr val="C0504D"/>
      </a:accent2>
      <a:accent3>
        <a:srgbClr val="AAAAAA"/>
      </a:accent3>
      <a:accent4>
        <a:srgbClr val="DADADA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TIZIANO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IZIANO 1">
        <a:dk1>
          <a:srgbClr val="1F497D"/>
        </a:dk1>
        <a:lt1>
          <a:srgbClr val="FFFFFF"/>
        </a:lt1>
        <a:dk2>
          <a:srgbClr val="000000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AAAAAA"/>
        </a:accent3>
        <a:accent4>
          <a:srgbClr val="DADADA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ARTE CREADO CON PIEDRAS</Template>
  <TotalTime>81</TotalTime>
  <Words>168</Words>
  <Application>Microsoft Office PowerPoint</Application>
  <PresentationFormat>Personalizado</PresentationFormat>
  <Paragraphs>18</Paragraphs>
  <Slides>82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82</vt:i4>
      </vt:variant>
    </vt:vector>
  </HeadingPairs>
  <TitlesOfParts>
    <vt:vector size="86" baseType="lpstr">
      <vt:lpstr>ARTE CREADO CON PIEDRAS</vt:lpstr>
      <vt:lpstr>¡¡ REVISTA MUSICAL !!!</vt:lpstr>
      <vt:lpstr>TIZIANO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8</cp:revision>
  <dcterms:created xsi:type="dcterms:W3CDTF">2019-11-29T08:46:49Z</dcterms:created>
  <dcterms:modified xsi:type="dcterms:W3CDTF">2019-11-29T10:08:43Z</dcterms:modified>
</cp:coreProperties>
</file>