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37"/>
  </p:notesMasterIdLst>
  <p:sldIdLst>
    <p:sldId id="287" r:id="rId3"/>
    <p:sldId id="288" r:id="rId4"/>
    <p:sldId id="273" r:id="rId5"/>
    <p:sldId id="274" r:id="rId6"/>
    <p:sldId id="275" r:id="rId7"/>
    <p:sldId id="270" r:id="rId8"/>
    <p:sldId id="269" r:id="rId9"/>
    <p:sldId id="268" r:id="rId10"/>
    <p:sldId id="267" r:id="rId11"/>
    <p:sldId id="271" r:id="rId12"/>
    <p:sldId id="265" r:id="rId13"/>
    <p:sldId id="264" r:id="rId14"/>
    <p:sldId id="263" r:id="rId15"/>
    <p:sldId id="262" r:id="rId16"/>
    <p:sldId id="261" r:id="rId17"/>
    <p:sldId id="272" r:id="rId18"/>
    <p:sldId id="289" r:id="rId19"/>
    <p:sldId id="260" r:id="rId20"/>
    <p:sldId id="259" r:id="rId21"/>
    <p:sldId id="258" r:id="rId22"/>
    <p:sldId id="278" r:id="rId23"/>
    <p:sldId id="276" r:id="rId24"/>
    <p:sldId id="277" r:id="rId25"/>
    <p:sldId id="290" r:id="rId26"/>
    <p:sldId id="257" r:id="rId27"/>
    <p:sldId id="282" r:id="rId28"/>
    <p:sldId id="281" r:id="rId29"/>
    <p:sldId id="280" r:id="rId30"/>
    <p:sldId id="279" r:id="rId31"/>
    <p:sldId id="284" r:id="rId32"/>
    <p:sldId id="285" r:id="rId33"/>
    <p:sldId id="266" r:id="rId34"/>
    <p:sldId id="283" r:id="rId35"/>
    <p:sldId id="291" r:id="rId3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4zoSt5t/L/i3ADwHN8pJLA" hashData="sWZY4ZivJS+GgL9M+lndQhzYbY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2BE1"/>
    <a:srgbClr val="FFFF85"/>
    <a:srgbClr val="996600"/>
    <a:srgbClr val="700000"/>
    <a:srgbClr val="952C0B"/>
    <a:srgbClr val="722108"/>
    <a:srgbClr val="CB3C0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752" autoAdjust="0"/>
    <p:restoredTop sz="94640" autoAdjust="0"/>
  </p:normalViewPr>
  <p:slideViewPr>
    <p:cSldViewPr>
      <p:cViewPr varScale="1">
        <p:scale>
          <a:sx n="67" d="100"/>
          <a:sy n="67" d="100"/>
        </p:scale>
        <p:origin x="-6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05B6BF-DE39-4DC2-B44D-EF8F6788F483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F52910-A970-4548-90D2-4AB6E96E4C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F52910-A970-4548-90D2-4AB6E96E4C2B}" type="slidenum">
              <a:rPr lang="es-ES" smtClean="0"/>
              <a:pPr/>
              <a:t>32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5F36-EF27-4567-AFCF-04D385070227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9C3AE-EABA-4353-87F4-B3DAC1E305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5F36-EF27-4567-AFCF-04D385070227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9C3AE-EABA-4353-87F4-B3DAC1E305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5F36-EF27-4567-AFCF-04D385070227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9C3AE-EABA-4353-87F4-B3DAC1E305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5F36-EF27-4567-AFCF-04D385070227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9C3AE-EABA-4353-87F4-B3DAC1E305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5F36-EF27-4567-AFCF-04D385070227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9C3AE-EABA-4353-87F4-B3DAC1E305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5F36-EF27-4567-AFCF-04D385070227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9C3AE-EABA-4353-87F4-B3DAC1E305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5F36-EF27-4567-AFCF-04D385070227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9C3AE-EABA-4353-87F4-B3DAC1E305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5F36-EF27-4567-AFCF-04D385070227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9C3AE-EABA-4353-87F4-B3DAC1E305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5F36-EF27-4567-AFCF-04D385070227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9C3AE-EABA-4353-87F4-B3DAC1E305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5F36-EF27-4567-AFCF-04D385070227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9C3AE-EABA-4353-87F4-B3DAC1E305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5F36-EF27-4567-AFCF-04D385070227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9C3AE-EABA-4353-87F4-B3DAC1E305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E597EF-CA1B-4430-8B9A-24306D08A39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75F36-EF27-4567-AFCF-04D385070227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9C3AE-EABA-4353-87F4-B3DAC1E305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409B9F6-94FC-4DA9-8F8B-80D3D5D360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4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6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bian_Portrai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785794"/>
            <a:ext cx="5086351" cy="56499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C0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4 Imagen" descr="FIRMA_II_b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9290" y="4429132"/>
            <a:ext cx="3214710" cy="17381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5 Imagen" descr="Arte_y_Tango_1652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15716327" y="0"/>
            <a:ext cx="313509" cy="45719"/>
          </a:xfrm>
          <a:prstGeom prst="rect">
            <a:avLst/>
          </a:prstGeom>
        </p:spPr>
      </p:pic>
      <p:pic>
        <p:nvPicPr>
          <p:cNvPr id="7" name="6 Imagen" descr="Arte__1682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602710" y="928670"/>
            <a:ext cx="356608" cy="45719"/>
          </a:xfrm>
          <a:prstGeom prst="rect">
            <a:avLst/>
          </a:prstGeom>
        </p:spPr>
      </p:pic>
      <p:pic>
        <p:nvPicPr>
          <p:cNvPr id="8" name="7 Imagen" descr="16866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245256" y="1357298"/>
            <a:ext cx="356608" cy="45719"/>
          </a:xfrm>
          <a:prstGeom prst="rect">
            <a:avLst/>
          </a:prstGeom>
        </p:spPr>
      </p:pic>
      <p:pic>
        <p:nvPicPr>
          <p:cNvPr id="9" name="8 Imagen" descr="Tango_16906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5792886" y="1071546"/>
            <a:ext cx="237737" cy="45719"/>
          </a:xfrm>
          <a:prstGeom prst="rect">
            <a:avLst/>
          </a:prstGeom>
        </p:spPr>
      </p:pic>
      <p:pic>
        <p:nvPicPr>
          <p:cNvPr id="15" name="14 Imagen" descr="eb39c5c1f1ee60b1adc246af101c2ee9d1fb1259ddbcb715a27fe20138291b18ec333a131c5855669610021e44f8b22e5a350206f3384effdddca16c528098e38cfa1e06e183e807ede3bc8e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57825" y="285728"/>
            <a:ext cx="3686175" cy="3981450"/>
          </a:xfrm>
          <a:prstGeom prst="rect">
            <a:avLst/>
          </a:prstGeom>
        </p:spPr>
      </p:pic>
    </p:spTree>
  </p:cSld>
  <p:clrMapOvr>
    <a:masterClrMapping/>
  </p:clrMapOvr>
  <p:transition advTm="12000">
    <p:sndAc>
      <p:stSnd>
        <p:snd r:embed="rId2" name="julio sosa - a media luz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FF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i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6513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CuadroTexto"/>
          <p:cNvSpPr txBox="1"/>
          <p:nvPr/>
        </p:nvSpPr>
        <p:spPr>
          <a:xfrm>
            <a:off x="5214942" y="357166"/>
            <a:ext cx="3643306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Fabián </a:t>
            </a:r>
            <a:r>
              <a:rPr lang="es-ES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Perez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un pintor nacido en Buenos Aires, Argentina, el 2 de Noviembre de 1967. Cuando era adolescente Fabián estaba fascinado con las artes marciales y las bellas artes, así que se dedicó a estudiar ambas disciplinas. El kárate influirá en su carácter dándole una gran disciplina y abriéndole hacia otras formas de arte. Muchas de las cosas que aprendería de sus estudios orientales acabarán influyendo en sus pinturas.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276408.jpg"/>
          <p:cNvPicPr>
            <a:picLocks noChangeAspect="1"/>
          </p:cNvPicPr>
          <p:nvPr/>
        </p:nvPicPr>
        <p:blipFill>
          <a:blip r:embed="rId3"/>
          <a:srcRect b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8276408.jpg"/>
          <p:cNvPicPr>
            <a:picLocks noChangeAspect="1"/>
          </p:cNvPicPr>
          <p:nvPr/>
        </p:nvPicPr>
        <p:blipFill>
          <a:blip r:embed="rId3"/>
          <a:srcRect b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8016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37777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357158" cy="6858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3500000" scaled="1"/>
            <a:tileRect/>
          </a:gra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786842" y="0"/>
            <a:ext cx="357158" cy="6858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571604" y="0"/>
            <a:ext cx="357158" cy="6858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286644" y="0"/>
            <a:ext cx="357158" cy="6858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127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00034" y="0"/>
            <a:ext cx="928694" cy="6858000"/>
          </a:xfrm>
          <a:prstGeom prst="ellips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7715272" y="0"/>
            <a:ext cx="928694" cy="6858000"/>
          </a:xfrm>
          <a:prstGeom prst="ellips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089_443406354131_43403254131_5398888_5399547_n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-20320"/>
            <a:ext cx="9144000" cy="6878320"/>
          </a:xfrm>
          <a:prstGeom prst="rect">
            <a:avLst/>
          </a:prstGeom>
        </p:spPr>
      </p:pic>
      <p:pic>
        <p:nvPicPr>
          <p:cNvPr id="5" name="4 Imagen" descr="69089_443406354131_43403254131_5398888_5399547_n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319586" cy="70104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05853475_dac328263e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005853475_dac328263e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05852931_a3b9f8acc5_o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000232" y="0"/>
            <a:ext cx="5214973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42844" y="285728"/>
            <a:ext cx="857256" cy="6572272"/>
          </a:xfrm>
          <a:prstGeom prst="diamond">
            <a:avLst/>
          </a:prstGeom>
          <a:gradFill flip="none" rotWithShape="1">
            <a:gsLst>
              <a:gs pos="0">
                <a:srgbClr val="700000">
                  <a:shade val="30000"/>
                  <a:satMod val="115000"/>
                </a:srgbClr>
              </a:gs>
              <a:gs pos="50000">
                <a:srgbClr val="700000">
                  <a:shade val="67500"/>
                  <a:satMod val="115000"/>
                </a:srgbClr>
              </a:gs>
              <a:gs pos="100000">
                <a:srgbClr val="7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071538" y="285728"/>
            <a:ext cx="928662" cy="6572272"/>
          </a:xfrm>
          <a:prstGeom prst="diamond">
            <a:avLst/>
          </a:prstGeom>
          <a:gradFill flip="none" rotWithShape="1">
            <a:gsLst>
              <a:gs pos="0">
                <a:srgbClr val="700000">
                  <a:shade val="30000"/>
                  <a:satMod val="115000"/>
                </a:srgbClr>
              </a:gs>
              <a:gs pos="50000">
                <a:srgbClr val="700000">
                  <a:shade val="67500"/>
                  <a:satMod val="115000"/>
                </a:srgbClr>
              </a:gs>
              <a:gs pos="100000">
                <a:srgbClr val="7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7286644" y="285728"/>
            <a:ext cx="928662" cy="6572272"/>
          </a:xfrm>
          <a:prstGeom prst="diamond">
            <a:avLst/>
          </a:prstGeom>
          <a:gradFill flip="none" rotWithShape="1">
            <a:gsLst>
              <a:gs pos="0">
                <a:srgbClr val="700000">
                  <a:shade val="30000"/>
                  <a:satMod val="115000"/>
                </a:srgbClr>
              </a:gs>
              <a:gs pos="50000">
                <a:srgbClr val="700000">
                  <a:shade val="67500"/>
                  <a:satMod val="115000"/>
                </a:srgbClr>
              </a:gs>
              <a:gs pos="100000">
                <a:srgbClr val="7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8215338" y="285728"/>
            <a:ext cx="928662" cy="6572272"/>
          </a:xfrm>
          <a:prstGeom prst="diamond">
            <a:avLst/>
          </a:prstGeom>
          <a:gradFill flip="none" rotWithShape="1">
            <a:gsLst>
              <a:gs pos="0">
                <a:srgbClr val="700000">
                  <a:shade val="30000"/>
                  <a:satMod val="115000"/>
                </a:srgbClr>
              </a:gs>
              <a:gs pos="50000">
                <a:srgbClr val="700000">
                  <a:shade val="67500"/>
                  <a:satMod val="115000"/>
                </a:srgbClr>
              </a:gs>
              <a:gs pos="100000">
                <a:srgbClr val="7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5005852931_a3b9f8acc5_o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000232" y="0"/>
            <a:ext cx="5286411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05853791_c26fc35752_o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-68239" y="0"/>
            <a:ext cx="9212239" cy="6858000"/>
          </a:xfrm>
          <a:prstGeom prst="rect">
            <a:avLst/>
          </a:prstGeom>
        </p:spPr>
      </p:pic>
      <p:pic>
        <p:nvPicPr>
          <p:cNvPr id="5" name="4 Imagen" descr="5005853791_c26fc35752_o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-60303" y="0"/>
            <a:ext cx="9204303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05855565_a9539ab49d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0"/>
            <a:ext cx="435771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5" name="4 Corazón"/>
          <p:cNvSpPr/>
          <p:nvPr/>
        </p:nvSpPr>
        <p:spPr>
          <a:xfrm>
            <a:off x="0" y="0"/>
            <a:ext cx="2357422" cy="6858000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6786578" y="0"/>
            <a:ext cx="2357422" cy="6858000"/>
          </a:xfrm>
          <a:prstGeom prst="hear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0" y="0"/>
            <a:ext cx="2285984" cy="6858000"/>
          </a:xfrm>
          <a:prstGeom prst="moon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6643702" y="0"/>
            <a:ext cx="2500298" cy="6858000"/>
          </a:xfrm>
          <a:prstGeom prst="moon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5005855565_a9539ab49d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0298" y="214290"/>
            <a:ext cx="4046048" cy="64389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38125263_princess_diaries_iv-637x511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28575"/>
            <a:ext cx="9144000" cy="6800850"/>
          </a:xfrm>
          <a:prstGeom prst="rect">
            <a:avLst/>
          </a:prstGeom>
        </p:spPr>
      </p:pic>
      <p:pic>
        <p:nvPicPr>
          <p:cNvPr id="5" name="4 Imagen" descr="1238125263_princess_diaries_iv-637x511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14282" y="214290"/>
            <a:ext cx="8715436" cy="6489165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06466204_7f546decb6_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079" y="0"/>
            <a:ext cx="9154079" cy="6858000"/>
          </a:xfrm>
          <a:prstGeom prst="rect">
            <a:avLst/>
          </a:prstGeom>
        </p:spPr>
      </p:pic>
      <p:pic>
        <p:nvPicPr>
          <p:cNvPr id="5" name="4 Imagen" descr="5006466204_7f546decb6_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313959"/>
            <a:ext cx="8715436" cy="6186875"/>
          </a:xfrm>
          <a:prstGeom prst="rect">
            <a:avLst/>
          </a:prstGeom>
        </p:spPr>
      </p:pic>
    </p:spTree>
  </p:cSld>
  <p:clrMapOvr>
    <a:masterClrMapping/>
  </p:clrMapOvr>
  <p:transition advTm="15000">
    <p:sndAc>
      <p:stSnd>
        <p:snd r:embed="rId2" name="julio sosa - nostalgi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06466820_94bb15b024_o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1571604" y="0"/>
            <a:ext cx="6000792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0"/>
            <a:ext cx="571472" cy="6858000"/>
          </a:xfrm>
          <a:prstGeom prst="fram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000100" y="0"/>
            <a:ext cx="571472" cy="6858000"/>
          </a:xfrm>
          <a:prstGeom prst="fram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71472" y="0"/>
            <a:ext cx="42862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Marco"/>
          <p:cNvSpPr/>
          <p:nvPr/>
        </p:nvSpPr>
        <p:spPr>
          <a:xfrm>
            <a:off x="8572528" y="0"/>
            <a:ext cx="571472" cy="6858000"/>
          </a:xfrm>
          <a:prstGeom prst="fram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7572396" y="0"/>
            <a:ext cx="571472" cy="6858000"/>
          </a:xfrm>
          <a:prstGeom prst="fram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8143900" y="0"/>
            <a:ext cx="428628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5006466820_94bb15b024_o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1785918" y="285728"/>
            <a:ext cx="5571586" cy="6367482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lcony-at-buenos-aires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alcony-at-buenos-aires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04" cy="6429396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ynzia_las_brujas_i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71490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0"/>
            <a:ext cx="571472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0"/>
            <a:ext cx="571472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643042" y="0"/>
            <a:ext cx="571472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929486" y="0"/>
            <a:ext cx="571472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500958" y="0"/>
            <a:ext cx="571472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072462" y="0"/>
            <a:ext cx="571472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cynzia_las_brujas_i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0097" y="0"/>
            <a:ext cx="4714908" cy="6858000"/>
          </a:xfrm>
          <a:prstGeom prst="rect">
            <a:avLst/>
          </a:prstGeom>
          <a:effectLst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544c6510dbc7077da7ec034cba29bf2bc81cc82917174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785918" y="0"/>
            <a:ext cx="5500726" cy="6858000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>
            <a:off x="0" y="0"/>
            <a:ext cx="1785918" cy="1285860"/>
          </a:xfrm>
          <a:prstGeom prst="flowChartExtra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1357298"/>
            <a:ext cx="1785918" cy="1285860"/>
          </a:xfrm>
          <a:prstGeom prst="flowChartMerg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0" y="4143404"/>
            <a:ext cx="1785918" cy="1285860"/>
          </a:xfrm>
          <a:prstGeom prst="flowChartExtra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0" y="5572140"/>
            <a:ext cx="1785918" cy="1285860"/>
          </a:xfrm>
          <a:prstGeom prst="flowChartMerg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7358082" y="0"/>
            <a:ext cx="1785918" cy="1285860"/>
          </a:xfrm>
          <a:prstGeom prst="flowChartExtra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7358082" y="1357298"/>
            <a:ext cx="1785918" cy="1285860"/>
          </a:xfrm>
          <a:prstGeom prst="flowChartMerg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7358082" y="4143380"/>
            <a:ext cx="1785918" cy="1285860"/>
          </a:xfrm>
          <a:prstGeom prst="flowChartExtra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7358082" y="5572140"/>
            <a:ext cx="1785918" cy="1285860"/>
          </a:xfrm>
          <a:prstGeom prst="flowChartMerg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285720" y="2643182"/>
            <a:ext cx="1143008" cy="1500198"/>
          </a:xfrm>
          <a:prstGeom prst="diamond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7643834" y="2643182"/>
            <a:ext cx="1143008" cy="1500198"/>
          </a:xfrm>
          <a:prstGeom prst="diamond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900976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5" name="4 Imagen" descr="8900976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653491" cy="6490118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-20101220-143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1142984"/>
            <a:ext cx="4071965" cy="373708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572000" y="0"/>
            <a:ext cx="45720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atin typeface="Script MT Bold" pitchFamily="66" charset="0"/>
              </a:rPr>
              <a:t>A los 22 años, Fabián dejará Argentina para irse a vivir a Italia, donde residirá durante siete años. Es aquí donde su carrera tanto en pintura como en escritura, adquirirá un viaje ascendente. En Italia se inspirará para escribir su libro </a:t>
            </a:r>
            <a:r>
              <a:rPr lang="es-ES" sz="2400" b="1" dirty="0" smtClean="0">
                <a:latin typeface="Script MT Bold" pitchFamily="66" charset="0"/>
              </a:rPr>
              <a:t>“Reflexiones de un sueño”</a:t>
            </a:r>
            <a:r>
              <a:rPr lang="es-ES" sz="2400" dirty="0" smtClean="0">
                <a:latin typeface="Script MT Bold" pitchFamily="66" charset="0"/>
              </a:rPr>
              <a:t>, que fue publicado más tarde en Estados Unidos. Luego se trasladó a Japón donde vivió durante un año. Aunque allí pintaría </a:t>
            </a:r>
            <a:r>
              <a:rPr lang="es-ES" sz="2400" i="1" dirty="0" smtClean="0">
                <a:latin typeface="Script MT Bold" pitchFamily="66" charset="0"/>
              </a:rPr>
              <a:t>“</a:t>
            </a:r>
            <a:r>
              <a:rPr lang="es-ES" sz="2400" i="1" dirty="0" err="1" smtClean="0">
                <a:latin typeface="Script MT Bold" pitchFamily="66" charset="0"/>
              </a:rPr>
              <a:t>The</a:t>
            </a:r>
            <a:r>
              <a:rPr lang="es-ES" sz="2400" i="1" dirty="0" smtClean="0">
                <a:latin typeface="Script MT Bold" pitchFamily="66" charset="0"/>
              </a:rPr>
              <a:t> </a:t>
            </a:r>
            <a:r>
              <a:rPr lang="es-ES" sz="2400" i="1" dirty="0" err="1" smtClean="0">
                <a:latin typeface="Script MT Bold" pitchFamily="66" charset="0"/>
              </a:rPr>
              <a:t>Japanese</a:t>
            </a:r>
            <a:r>
              <a:rPr lang="es-ES" sz="2400" i="1" dirty="0" smtClean="0">
                <a:latin typeface="Script MT Bold" pitchFamily="66" charset="0"/>
              </a:rPr>
              <a:t> </a:t>
            </a:r>
            <a:r>
              <a:rPr lang="es-ES" sz="2400" i="1" dirty="0" err="1" smtClean="0">
                <a:latin typeface="Script MT Bold" pitchFamily="66" charset="0"/>
              </a:rPr>
              <a:t>Flag</a:t>
            </a:r>
            <a:r>
              <a:rPr lang="es-ES" sz="2400" i="1" dirty="0" smtClean="0">
                <a:latin typeface="Script MT Bold" pitchFamily="66" charset="0"/>
              </a:rPr>
              <a:t>”</a:t>
            </a:r>
            <a:r>
              <a:rPr lang="es-ES" sz="2400" dirty="0" smtClean="0">
                <a:latin typeface="Script MT Bold" pitchFamily="66" charset="0"/>
              </a:rPr>
              <a:t> y </a:t>
            </a:r>
            <a:r>
              <a:rPr lang="es-ES" sz="2400" i="1" dirty="0" smtClean="0">
                <a:latin typeface="Script MT Bold" pitchFamily="66" charset="0"/>
              </a:rPr>
              <a:t>“</a:t>
            </a:r>
            <a:r>
              <a:rPr lang="es-ES" sz="2400" i="1" dirty="0" err="1" smtClean="0">
                <a:latin typeface="Script MT Bold" pitchFamily="66" charset="0"/>
              </a:rPr>
              <a:t>Meditating</a:t>
            </a:r>
            <a:r>
              <a:rPr lang="es-ES" sz="2400" i="1" dirty="0" smtClean="0">
                <a:latin typeface="Script MT Bold" pitchFamily="66" charset="0"/>
              </a:rPr>
              <a:t> </a:t>
            </a:r>
            <a:r>
              <a:rPr lang="es-ES" sz="2400" i="1" dirty="0" err="1" smtClean="0">
                <a:latin typeface="Script MT Bold" pitchFamily="66" charset="0"/>
              </a:rPr>
              <a:t>Man</a:t>
            </a:r>
            <a:r>
              <a:rPr lang="es-ES" sz="2400" i="1" dirty="0" smtClean="0">
                <a:latin typeface="Script MT Bold" pitchFamily="66" charset="0"/>
              </a:rPr>
              <a:t>”</a:t>
            </a:r>
            <a:r>
              <a:rPr lang="es-ES" sz="2400" dirty="0" smtClean="0">
                <a:latin typeface="Script MT Bold" pitchFamily="66" charset="0"/>
              </a:rPr>
              <a:t> que se exhiben en la casa gubernamental, Fabián dejará Japón para irse a Los Ángeles, donde dedicará su vida a inspirar a otros con sus pinturas y sus escritos.</a:t>
            </a:r>
            <a:endParaRPr lang="es-ES" sz="2400" dirty="0">
              <a:latin typeface="Script MT Bold" pitchFamily="66" charset="0"/>
            </a:endParaRPr>
          </a:p>
        </p:txBody>
      </p:sp>
      <p:pic>
        <p:nvPicPr>
          <p:cNvPr id="6" name="5 Imagen" descr="fabianSignatur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5429264"/>
            <a:ext cx="2286016" cy="1035794"/>
          </a:xfrm>
          <a:prstGeom prst="rect">
            <a:avLst/>
          </a:prstGeom>
        </p:spPr>
      </p:pic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mbace of Tango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mbace of Tango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14282" y="142852"/>
            <a:ext cx="8680477" cy="642942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3a20a2752d5d584a4842ab84360e44abc81cc829163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572296" cy="6858000"/>
          </a:xfrm>
          <a:prstGeom prst="rect">
            <a:avLst/>
          </a:prstGeom>
        </p:spPr>
      </p:pic>
      <p:sp>
        <p:nvSpPr>
          <p:cNvPr id="5" name="4 Decisión"/>
          <p:cNvSpPr/>
          <p:nvPr/>
        </p:nvSpPr>
        <p:spPr>
          <a:xfrm>
            <a:off x="0" y="0"/>
            <a:ext cx="1285852" cy="6858000"/>
          </a:xfrm>
          <a:prstGeom prst="flowChartDecision">
            <a:avLst/>
          </a:prstGeom>
          <a:solidFill>
            <a:schemeClr val="accent2">
              <a:lumMod val="75000"/>
            </a:schemeClr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214282" y="642918"/>
            <a:ext cx="847732" cy="5643602"/>
          </a:xfrm>
          <a:prstGeom prst="flowChartDecision">
            <a:avLst/>
          </a:prstGeom>
          <a:solidFill>
            <a:srgbClr val="7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7929586" y="0"/>
            <a:ext cx="1214414" cy="6858000"/>
          </a:xfrm>
          <a:prstGeom prst="flowChartDecision">
            <a:avLst/>
          </a:prstGeom>
          <a:solidFill>
            <a:schemeClr val="accent2">
              <a:lumMod val="75000"/>
            </a:schemeClr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8143900" y="642918"/>
            <a:ext cx="795310" cy="5715040"/>
          </a:xfrm>
          <a:prstGeom prst="flowChartDecision">
            <a:avLst/>
          </a:prstGeom>
          <a:solidFill>
            <a:srgbClr val="700000"/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f3a20a2752d5d584a4842ab84360e44abc81cc829163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285728"/>
            <a:ext cx="6155594" cy="6357982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bia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75622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857224" cy="857232"/>
          </a:xfrm>
          <a:prstGeom prst="rect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24" y="857232"/>
            <a:ext cx="857224" cy="857232"/>
          </a:xfrm>
          <a:prstGeom prst="rect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714488"/>
            <a:ext cx="857224" cy="857232"/>
          </a:xfrm>
          <a:prstGeom prst="rect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7224" y="2571744"/>
            <a:ext cx="857224" cy="857232"/>
          </a:xfrm>
          <a:prstGeom prst="rect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429000"/>
            <a:ext cx="857224" cy="857232"/>
          </a:xfrm>
          <a:prstGeom prst="rect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57224" y="4286256"/>
            <a:ext cx="857224" cy="857232"/>
          </a:xfrm>
          <a:prstGeom prst="rect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5143512"/>
            <a:ext cx="857224" cy="857232"/>
          </a:xfrm>
          <a:prstGeom prst="rect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57224" y="6000768"/>
            <a:ext cx="857224" cy="857232"/>
          </a:xfrm>
          <a:prstGeom prst="rect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500990" y="0"/>
            <a:ext cx="857224" cy="857232"/>
          </a:xfrm>
          <a:prstGeom prst="rect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286776" y="857232"/>
            <a:ext cx="857224" cy="857232"/>
          </a:xfrm>
          <a:prstGeom prst="rect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7500990" y="1714488"/>
            <a:ext cx="857224" cy="857232"/>
          </a:xfrm>
          <a:prstGeom prst="rect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8286776" y="2571744"/>
            <a:ext cx="857224" cy="857232"/>
          </a:xfrm>
          <a:prstGeom prst="rect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500990" y="3429000"/>
            <a:ext cx="857224" cy="857232"/>
          </a:xfrm>
          <a:prstGeom prst="rect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286776" y="4286256"/>
            <a:ext cx="857224" cy="857232"/>
          </a:xfrm>
          <a:prstGeom prst="rect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500990" y="5143512"/>
            <a:ext cx="857224" cy="857232"/>
          </a:xfrm>
          <a:prstGeom prst="rect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286776" y="6000768"/>
            <a:ext cx="857224" cy="857232"/>
          </a:xfrm>
          <a:prstGeom prst="rect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20 Imagen" descr="fabian17.jpg"/>
          <p:cNvPicPr>
            <a:picLocks noChangeAspect="1"/>
          </p:cNvPicPr>
          <p:nvPr/>
        </p:nvPicPr>
        <p:blipFill>
          <a:blip r:embed="rId2"/>
          <a:srcRect l="5622"/>
          <a:stretch>
            <a:fillRect/>
          </a:stretch>
        </p:blipFill>
        <p:spPr>
          <a:xfrm>
            <a:off x="2071670" y="285728"/>
            <a:ext cx="4979930" cy="6286544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un1111809_3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84821" cy="6858000"/>
          </a:xfrm>
          <a:prstGeom prst="rect">
            <a:avLst/>
          </a:prstGeom>
        </p:spPr>
      </p:pic>
      <p:pic>
        <p:nvPicPr>
          <p:cNvPr id="5" name="4 Imagen" descr="Jun1111809_352.jpg"/>
          <p:cNvPicPr>
            <a:picLocks noChangeAspect="1"/>
          </p:cNvPicPr>
          <p:nvPr/>
        </p:nvPicPr>
        <p:blipFill>
          <a:blip r:embed="rId2"/>
          <a:srcRect l="3581"/>
          <a:stretch>
            <a:fillRect/>
          </a:stretch>
        </p:blipFill>
        <p:spPr>
          <a:xfrm>
            <a:off x="285720" y="285728"/>
            <a:ext cx="8572560" cy="6417258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octurnal_surprise_ii-580x743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428728" y="0"/>
            <a:ext cx="6286544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0"/>
            <a:ext cx="1428728" cy="6858000"/>
          </a:xfrm>
          <a:prstGeom prst="ellipse">
            <a:avLst/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7715272" y="0"/>
            <a:ext cx="1428728" cy="6858000"/>
          </a:xfrm>
          <a:prstGeom prst="ellipse">
            <a:avLst/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85720" y="0"/>
            <a:ext cx="785818" cy="68580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3175"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8072462" y="0"/>
            <a:ext cx="785818" cy="68580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3175"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nocturnal_surprise_ii-580x743.jpg"/>
          <p:cNvPicPr>
            <a:picLocks noChangeAspect="1"/>
          </p:cNvPicPr>
          <p:nvPr/>
        </p:nvPicPr>
        <p:blipFill>
          <a:blip r:embed="rId3">
            <a:lum contrast="10000"/>
          </a:blip>
          <a:srcRect l="7488"/>
          <a:stretch>
            <a:fillRect/>
          </a:stretch>
        </p:blipFill>
        <p:spPr>
          <a:xfrm>
            <a:off x="1785918" y="0"/>
            <a:ext cx="5429288" cy="6858000"/>
          </a:xfrm>
          <a:prstGeom prst="rect">
            <a:avLst/>
          </a:prstGeom>
        </p:spPr>
      </p:pic>
    </p:spTree>
  </p:cSld>
  <p:clrMapOvr>
    <a:masterClrMapping/>
  </p:clrMapOvr>
  <p:transition advTm="15000">
    <p:sndAc>
      <p:stSnd>
        <p:snd r:embed="rId2" name="05 u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ttizia-a-la-sies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735" y="9526"/>
            <a:ext cx="9156735" cy="6848474"/>
          </a:xfrm>
          <a:prstGeom prst="rect">
            <a:avLst/>
          </a:prstGeom>
        </p:spPr>
      </p:pic>
      <p:pic>
        <p:nvPicPr>
          <p:cNvPr id="5" name="4 Imagen" descr="lettizia-a-la-sies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634" y="279052"/>
            <a:ext cx="8367770" cy="6258394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om-artists0_0fabian-perez-112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571480"/>
            <a:ext cx="4714876" cy="607220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5 CuadroTexto"/>
          <p:cNvSpPr txBox="1"/>
          <p:nvPr/>
        </p:nvSpPr>
        <p:spPr>
          <a:xfrm>
            <a:off x="4286248" y="857232"/>
            <a:ext cx="45720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atin typeface="Script MT Bold" pitchFamily="66" charset="0"/>
              </a:rPr>
              <a:t>El estilo de Fabián es único. El no quiere categorizar su trabajo, Le gusta pintar con acrílicos porque secan más rápidamente y esto le permite seguir sus impulsos. Sus imágenes simbólicas y audaces se muestran intensamente apasionadas. Fabián pinta con sus emociones y cada pintura refleja esa energía. Las pinturas se convierten en una hoja de ruta, una guía con muchas direcciones donde los espectadores deciden que camino desean experimentar</a:t>
            </a:r>
            <a:r>
              <a:rPr lang="es-ES" sz="2400" dirty="0" smtClean="0"/>
              <a:t>.</a:t>
            </a:r>
            <a:endParaRPr lang="es-ES" sz="2400" dirty="0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alia-549x6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857916" cy="6858000"/>
          </a:xfrm>
          <a:prstGeom prst="rect">
            <a:avLst/>
          </a:prstGeom>
        </p:spPr>
      </p:pic>
      <p:sp>
        <p:nvSpPr>
          <p:cNvPr id="5" name="4 Hexágono"/>
          <p:cNvSpPr/>
          <p:nvPr/>
        </p:nvSpPr>
        <p:spPr>
          <a:xfrm>
            <a:off x="0" y="0"/>
            <a:ext cx="1643042" cy="6858000"/>
          </a:xfrm>
          <a:prstGeom prst="hexagon">
            <a:avLst/>
          </a:prstGeom>
          <a:solidFill>
            <a:srgbClr val="722108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Hexágono"/>
          <p:cNvSpPr/>
          <p:nvPr/>
        </p:nvSpPr>
        <p:spPr>
          <a:xfrm>
            <a:off x="7500958" y="0"/>
            <a:ext cx="1643042" cy="6858000"/>
          </a:xfrm>
          <a:prstGeom prst="hexagon">
            <a:avLst/>
          </a:prstGeom>
          <a:solidFill>
            <a:srgbClr val="722108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Hexágono"/>
          <p:cNvSpPr/>
          <p:nvPr/>
        </p:nvSpPr>
        <p:spPr>
          <a:xfrm>
            <a:off x="214282" y="285728"/>
            <a:ext cx="1214446" cy="6357982"/>
          </a:xfrm>
          <a:prstGeom prst="hexagon">
            <a:avLst/>
          </a:prstGeom>
          <a:solidFill>
            <a:srgbClr val="CB3C0F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Hexágono"/>
          <p:cNvSpPr/>
          <p:nvPr/>
        </p:nvSpPr>
        <p:spPr>
          <a:xfrm>
            <a:off x="7715272" y="285728"/>
            <a:ext cx="1214446" cy="6357982"/>
          </a:xfrm>
          <a:prstGeom prst="hexagon">
            <a:avLst/>
          </a:prstGeom>
          <a:solidFill>
            <a:srgbClr val="CB3C0F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Natalia-549x687.jpg"/>
          <p:cNvPicPr>
            <a:picLocks noChangeAspect="1"/>
          </p:cNvPicPr>
          <p:nvPr/>
        </p:nvPicPr>
        <p:blipFill>
          <a:blip r:embed="rId2"/>
          <a:srcRect l="7793"/>
          <a:stretch>
            <a:fillRect/>
          </a:stretch>
        </p:blipFill>
        <p:spPr>
          <a:xfrm>
            <a:off x="1785918" y="214290"/>
            <a:ext cx="5500726" cy="643892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65000"/>
              <a:lumOff val="3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rez Fabian StudyforManinBlackSuitI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357982" cy="6863924"/>
          </a:xfrm>
          <a:prstGeom prst="rect">
            <a:avLst/>
          </a:prstGeom>
        </p:spPr>
      </p:pic>
      <p:sp>
        <p:nvSpPr>
          <p:cNvPr id="5" name="4 Rectángulo redondeado"/>
          <p:cNvSpPr/>
          <p:nvPr/>
        </p:nvSpPr>
        <p:spPr>
          <a:xfrm>
            <a:off x="0" y="0"/>
            <a:ext cx="1357290" cy="785794"/>
          </a:xfrm>
          <a:prstGeom prst="roundRect">
            <a:avLst/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 redondeado"/>
          <p:cNvSpPr/>
          <p:nvPr/>
        </p:nvSpPr>
        <p:spPr>
          <a:xfrm>
            <a:off x="0" y="785794"/>
            <a:ext cx="1357290" cy="785794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>
            <a:off x="0" y="1643050"/>
            <a:ext cx="1357290" cy="785794"/>
          </a:xfrm>
          <a:prstGeom prst="roundRect">
            <a:avLst/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 redondeado"/>
          <p:cNvSpPr/>
          <p:nvPr/>
        </p:nvSpPr>
        <p:spPr>
          <a:xfrm>
            <a:off x="0" y="2500306"/>
            <a:ext cx="1357290" cy="785794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>
            <a:off x="0" y="3429000"/>
            <a:ext cx="1357290" cy="785794"/>
          </a:xfrm>
          <a:prstGeom prst="roundRect">
            <a:avLst/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0" y="4286256"/>
            <a:ext cx="1357290" cy="785794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0" y="5143512"/>
            <a:ext cx="1357290" cy="785794"/>
          </a:xfrm>
          <a:prstGeom prst="roundRect">
            <a:avLst/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0" y="6072206"/>
            <a:ext cx="1357290" cy="785794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 redondeado"/>
          <p:cNvSpPr/>
          <p:nvPr/>
        </p:nvSpPr>
        <p:spPr>
          <a:xfrm>
            <a:off x="7786710" y="857232"/>
            <a:ext cx="1357290" cy="785794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7786710" y="1714488"/>
            <a:ext cx="1357290" cy="785794"/>
          </a:xfrm>
          <a:prstGeom prst="roundRect">
            <a:avLst/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>
            <a:off x="7786710" y="2571744"/>
            <a:ext cx="1357290" cy="785794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>
            <a:off x="7786710" y="3429000"/>
            <a:ext cx="1357290" cy="785794"/>
          </a:xfrm>
          <a:prstGeom prst="roundRect">
            <a:avLst/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7786710" y="4286256"/>
            <a:ext cx="1357290" cy="785794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>
            <a:off x="7786710" y="5143512"/>
            <a:ext cx="1357290" cy="785794"/>
          </a:xfrm>
          <a:prstGeom prst="roundRect">
            <a:avLst/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>
            <a:off x="7786710" y="6072206"/>
            <a:ext cx="1357290" cy="785794"/>
          </a:xfrm>
          <a:prstGeom prst="roundRect">
            <a:avLst/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 redondeado"/>
          <p:cNvSpPr/>
          <p:nvPr/>
        </p:nvSpPr>
        <p:spPr>
          <a:xfrm>
            <a:off x="7786710" y="0"/>
            <a:ext cx="1357290" cy="785794"/>
          </a:xfrm>
          <a:prstGeom prst="roundRect">
            <a:avLst/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20 Imagen" descr="Perez Fabian StudyforManinBlackSuitI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715040" cy="6663149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rez Fabian Under_the_light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00034" cy="2857496"/>
          </a:xfrm>
          <a:prstGeom prst="rect">
            <a:avLst/>
          </a:prstGeom>
          <a:solidFill>
            <a:srgbClr val="342BE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643966" y="0"/>
            <a:ext cx="500034" cy="2857496"/>
          </a:xfrm>
          <a:prstGeom prst="rect">
            <a:avLst/>
          </a:prstGeom>
          <a:solidFill>
            <a:srgbClr val="342BE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00034" y="1785926"/>
            <a:ext cx="500034" cy="2857496"/>
          </a:xfrm>
          <a:prstGeom prst="rect">
            <a:avLst/>
          </a:prstGeom>
          <a:solidFill>
            <a:srgbClr val="342BE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143900" y="1785926"/>
            <a:ext cx="500034" cy="2857496"/>
          </a:xfrm>
          <a:prstGeom prst="rect">
            <a:avLst/>
          </a:prstGeom>
          <a:solidFill>
            <a:srgbClr val="342BE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000100" y="4000504"/>
            <a:ext cx="500034" cy="2857496"/>
          </a:xfrm>
          <a:prstGeom prst="rect">
            <a:avLst/>
          </a:prstGeom>
          <a:solidFill>
            <a:srgbClr val="342BE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643834" y="4000504"/>
            <a:ext cx="500034" cy="2857496"/>
          </a:xfrm>
          <a:prstGeom prst="rect">
            <a:avLst/>
          </a:prstGeom>
          <a:solidFill>
            <a:srgbClr val="342BE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000100" y="0"/>
            <a:ext cx="500034" cy="2857496"/>
          </a:xfrm>
          <a:prstGeom prst="rect">
            <a:avLst/>
          </a:prstGeom>
          <a:solidFill>
            <a:srgbClr val="342BE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643834" y="0"/>
            <a:ext cx="500034" cy="2857496"/>
          </a:xfrm>
          <a:prstGeom prst="rect">
            <a:avLst/>
          </a:prstGeom>
          <a:solidFill>
            <a:srgbClr val="342BE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4000504"/>
            <a:ext cx="500034" cy="2857496"/>
          </a:xfrm>
          <a:prstGeom prst="rect">
            <a:avLst/>
          </a:prstGeom>
          <a:solidFill>
            <a:srgbClr val="342BE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643966" y="4000504"/>
            <a:ext cx="500034" cy="2857496"/>
          </a:xfrm>
          <a:prstGeom prst="rect">
            <a:avLst/>
          </a:prstGeom>
          <a:solidFill>
            <a:srgbClr val="342BE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500166" y="0"/>
            <a:ext cx="428628" cy="6858000"/>
          </a:xfrm>
          <a:prstGeom prst="rect">
            <a:avLst/>
          </a:prstGeom>
          <a:solidFill>
            <a:srgbClr val="342BE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215206" y="0"/>
            <a:ext cx="428628" cy="6858000"/>
          </a:xfrm>
          <a:prstGeom prst="rect">
            <a:avLst/>
          </a:prstGeom>
          <a:solidFill>
            <a:srgbClr val="342BE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16 Imagen" descr="Perez Fabian Under_the_light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214546" y="0"/>
            <a:ext cx="4757075" cy="6858000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nee_on_Bed_II-617x451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Renee_on_Bed_II-617x451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14282" y="214290"/>
            <a:ext cx="8653490" cy="6490117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_gathering-578x6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5" y="0"/>
            <a:ext cx="592935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357158" cy="6858000"/>
          </a:xfrm>
          <a:prstGeom prst="rect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786842" y="0"/>
            <a:ext cx="357158" cy="6858000"/>
          </a:xfrm>
          <a:prstGeom prst="rect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14414" y="0"/>
            <a:ext cx="357158" cy="6858000"/>
          </a:xfrm>
          <a:prstGeom prst="rect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572396" y="0"/>
            <a:ext cx="357158" cy="6858000"/>
          </a:xfrm>
          <a:prstGeom prst="rect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57158" y="0"/>
            <a:ext cx="857256" cy="6858000"/>
          </a:xfrm>
          <a:prstGeom prst="diamond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7929586" y="0"/>
            <a:ext cx="857256" cy="6858000"/>
          </a:xfrm>
          <a:prstGeom prst="diamond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the_gathering-578x6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645" y="0"/>
            <a:ext cx="5929353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rez_maninwhitesuiti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0"/>
            <a:ext cx="8429684" cy="681037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357158" cy="6858000"/>
          </a:xfrm>
          <a:prstGeom prst="rect">
            <a:avLst/>
          </a:prstGeom>
          <a:solidFill>
            <a:srgbClr val="C00000"/>
          </a:solidFill>
          <a:ln w="190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786842" y="0"/>
            <a:ext cx="357158" cy="6858000"/>
          </a:xfrm>
          <a:prstGeom prst="rect">
            <a:avLst/>
          </a:prstGeom>
          <a:solidFill>
            <a:srgbClr val="C00000"/>
          </a:solidFill>
          <a:ln w="190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perez_maninwhitesuitii.jpg"/>
          <p:cNvPicPr>
            <a:picLocks noChangeAspect="1"/>
          </p:cNvPicPr>
          <p:nvPr/>
        </p:nvPicPr>
        <p:blipFill>
          <a:blip r:embed="rId2"/>
          <a:srcRect l="4514"/>
          <a:stretch>
            <a:fillRect/>
          </a:stretch>
        </p:blipFill>
        <p:spPr>
          <a:xfrm>
            <a:off x="500034" y="285728"/>
            <a:ext cx="7858180" cy="6357958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ba at the Bar I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aba at the Bar II.jpg"/>
          <p:cNvPicPr>
            <a:picLocks noChangeAspect="1"/>
          </p:cNvPicPr>
          <p:nvPr/>
        </p:nvPicPr>
        <p:blipFill>
          <a:blip r:embed="rId2"/>
          <a:srcRect l="5827"/>
          <a:stretch>
            <a:fillRect/>
          </a:stretch>
        </p:blipFill>
        <p:spPr>
          <a:xfrm>
            <a:off x="357158" y="214290"/>
            <a:ext cx="8429684" cy="6436539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>
              <a:lum contrast="10000"/>
            </a:blip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06464522_b7a7e8231b_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1698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5006464522_b7a7e8231b_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13" y="-214338"/>
            <a:ext cx="9116987" cy="70723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8" name="Rectangle 23"/>
          <p:cNvSpPr>
            <a:spLocks noChangeArrowheads="1"/>
          </p:cNvSpPr>
          <p:nvPr/>
        </p:nvSpPr>
        <p:spPr bwMode="auto">
          <a:xfrm>
            <a:off x="2374900" y="2000250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rez_studytango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355691" cy="6858000"/>
          </a:xfrm>
          <a:prstGeom prst="rect">
            <a:avLst/>
          </a:prstGeom>
        </p:spPr>
      </p:pic>
      <p:sp>
        <p:nvSpPr>
          <p:cNvPr id="5" name="4 Intercalar"/>
          <p:cNvSpPr/>
          <p:nvPr/>
        </p:nvSpPr>
        <p:spPr>
          <a:xfrm>
            <a:off x="0" y="0"/>
            <a:ext cx="1857356" cy="6858000"/>
          </a:xfrm>
          <a:prstGeom prst="flowChartCollate">
            <a:avLst/>
          </a:prstGeom>
          <a:solidFill>
            <a:srgbClr val="952C0B"/>
          </a:solidFill>
          <a:ln w="38100"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7215206" y="0"/>
            <a:ext cx="1928794" cy="6858000"/>
          </a:xfrm>
          <a:prstGeom prst="flowChartCollate">
            <a:avLst/>
          </a:prstGeom>
          <a:solidFill>
            <a:srgbClr val="952C0B"/>
          </a:solidFill>
          <a:ln w="28575"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2964669" y="2964669"/>
            <a:ext cx="6858000" cy="928662"/>
          </a:xfrm>
          <a:prstGeom prst="triangle">
            <a:avLst/>
          </a:prstGeom>
          <a:solidFill>
            <a:schemeClr val="tx1">
              <a:lumMod val="75000"/>
            </a:schemeClr>
          </a:solidFill>
          <a:ln w="38100"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5214950" y="2928950"/>
            <a:ext cx="6858000" cy="1000100"/>
          </a:xfrm>
          <a:prstGeom prst="triangle">
            <a:avLst/>
          </a:prstGeom>
          <a:solidFill>
            <a:schemeClr val="tx1">
              <a:lumMod val="75000"/>
            </a:schemeClr>
          </a:solidFill>
          <a:ln w="28575"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 flipV="1">
            <a:off x="-2035991" y="2964653"/>
            <a:ext cx="6858000" cy="928694"/>
          </a:xfrm>
          <a:prstGeom prst="triangle">
            <a:avLst/>
          </a:prstGeom>
          <a:solidFill>
            <a:schemeClr val="tx1">
              <a:lumMod val="75000"/>
            </a:schemeClr>
          </a:solidFill>
          <a:ln w="38100"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4250553" y="2964653"/>
            <a:ext cx="6858000" cy="928694"/>
          </a:xfrm>
          <a:prstGeom prst="triangle">
            <a:avLst/>
          </a:prstGeom>
          <a:solidFill>
            <a:schemeClr val="tx1">
              <a:lumMod val="75000"/>
            </a:schemeClr>
          </a:solidFill>
          <a:ln w="28575"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2857488" y="6143644"/>
            <a:ext cx="28128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atin typeface="Balthazar" pitchFamily="2" charset="0"/>
              </a:rPr>
              <a:t>Francisco del Olmo - Jazmín</a:t>
            </a:r>
            <a:endParaRPr lang="es-ES" sz="2000" dirty="0">
              <a:latin typeface="Balthazar" pitchFamily="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te A Ritmo De Tang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Arte A Ritmo De Tango</Template>
  <TotalTime>0</TotalTime>
  <Words>76</Words>
  <Application>Microsoft Office PowerPoint</Application>
  <PresentationFormat>Presentación en pantalla (4:3)</PresentationFormat>
  <Paragraphs>33</Paragraphs>
  <Slides>34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Arte A Ritmo De Tango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2012-06-07T14:55:55Z</dcterms:created>
  <dcterms:modified xsi:type="dcterms:W3CDTF">2012-06-07T15:01:01Z</dcterms:modified>
</cp:coreProperties>
</file>