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</p:sldMasterIdLst>
  <p:notesMasterIdLst>
    <p:notesMasterId r:id="rId14"/>
  </p:notesMasterIdLst>
  <p:sldIdLst>
    <p:sldId id="442" r:id="rId4"/>
    <p:sldId id="421" r:id="rId5"/>
    <p:sldId id="423" r:id="rId6"/>
    <p:sldId id="425" r:id="rId7"/>
    <p:sldId id="439" r:id="rId8"/>
    <p:sldId id="424" r:id="rId9"/>
    <p:sldId id="440" r:id="rId10"/>
    <p:sldId id="426" r:id="rId11"/>
    <p:sldId id="443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2" d="100"/>
          <a:sy n="72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06/06/2015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06/06/2015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lipdujardin.b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472491" cy="753795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395536" y="116632"/>
            <a:ext cx="3960440" cy="6647622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feelings</a:t>
            </a:r>
            <a:endParaRPr lang="es-ES" sz="1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Jean Michel Jarre</a:t>
            </a:r>
            <a:endParaRPr lang="es-ES" sz="2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C:\Users\capiA\Desktop\Imagen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06" y="94894"/>
            <a:ext cx="8698174" cy="66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3522488" y="6289377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8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370" y="344017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44017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17180" y="679122"/>
            <a:ext cx="7109639" cy="13817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Arquitectura imposible</a:t>
            </a:r>
            <a:endParaRPr lang="es-ES" sz="5400" b="1" cap="none" spc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755576" y="2362599"/>
            <a:ext cx="7704856" cy="3960440"/>
            <a:chOff x="971600" y="1772816"/>
            <a:chExt cx="7704856" cy="3960440"/>
          </a:xfrm>
        </p:grpSpPr>
        <p:pic>
          <p:nvPicPr>
            <p:cNvPr id="14" name="Picture 3" descr="E:\Marcos\A (82)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772816"/>
              <a:ext cx="7704856" cy="3960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C:\Users\capiA\Desktop\Arquitectura imposible\filip_dujardin_01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3661"/>
            <a:stretch/>
          </p:blipFill>
          <p:spPr bwMode="auto">
            <a:xfrm>
              <a:off x="1115615" y="1859347"/>
              <a:ext cx="7381509" cy="37538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2" descr="C:\Users\capiA\Desktop\Arquitectura imposible\filip_dujardin_01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56250" y1="26488" x2="56250" y2="26488"/>
                        <a14:backgroundMark x1="55060" y1="91071" x2="55060" y2="9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387424"/>
            <a:ext cx="7381508" cy="656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  <p:extLst>
      <p:ext uri="{BB962C8B-B14F-4D97-AF65-F5344CB8AC3E}">
        <p14:creationId xmlns:p14="http://schemas.microsoft.com/office/powerpoint/2010/main" val="325961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diamond/>
        <p:sndAc>
          <p:stSnd>
            <p:snd r:embed="rId2" name="Ema - Feelings 1 .wav"/>
          </p:stSnd>
        </p:sndAc>
      </p:transition>
    </mc:Choice>
    <mc:Fallback xmlns="">
      <p:transition spd="slow" advTm="0">
        <p:diamond/>
        <p:sndAc>
          <p:stSnd>
            <p:snd r:embed="rId10" name="Ema - Feelings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000"/>
                            </p:stCondLst>
                            <p:childTnLst>
                              <p:par>
                                <p:cTn id="53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4000"/>
                            </p:stCondLst>
                            <p:childTnLst>
                              <p:par>
                                <p:cTn id="58" presetID="47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204864"/>
            <a:ext cx="7200800" cy="2433756"/>
          </a:xfrm>
          <a:prstGeom prst="rect">
            <a:avLst/>
          </a:prstGeom>
        </p:spPr>
        <p:txBody>
          <a:bodyPr wrap="square">
            <a:prstTxWarp prst="textWave4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800" b="1" kern="18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Filip</a:t>
            </a:r>
            <a:r>
              <a:rPr lang="es-MX" sz="4800" b="1" kern="1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4800" b="1" kern="18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Dujardin</a:t>
            </a:r>
            <a:r>
              <a:rPr lang="es-MX" sz="4800" b="1" kern="1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endParaRPr lang="es-MX" sz="4800" b="1" kern="180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4800" b="1" kern="1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Arquitectura Imposible</a:t>
            </a:r>
            <a:endParaRPr lang="es-MX" sz="4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7" presetClass="exit" presetSubtype="1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capiA\Desktop\Arquitectura imposible\filip_dujardin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4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8620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piA\Desktop\Arquitectura imposible\filip_dujardin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66" y="-24680"/>
            <a:ext cx="4572000" cy="344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Arquitectura imposible\filip_dujardin_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34" y="3429000"/>
            <a:ext cx="462825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Arquitectura imposible\filip_dujardin_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34" y="-24681"/>
            <a:ext cx="4593840" cy="344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Arquitectura imposible\filip_dujardin_0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3" y="3429000"/>
            <a:ext cx="452575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6324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980728"/>
            <a:ext cx="7200800" cy="4906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ts val="100"/>
              </a:lnSpc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Mezclando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 pasión por la arquitectura y la fotografía,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u="sng" dirty="0" err="1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hlinkClick r:id="rId3"/>
              </a:rPr>
              <a:t>Filip</a:t>
            </a:r>
            <a:r>
              <a:rPr lang="es-MX" sz="2400" b="1" i="1" u="sng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hlinkClick r:id="rId3"/>
              </a:rPr>
              <a:t> </a:t>
            </a:r>
            <a:r>
              <a:rPr lang="es-MX" sz="2400" b="1" i="1" u="sng" dirty="0" err="1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hlinkClick r:id="rId3"/>
              </a:rPr>
              <a:t>Dujardin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(</a:t>
            </a:r>
            <a:r>
              <a:rPr lang="es-MX" sz="2400" b="1" i="1" dirty="0" err="1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Ghent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, 1971)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construye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espacios que ignoran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las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leyes de la naturaleza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incluso de la lógica cotidiana.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Eso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 lo que hace tan atractivos sus edificios virtuales,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además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del realismo que alcanzan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algunos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sus fotomontajes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ha llegado a confundir a más de uno</a:t>
            </a: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artista belga busca hacer con imágenes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lo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que haría un arquitecto</a:t>
            </a: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6805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2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piA\Desktop\Arquitectura imposible\filip_dujardin_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912768" cy="6892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49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515556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Además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fotógrafo profesional,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err="1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Dujardin</a:t>
            </a: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 historiador del arte especializado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arquitectura.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esta razón la temática es tratada con tanto rigor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 trabajo. 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obra más </a:t>
            </a: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relevante</a:t>
            </a: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</a:t>
            </a:r>
            <a:r>
              <a:rPr lang="es-MX" sz="2400" b="1" i="1" dirty="0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 serie </a:t>
            </a:r>
            <a:r>
              <a:rPr lang="es-MX" sz="2400" b="1" i="1" dirty="0" err="1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Fictions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 </a:t>
            </a:r>
            <a:endParaRPr lang="es-MX" sz="2400" b="1" i="1" dirty="0" smtClean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puede </a:t>
            </a:r>
            <a:r>
              <a:rPr lang="es-MX" sz="2400" b="1" i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debe ser vista en su galería.</a:t>
            </a:r>
            <a:endParaRPr lang="es-MX" sz="24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50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capiA\Desktop\Arquitectura imposible\filip_dujardin_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" y="-26504"/>
            <a:ext cx="4568011" cy="345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Arquitectura imposible\filip_dujardin_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-26504"/>
            <a:ext cx="4572001" cy="344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Arquitectura imposible\filip_dujardin_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29000"/>
            <a:ext cx="4571999" cy="349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Arquitectura imposible\filip_dujardin_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9871"/>
            <a:ext cx="4571999" cy="350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334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apiA\Desktop\Arquitectura imposible\filip_dujardin_07-capa-672x3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45" y="-27384"/>
            <a:ext cx="916204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292080" y="6034644"/>
            <a:ext cx="3600400" cy="706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>
                  <a:solidFill>
                    <a:srgbClr val="FFC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>
                <a:solidFill>
                  <a:srgbClr val="FFC000"/>
                </a:solidFill>
              </a:ln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11560" y="6237312"/>
            <a:ext cx="24482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123728" y="5157192"/>
            <a:ext cx="480933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sz="4000" b="1" dirty="0" smtClean="0">
                <a:ln w="1143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Gracias por ver esta  presentación</a:t>
            </a:r>
            <a:endParaRPr lang="es-MX" sz="4000" b="1" dirty="0">
              <a:ln w="11430">
                <a:solidFill>
                  <a:schemeClr val="accent4">
                    <a:lumMod val="50000"/>
                  </a:schemeClr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31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7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1407</TotalTime>
  <Words>182</Words>
  <Application>Microsoft Office PowerPoint</Application>
  <PresentationFormat>Presentación en pantalla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1_Diseño predeterminado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90</cp:revision>
  <dcterms:created xsi:type="dcterms:W3CDTF">2015-03-21T13:32:37Z</dcterms:created>
  <dcterms:modified xsi:type="dcterms:W3CDTF">2015-06-06T13:58:46Z</dcterms:modified>
</cp:coreProperties>
</file>