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1" r:id="rId24"/>
    <p:sldId id="260" r:id="rId25"/>
    <p:sldId id="259" r:id="rId26"/>
    <p:sldId id="293" r:id="rId27"/>
    <p:sldId id="292" r:id="rId28"/>
    <p:sldId id="291" r:id="rId29"/>
    <p:sldId id="290" r:id="rId30"/>
    <p:sldId id="289" r:id="rId31"/>
    <p:sldId id="288" r:id="rId32"/>
    <p:sldId id="287" r:id="rId33"/>
    <p:sldId id="286" r:id="rId34"/>
    <p:sldId id="285" r:id="rId35"/>
    <p:sldId id="284" r:id="rId36"/>
    <p:sldId id="283" r:id="rId37"/>
    <p:sldId id="282" r:id="rId38"/>
    <p:sldId id="258" r:id="rId39"/>
    <p:sldId id="299" r:id="rId40"/>
    <p:sldId id="298" r:id="rId41"/>
    <p:sldId id="297" r:id="rId42"/>
    <p:sldId id="296" r:id="rId43"/>
    <p:sldId id="295" r:id="rId44"/>
    <p:sldId id="294" r:id="rId45"/>
    <p:sldId id="303" r:id="rId46"/>
    <p:sldId id="302" r:id="rId47"/>
    <p:sldId id="301" r:id="rId48"/>
    <p:sldId id="304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crN6nfur+ExCwvg7pAGvA==" hashData="ZMU2ASnIFiIXqLQT6dN3L0hXbj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443886-0B35-400E-9E84-7C4742073F0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76E2C-12E2-4CBF-AF35-83CAA799C2DB}" type="datetimeFigureOut">
              <a:rPr lang="es-ES" smtClean="0"/>
              <a:pPr/>
              <a:t>11/01/2013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3EF32-F1D2-472D-8FC7-E83035E612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16165D-23A7-4D69-B891-E75D406D0C0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wedg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38675" cy="576064"/>
          </a:xfrm>
          <a:prstGeom prst="rect">
            <a:avLst/>
          </a:prstGeom>
          <a:noFill/>
        </p:spPr>
      </p:pic>
      <p:pic>
        <p:nvPicPr>
          <p:cNvPr id="3" name="Picture 9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340768"/>
            <a:ext cx="3240360" cy="1368152"/>
          </a:xfrm>
          <a:prstGeom prst="rect">
            <a:avLst/>
          </a:prstGeom>
          <a:noFill/>
        </p:spPr>
      </p:pic>
      <p:pic>
        <p:nvPicPr>
          <p:cNvPr id="4" name="Picture 11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636912"/>
            <a:ext cx="1570856" cy="1461889"/>
          </a:xfrm>
          <a:prstGeom prst="rect">
            <a:avLst/>
          </a:prstGeom>
          <a:noFill/>
        </p:spPr>
      </p:pic>
      <p:pic>
        <p:nvPicPr>
          <p:cNvPr id="5" name="Picture 13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4005064"/>
            <a:ext cx="3096344" cy="1368152"/>
          </a:xfrm>
          <a:prstGeom prst="rect">
            <a:avLst/>
          </a:prstGeom>
          <a:noFill/>
        </p:spPr>
      </p:pic>
      <p:pic>
        <p:nvPicPr>
          <p:cNvPr id="6" name="Picture 15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24575" y="0"/>
            <a:ext cx="3019425" cy="504826"/>
          </a:xfrm>
          <a:prstGeom prst="rect">
            <a:avLst/>
          </a:prstGeom>
          <a:noFill/>
        </p:spPr>
      </p:pic>
      <p:pic>
        <p:nvPicPr>
          <p:cNvPr id="7" name="Picture 18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5661248"/>
            <a:ext cx="847725" cy="942975"/>
          </a:xfrm>
          <a:prstGeom prst="rect">
            <a:avLst/>
          </a:prstGeom>
          <a:noFill/>
        </p:spPr>
      </p:pic>
      <p:pic>
        <p:nvPicPr>
          <p:cNvPr id="8" name="Picture 17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7050" y="6353174"/>
            <a:ext cx="2266950" cy="504826"/>
          </a:xfrm>
          <a:prstGeom prst="rect">
            <a:avLst/>
          </a:prstGeom>
          <a:noFill/>
        </p:spPr>
      </p:pic>
      <p:pic>
        <p:nvPicPr>
          <p:cNvPr id="48130" name="Picture 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27784" y="5301208"/>
            <a:ext cx="28860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  <p:sndAc>
      <p:stSnd>
        <p:snd r:embed="rId2" name="b s o - la muerte tenia un precio - ennio morrico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ARMAS\._magnum_44revolver_(Fallout_New_Vegas)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221088"/>
            <a:ext cx="396044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ARMAS\3_barrel_revolver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5517232"/>
            <a:ext cx="3095625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ARMAS\1007G_DENIX_Revolver_army_de_la_guerra_civil_USA_18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5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437112"/>
            <a:ext cx="561022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ARMAS\1008L_DENIX_Revolver_Schofield_USA_186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293096"/>
            <a:ext cx="4536504" cy="7920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ARMAS\4355663-revolver-38-especial-y-bal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5157192"/>
            <a:ext cx="3888432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ARMAS\HG-131-gas-bb-airsoft-revolver-pistol%20(3)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7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725144"/>
            <a:ext cx="4248472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ARMAS\HuntingRevolver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1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509120"/>
            <a:ext cx="360040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ARMAS\M10 Revolver BE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5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653136"/>
            <a:ext cx="396044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ARMAS\Pistola Revolver Move Gun PeaceMaker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9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725144"/>
            <a:ext cx="6264696" cy="7920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ARMAS\revolver de  estud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5373216"/>
            <a:ext cx="4032448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ARMAS\Revolver Slocu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7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941168"/>
            <a:ext cx="3456384" cy="7920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wnloads\ARMAS\revolver SW 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1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797152"/>
            <a:ext cx="3384376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ownloads\ARMAS\Mateba[modelo 6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5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437112"/>
            <a:ext cx="5000625" cy="7920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ownloads\ARMAS\revolver_bonnie and Clyde_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9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97152"/>
            <a:ext cx="4848225" cy="576064"/>
          </a:xfrm>
          <a:prstGeom prst="rect">
            <a:avLst/>
          </a:prstGeom>
          <a:noFill/>
        </p:spPr>
      </p:pic>
      <p:pic>
        <p:nvPicPr>
          <p:cNvPr id="24581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445224"/>
            <a:ext cx="4010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ARMAS\Rhino_Revolver_Black_5-inch_Barrel_Chiappa_Firearms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4725144"/>
            <a:ext cx="422910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ARMAS\Revolver orbea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7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869160"/>
            <a:ext cx="3240360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ownloads\ARMAS\tanaka-Umbrella-Magnum-Revolv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1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797152"/>
            <a:ext cx="4943475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ownloads\ARMAS\17722_military_revolver_weapons_gu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5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941168"/>
            <a:ext cx="566737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ownloads\ARMAS\6772670-0-larg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Users\Usuario\Downloads\ARMAS\SMITH 38 especial 4''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869160"/>
            <a:ext cx="4800600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Usuario\Downloads\ARMAS\13077447-moderno-ultraligero-5-disparo-de-revolver-calibre-38-de-titanio-e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7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085184"/>
            <a:ext cx="5724525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C:\Users\Usuario\Downloads\ARMAS\Revolver_Brotherguard_Highpoly_by_The_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1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877272"/>
            <a:ext cx="443865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C:\Users\Usuario\Downloads\ARMAS\Orbea%20Revolver%20Links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5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365104"/>
            <a:ext cx="3384376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 descr="C:\Users\Usuario\Downloads\ARMAS\revolver-686-smith wesson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941" name="Picture 5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437112"/>
            <a:ext cx="4924425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 descr="C:\Users\Usuario\Downloads\ARMAS\revolver_detonador._9_mm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5085184"/>
            <a:ext cx="4638675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 descr="C:\Users\Usuario\Downloads\ARMAS\rocknrolla-python-357-revolver-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7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4797152"/>
            <a:ext cx="385762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 descr="C:\Users\Usuario\Downloads\ARMAS\Revolver Army de la guerra de Secesión, diseñado por S. Colt, USA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1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4437112"/>
            <a:ext cx="577215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 descr="C:\Users\Usuario\Downloads\ARMAS\1106NQ_DENIX_Revolver_Peacemaker 5%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5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4365104"/>
            <a:ext cx="5000625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 descr="C:\Users\Usuario\Downloads\ARMAS\15329511-antiguo-armada-alemana-revolv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59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013176"/>
            <a:ext cx="617220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 descr="C:\Users\Usuario\Downloads\ARMAS\dan%20wesson-wesson-gold-revolver-pisto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08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97152"/>
            <a:ext cx="512445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 descr="C:\Users\Usuario\Downloads\ARMAS\Revolver--no de balas si no para practicar tiro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07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301208"/>
            <a:ext cx="4019550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 descr="C:\Users\Usuario\Downloads\ARMAS\Smith-Wesson-586-4inch-Revolver_SW-2255000_pistol_zm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8131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581128"/>
            <a:ext cx="491490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 descr="C:\Users\Usuario\Downloads\ARMAS\revólver Colt Python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9155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97152"/>
            <a:ext cx="389572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C:\Users\Usuario\Downloads\ARMAS\revolver-u581682-smith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0184" name="Picture 8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229200"/>
            <a:ext cx="5867400" cy="7208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 descr="C:\Users\Usuario\Downloads\ARMAS\revolver-mod38-niquel[1 MAGNUN 38 DE NORICA  de fogeo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0"/>
            <a:ext cx="376237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C:\Users\Usuario\Downloads\ARMAS\REVOLVER_KIMAR_PYTHON_CROM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9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365104"/>
            <a:ext cx="422910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 descr="C:\Users\Usuario\Downloads\ARMAS\Buffalo-Bills-Remington-New-Model-Army-.44-percussion-revolv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229" name="Picture 5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56812"/>
            <a:ext cx="6012160" cy="69226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 descr="C:\Users\Usuario\Downloads\ARMAS\AM_Freedom_Lef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1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437112"/>
            <a:ext cx="3962400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 descr="C:\Users\Usuario\Downloads\ARMAS\HFC HG-132 4 Barrel Gas Revolver, Silv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5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653136"/>
            <a:ext cx="493395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 descr="C:\Users\Usuario\Downloads\ARMAS\RevolverB HERMES G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0" y="-85725"/>
            <a:ext cx="9525000" cy="7029450"/>
          </a:xfrm>
          <a:prstGeom prst="rect">
            <a:avLst/>
          </a:prstGeom>
          <a:noFill/>
        </p:spPr>
      </p:pic>
      <p:pic>
        <p:nvPicPr>
          <p:cNvPr id="55301" name="Picture 5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293096"/>
            <a:ext cx="3514725" cy="7208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 descr="C:\Users\Usuario\Downloads\ARMAS\revolver 38 tauru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632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725144"/>
            <a:ext cx="356235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 descr="C:\Users\Usuario\Downloads\ARMAS\revolver 38 taur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347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437112"/>
            <a:ext cx="3181350" cy="7208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Usuario\Downloads\ARMAS\pistol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Usuario\Downloads\ARMAS\15993489-silver-revolver-on-white-backgroun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6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869160"/>
            <a:ext cx="574357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 descr="C:\Users\Usuario\Downloads\ARMAS\Python calibre .357 magnu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0419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941168"/>
            <a:ext cx="521017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60</Words>
  <Application>Microsoft Office PowerPoint</Application>
  <PresentationFormat>Presentación en pantalla (4:3)</PresentationFormat>
  <Paragraphs>28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2013-01-10T21:47:58Z</dcterms:created>
  <dcterms:modified xsi:type="dcterms:W3CDTF">2013-01-10T23:44:50Z</dcterms:modified>
</cp:coreProperties>
</file>