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307" r:id="rId3"/>
    <p:sldId id="303" r:id="rId4"/>
    <p:sldId id="342" r:id="rId5"/>
    <p:sldId id="333" r:id="rId6"/>
    <p:sldId id="335" r:id="rId7"/>
    <p:sldId id="358" r:id="rId8"/>
    <p:sldId id="259" r:id="rId9"/>
    <p:sldId id="343" r:id="rId10"/>
    <p:sldId id="353" r:id="rId11"/>
    <p:sldId id="322" r:id="rId12"/>
    <p:sldId id="331" r:id="rId13"/>
    <p:sldId id="317" r:id="rId14"/>
    <p:sldId id="295" r:id="rId15"/>
    <p:sldId id="338" r:id="rId16"/>
    <p:sldId id="349" r:id="rId17"/>
    <p:sldId id="348" r:id="rId18"/>
    <p:sldId id="329" r:id="rId19"/>
    <p:sldId id="334" r:id="rId20"/>
    <p:sldId id="345" r:id="rId21"/>
    <p:sldId id="289" r:id="rId22"/>
    <p:sldId id="284" r:id="rId23"/>
    <p:sldId id="325" r:id="rId24"/>
    <p:sldId id="288" r:id="rId25"/>
    <p:sldId id="297" r:id="rId26"/>
    <p:sldId id="328" r:id="rId27"/>
    <p:sldId id="326" r:id="rId28"/>
    <p:sldId id="323" r:id="rId29"/>
    <p:sldId id="321" r:id="rId30"/>
    <p:sldId id="310" r:id="rId31"/>
    <p:sldId id="299" r:id="rId32"/>
    <p:sldId id="359" r:id="rId33"/>
    <p:sldId id="300" r:id="rId34"/>
    <p:sldId id="357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Lg4hsltKvCCc1/sXEeD5Q" hashData="/gF+OyBVouK8Hfxt15BVS2zfiV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970" autoAdjust="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7AFB94-576E-4269-BAD6-077C27FE6832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E8926-F3D6-47F6-A0E1-E88C8C8A57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E8926-F3D6-47F6-A0E1-E88C8C8A574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E8926-F3D6-47F6-A0E1-E88C8C8A574E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E8926-F3D6-47F6-A0E1-E88C8C8A574E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E8926-F3D6-47F6-A0E1-E88C8C8A574E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E8926-F3D6-47F6-A0E1-E88C8C8A574E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E8926-F3D6-47F6-A0E1-E88C8C8A574E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1A5B3-37D5-4B97-8F0E-8FC6D2546F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7226B-9FEE-4B41-9E78-AC63B8904C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162D-777E-4B12-88C3-B2AB44BE1B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DE0B6-3088-476E-8FA5-A79DC5F60F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44570-EB78-4380-9AEE-45FA861D61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07D1F-5EFA-40FA-95BA-0460BD7192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9AFBB-35B3-4A0C-8EBC-AB3826B9A0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08994-ED4D-496D-B821-B80ABEF0F1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E2B7A-47B8-4309-83A4-39B6E17346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EE24D-536B-46DB-B7A0-FE96F12F99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40DD6-E16A-4FFF-8DA3-A1A28DBA023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BCB24-117F-4393-9E43-7941FBC5FFEE}" type="datetimeFigureOut">
              <a:rPr lang="es-ES" smtClean="0"/>
              <a:pPr/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EEDFF-92A2-49F5-8F5F-DC355B0064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2B06252B-E500-4775-B7DE-84C74B16C5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15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15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7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jpeg"/><Relationship Id="rId4" Type="http://schemas.openxmlformats.org/officeDocument/2006/relationships/image" Target="../media/image1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image" Target="../media/image15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1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jpeg"/><Relationship Id="rId4" Type="http://schemas.openxmlformats.org/officeDocument/2006/relationships/image" Target="../media/image1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4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6429420" cy="6858000"/>
          </a:xfrm>
          <a:prstGeom prst="rect">
            <a:avLst/>
          </a:prstGeom>
          <a:noFill/>
        </p:spPr>
      </p:pic>
      <p:pic>
        <p:nvPicPr>
          <p:cNvPr id="88066" name="Picture 2" descr="http://ego-alterego.com/wp-content/uploads/2013/02/World-Bodypainting-Festival-in-P%C3%B6rtschach-Austria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0"/>
            <a:ext cx="4143404" cy="709448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 rot="21074005">
            <a:off x="4872429" y="5398705"/>
            <a:ext cx="431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creado por </a:t>
            </a:r>
            <a:r>
              <a:rPr lang="es-ES" sz="36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3600" b="1" dirty="0">
              <a:ln>
                <a:solidFill>
                  <a:schemeClr val="tx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43702" y="614364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2400" b="1" dirty="0">
              <a:ln>
                <a:solidFill>
                  <a:schemeClr val="tx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www.firmas7.com/nombres/h/imagenes/_helen_060304_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400528">
            <a:off x="2855584" y="1781799"/>
            <a:ext cx="1343018" cy="643487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ndAc>
      <p:stSnd loop="1">
        <p:snd r:embed="rId3" name="romantic native american.-piekna melo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The annual World Bodypainting Festival 201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9531"/>
            <a:ext cx="4714876" cy="6828469"/>
          </a:xfrm>
          <a:prstGeom prst="rect">
            <a:avLst/>
          </a:prstGeom>
          <a:noFill/>
        </p:spPr>
      </p:pic>
      <p:pic>
        <p:nvPicPr>
          <p:cNvPr id="5" name="Picture 6" descr="The annual World Bodypainting Festival 20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2" cy="6858000"/>
          </a:xfrm>
          <a:prstGeom prst="rect">
            <a:avLst/>
          </a:prstGeom>
          <a:noFill/>
        </p:spPr>
      </p:pic>
      <p:pic>
        <p:nvPicPr>
          <p:cNvPr id="7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5"/>
          <a:srcRect r="-1564"/>
          <a:stretch>
            <a:fillRect/>
          </a:stretch>
        </p:blipFill>
        <p:spPr bwMode="auto">
          <a:xfrm>
            <a:off x="4500562" y="0"/>
            <a:ext cx="4857784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071538" y="78579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3643306" y="4357694"/>
            <a:ext cx="432924" cy="263936"/>
          </a:xfrm>
          <a:prstGeom prst="rect">
            <a:avLst/>
          </a:prstGeom>
          <a:noFill/>
        </p:spPr>
      </p:pic>
    </p:spTree>
  </p:cSld>
  <p:clrMapOvr>
    <a:masterClrMapping/>
  </p:clrMapOvr>
  <p:transition advTm="120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0354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01150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572132" y="2428868"/>
            <a:ext cx="432924" cy="263936"/>
          </a:xfrm>
          <a:prstGeom prst="rect">
            <a:avLst/>
          </a:prstGeom>
          <a:noFill/>
        </p:spPr>
      </p:pic>
    </p:spTree>
  </p:cSld>
  <p:clrMapOvr>
    <a:masterClrMapping/>
  </p:clrMapOvr>
  <p:transition advTm="119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6" name="Picture 2" descr="World Bodypaint Festival 20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</p:spPr>
      </p:pic>
      <p:pic>
        <p:nvPicPr>
          <p:cNvPr id="6" name="Picture 2" descr="World Bodypaint Festival 20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643438" y="0"/>
            <a:ext cx="4857752" cy="6858000"/>
          </a:xfrm>
          <a:prstGeom prst="rect">
            <a:avLst/>
          </a:prstGeom>
          <a:noFill/>
        </p:spPr>
      </p:pic>
      <p:pic>
        <p:nvPicPr>
          <p:cNvPr id="7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2928926" y="4130331"/>
            <a:ext cx="571504" cy="348423"/>
          </a:xfrm>
          <a:prstGeom prst="rect">
            <a:avLst/>
          </a:prstGeom>
          <a:noFill/>
        </p:spPr>
      </p:pic>
    </p:spTree>
  </p:cSld>
  <p:clrMapOvr>
    <a:masterClrMapping/>
  </p:clrMapOvr>
  <p:transition advTm="113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6" name="Picture 4" descr="http://i.imgur.com/I794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  <p:pic>
        <p:nvPicPr>
          <p:cNvPr id="5" name="Picture 2" descr="http://www.sport-photo.at/cms/wp-content/gallery/2013-07_wbf13/2013-07__01_wb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0"/>
            <a:ext cx="9429784" cy="6857999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7143768" y="300037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5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C7nAzZCINTk/UZJp-LBYH2I/AAAAAAAABZU/k6o3bjRO3aY/s1600/Papiro.jpg"/>
          <p:cNvPicPr>
            <a:picLocks noChangeAspect="1" noChangeArrowheads="1"/>
          </p:cNvPicPr>
          <p:nvPr/>
        </p:nvPicPr>
        <p:blipFill>
          <a:blip r:embed="rId2" cstate="email"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cbskhitschicago.files.wordpress.com/2010/07/body-paint.jpg?w=4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0"/>
            <a:ext cx="600076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30" name="Picture 6" descr="http://caspost.com/wp-content/uploads/2012/07/caspost.com-Body-Painting-Art-Austria-2074B-186x19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355225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1"/>
            <a:ext cx="88582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1998, el evento más colorido del mundo se ha llevado a cabo todos los años en Austria. El "</a:t>
            </a:r>
            <a:r>
              <a:rPr lang="es-ES" sz="36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Bodypainting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Festival" es el evento de arte más grande en el tema de </a:t>
            </a:r>
            <a:r>
              <a:rPr lang="es-ES" sz="36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bodypainting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decenas de miles de visitantes admirar el maravilloso trabajo de los participantes.</a:t>
            </a:r>
            <a:b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ciudad </a:t>
            </a:r>
            <a:r>
              <a:rPr lang="es-ES" sz="36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Pörtschach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más impresionante ubicación en el estado rodeado de aguas turquesas, es el escenario perfecto para la forma de arte. </a:t>
            </a:r>
            <a:b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600" dirty="0">
              <a:solidFill>
                <a:srgbClr val="FFC000"/>
              </a:solidFill>
            </a:endParaRPr>
          </a:p>
        </p:txBody>
      </p:sp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071934" y="6000768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rafulla.net/wp-content/sharenreadfiles/2013/07/472208/16th-World-Bodypainting-Festival-in-Austria-1-1024x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morfis.files.wordpress.com/2011/07/world-bodypainting-festival-in-poertschach.jpg?w=64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  <p:pic>
        <p:nvPicPr>
          <p:cNvPr id="4" name="Picture 4" descr="http://morfis.files.wordpress.com/2011/07/world-bodypainting-festival-in-poertschach.jpg?w=640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-1" y="0"/>
            <a:ext cx="4714876" cy="6858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357686" y="107154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342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30728" name="Picture 8" descr="http://4.bp.blogspot.com/-LdaC3kML7KQ/Ufitn5m1AJI/AAAAAAAAMkU/JbBCnICpWGg/s1600/1683471-slide-s-3-at-the-world-bodypainting-festival-painters-transform-humans-into-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000496" y="785794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www.boreddaddy.com/wp-content/uploads/2012/07/ws-bodypainting-festival-070711-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" y="1"/>
            <a:ext cx="4286248" cy="6857999"/>
          </a:xfrm>
          <a:prstGeom prst="rect">
            <a:avLst/>
          </a:prstGeom>
          <a:noFill/>
        </p:spPr>
      </p:pic>
      <p:pic>
        <p:nvPicPr>
          <p:cNvPr id="6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43372" y="0"/>
            <a:ext cx="5000628" cy="6858000"/>
          </a:xfrm>
          <a:prstGeom prst="rect">
            <a:avLst/>
          </a:prstGeom>
          <a:noFill/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000496" y="121442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0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4929050" y="0"/>
            <a:ext cx="4214949" cy="6858000"/>
          </a:xfrm>
          <a:prstGeom prst="rect">
            <a:avLst/>
          </a:prstGeom>
          <a:noFill/>
        </p:spPr>
      </p:pic>
      <p:pic>
        <p:nvPicPr>
          <p:cNvPr id="5" name="Picture 2" descr="http://ww4.hdnux.com/photos/22/61/46/4921735/3/628x4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2" cy="6858000"/>
          </a:xfrm>
          <a:prstGeom prst="rect">
            <a:avLst/>
          </a:prstGeom>
          <a:noFill/>
        </p:spPr>
      </p:pic>
      <p:pic>
        <p:nvPicPr>
          <p:cNvPr id="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3143240" y="585789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8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429750" cy="6858000"/>
          </a:xfrm>
          <a:prstGeom prst="rect">
            <a:avLst/>
          </a:prstGeom>
          <a:noFill/>
        </p:spPr>
      </p:pic>
      <p:pic>
        <p:nvPicPr>
          <p:cNvPr id="5" name="Picture 2" descr="2013 World Bodypainting Festival: Scott Fray, 1st place Airbrush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786314" cy="6858000"/>
          </a:xfrm>
          <a:prstGeom prst="rect">
            <a:avLst/>
          </a:prstGeom>
          <a:noFill/>
        </p:spPr>
      </p:pic>
      <p:pic>
        <p:nvPicPr>
          <p:cNvPr id="7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6314" y="0"/>
            <a:ext cx="4572032" cy="6858000"/>
          </a:xfrm>
          <a:prstGeom prst="rect">
            <a:avLst/>
          </a:prstGeom>
          <a:noFill/>
        </p:spPr>
      </p:pic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3500430" y="514351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14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static0.nydailynews.com/imageserve/0eDa5w33QRguT/635x500.jpg?fit=scale&amp;background=111111&amp;center=0,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://farm4.static.flickr.com/3104/2811145829_5883917f2e_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071934" y="6143644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http://www.onesmallseed.com/wp-content/uploads/2013/07/purple-top_Heinz-PeterBad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.huffpost.com/gen/677993/thumbs/o-BODYPAINTING-ART-570.jpg?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500694" y="585789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65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7282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572132" y="1285860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37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4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9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0754" y="1"/>
            <a:ext cx="9224754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857884" y="5214950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8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7522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429124" cy="6858000"/>
          </a:xfrm>
          <a:prstGeom prst="rect">
            <a:avLst/>
          </a:prstGeom>
          <a:noFill/>
        </p:spPr>
      </p:pic>
      <p:pic>
        <p:nvPicPr>
          <p:cNvPr id="5" name="Picture 4" descr="2013 World Bodypainting Festival: Matteo Arfanotti, 1st place Brush/Sponge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29125" y="0"/>
            <a:ext cx="4714875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6715140" y="4357694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2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16th World Bodypainting Festi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572000" cy="6858001"/>
          </a:xfrm>
          <a:prstGeom prst="rect">
            <a:avLst/>
          </a:prstGeom>
          <a:noFill/>
        </p:spPr>
      </p:pic>
      <p:pic>
        <p:nvPicPr>
          <p:cNvPr id="88068" name="Picture 4" descr="16th World Bodypainting Festi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1"/>
          </a:xfrm>
          <a:prstGeom prst="rect">
            <a:avLst/>
          </a:prstGeom>
          <a:noFill/>
        </p:spPr>
      </p:pic>
      <p:pic>
        <p:nvPicPr>
          <p:cNvPr id="4" name="Picture 2" descr="16th World Bodypainting Festival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16th World Bodypainting Festiv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  <p:pic>
        <p:nvPicPr>
          <p:cNvPr id="6" name="Picture 2" descr="http://travelreportmx.com/wp-content/uploads/2013/07/066federico-rossi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6357950" y="442913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</p:spPr>
      </p:pic>
      <p:pic>
        <p:nvPicPr>
          <p:cNvPr id="3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714908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4714876" y="0"/>
            <a:ext cx="4714906" cy="6858000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7143768" y="3000372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39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4450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541418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500562" y="0"/>
            <a:ext cx="4643438" cy="6858000"/>
          </a:xfrm>
          <a:prstGeom prst="rect">
            <a:avLst/>
          </a:prstGeom>
          <a:noFill/>
        </p:spPr>
      </p:pic>
      <p:pic>
        <p:nvPicPr>
          <p:cNvPr id="6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</p:spPr>
      </p:pic>
      <p:pic>
        <p:nvPicPr>
          <p:cNvPr id="8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4714876" y="0"/>
            <a:ext cx="4429122" cy="6857999"/>
          </a:xfrm>
          <a:prstGeom prst="rect">
            <a:avLst/>
          </a:prstGeom>
          <a:noFill/>
        </p:spPr>
      </p:pic>
      <p:pic>
        <p:nvPicPr>
          <p:cNvPr id="7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63426" y="0"/>
            <a:ext cx="4014034" cy="7358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071934" y="4857760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35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405285" cy="6858000"/>
          </a:xfrm>
          <a:prstGeom prst="rect">
            <a:avLst/>
          </a:prstGeom>
          <a:noFill/>
        </p:spPr>
      </p:pic>
      <p:pic>
        <p:nvPicPr>
          <p:cNvPr id="3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1" y="0"/>
            <a:ext cx="4571999" cy="6858000"/>
          </a:xfrm>
          <a:prstGeom prst="rect">
            <a:avLst/>
          </a:prstGeom>
          <a:noFill/>
        </p:spPr>
      </p:pic>
      <p:pic>
        <p:nvPicPr>
          <p:cNvPr id="4" name="Picture 2" descr="World Bodypainting Festival 2013, Portschach, Austria by Darek Gutowski 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1714480" y="428625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</p:spPr>
      </p:pic>
      <p:pic>
        <p:nvPicPr>
          <p:cNvPr id="4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4" y="0"/>
            <a:ext cx="4357686" cy="6858000"/>
          </a:xfrm>
          <a:prstGeom prst="rect">
            <a:avLst/>
          </a:prstGeom>
          <a:noFill/>
        </p:spPr>
      </p:pic>
      <p:pic>
        <p:nvPicPr>
          <p:cNvPr id="5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6572264" y="428625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3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16th World Bodypainting Festi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572000" cy="6858001"/>
          </a:xfrm>
          <a:prstGeom prst="rect">
            <a:avLst/>
          </a:prstGeom>
          <a:noFill/>
        </p:spPr>
      </p:pic>
      <p:pic>
        <p:nvPicPr>
          <p:cNvPr id="83972" name="Picture 4" descr="16th World Bodypainting Festi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-1"/>
            <a:ext cx="4572000" cy="6858001"/>
          </a:xfrm>
          <a:prstGeom prst="rect">
            <a:avLst/>
          </a:prstGeom>
          <a:noFill/>
        </p:spPr>
      </p:pic>
      <p:pic>
        <p:nvPicPr>
          <p:cNvPr id="38914" name="Picture 2" descr="http://assets.nydailynews.com/polopoly_fs/1.1110442.1341849142!/img/httpImage/image.jpg_gen/derivatives/gallery_635/bodypainting-festiv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7143768" y="3143248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28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hantasmagoric body art from this year's World Bodypainting Festival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16" y="0"/>
            <a:ext cx="4857784" cy="6858000"/>
          </a:xfrm>
          <a:prstGeom prst="rect">
            <a:avLst/>
          </a:prstGeom>
          <a:noFill/>
        </p:spPr>
      </p:pic>
      <p:pic>
        <p:nvPicPr>
          <p:cNvPr id="4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566465" cy="6858000"/>
          </a:xfrm>
          <a:prstGeom prst="rect">
            <a:avLst/>
          </a:prstGeom>
          <a:noFill/>
        </p:spPr>
      </p:pic>
      <p:pic>
        <p:nvPicPr>
          <p:cNvPr id="5" name="Picture 4" descr="http://prafulla.net/wp-content/sharenreadfiles/2012/12/370408/World-Bodypainting-Festival-2012-1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0"/>
            <a:ext cx="7643866" cy="6858000"/>
          </a:xfrm>
          <a:prstGeom prst="rect">
            <a:avLst/>
          </a:prstGeom>
          <a:noFill/>
        </p:spPr>
      </p:pic>
      <p:pic>
        <p:nvPicPr>
          <p:cNvPr id="12292" name="Picture 4" descr="http://pausate.com/wp-content/uploads/2013/07/Bodypainting-Festival-Mundial-2013-10-600x40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6000760" y="5072074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2" name="Picture 2" descr="http://totallycoolpix.com/wp-content/uploads/2011/05072011_world_bodypaint_festival/bodypaint_00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333875" cy="6858000"/>
          </a:xfrm>
          <a:prstGeom prst="rect">
            <a:avLst/>
          </a:prstGeom>
          <a:noFill/>
        </p:spPr>
      </p:pic>
      <p:pic>
        <p:nvPicPr>
          <p:cNvPr id="4" name="Picture 2" descr="http://totallycoolpix.com/wp-content/uploads/2011/05072011_world_bodypaint_festival/bodypaint_00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4357686" y="0"/>
            <a:ext cx="4786314" cy="6858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429256" y="1000108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53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16th World Bodypainting Festival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The annual World Bodypainting Festival 20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4214810" y="0"/>
            <a:ext cx="4929190" cy="6858000"/>
          </a:xfrm>
          <a:prstGeom prst="rect">
            <a:avLst/>
          </a:prstGeom>
          <a:noFill/>
        </p:spPr>
      </p:pic>
      <p:pic>
        <p:nvPicPr>
          <p:cNvPr id="86020" name="Picture 4" descr="16th World Bodypainting Festiv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092" y="0"/>
            <a:ext cx="4714908" cy="6858000"/>
          </a:xfrm>
          <a:prstGeom prst="rect">
            <a:avLst/>
          </a:prstGeom>
          <a:noFill/>
        </p:spPr>
      </p:pic>
      <p:pic>
        <p:nvPicPr>
          <p:cNvPr id="4" name="Picture 2" descr="16th World Bodypainting Festiva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0"/>
            <a:ext cx="4714880" cy="6857999"/>
          </a:xfrm>
          <a:prstGeom prst="rect">
            <a:avLst/>
          </a:prstGeom>
          <a:noFill/>
        </p:spPr>
      </p:pic>
      <p:pic>
        <p:nvPicPr>
          <p:cNvPr id="10242" name="Picture 2" descr="http://img.thesun.co.uk/aidemitlum/archive/00567/paint1_682_567641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071934" y="321468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16th World Bodypainting Festi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572000" cy="6858001"/>
          </a:xfrm>
          <a:prstGeom prst="rect">
            <a:avLst/>
          </a:prstGeom>
          <a:noFill/>
        </p:spPr>
      </p:pic>
      <p:pic>
        <p:nvPicPr>
          <p:cNvPr id="82948" name="Picture 4" descr="16th World Bodypainting Festi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-1"/>
            <a:ext cx="4572000" cy="6858001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6572264" y="285749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4" name="Picture 2" descr="2013 World Bodypainting Festival: Scott Fray, 1st place Airbrush, photo by Daniel Janesch 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6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16th World Bodypainting Festi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00750" cy="4010026"/>
          </a:xfrm>
          <a:prstGeom prst="rect">
            <a:avLst/>
          </a:prstGeom>
          <a:noFill/>
        </p:spPr>
      </p:pic>
      <p:pic>
        <p:nvPicPr>
          <p:cNvPr id="81924" name="Picture 4" descr="16th World Bodypainting Festi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500306"/>
            <a:ext cx="3929058" cy="4010026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715008" y="5286388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4" name="Picture 2" descr="http://www.spykeheels.com/wp-content/uploads/2013/07/130707_airbrush_final_link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</p:spTree>
  </p:cSld>
  <p:clrMapOvr>
    <a:masterClrMapping/>
  </p:clrMapOvr>
  <p:transition advTm="136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decel="100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16th World Bodypainting Festi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-1"/>
            <a:ext cx="4572000" cy="6858001"/>
          </a:xfrm>
          <a:prstGeom prst="rect">
            <a:avLst/>
          </a:prstGeom>
          <a:noFill/>
        </p:spPr>
      </p:pic>
      <p:pic>
        <p:nvPicPr>
          <p:cNvPr id="4" name="Picture 2" descr="16th World Bodypainting Festi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572000" cy="6858001"/>
          </a:xfrm>
          <a:prstGeom prst="rect">
            <a:avLst/>
          </a:prstGeom>
          <a:noFill/>
        </p:spPr>
      </p:pic>
      <p:pic>
        <p:nvPicPr>
          <p:cNvPr id="6" name="Picture 4" descr="16th World Bodypainting Festi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0"/>
            <a:ext cx="4357686" cy="6858001"/>
          </a:xfrm>
          <a:prstGeom prst="rect">
            <a:avLst/>
          </a:prstGeom>
          <a:noFill/>
        </p:spPr>
      </p:pic>
      <p:pic>
        <p:nvPicPr>
          <p:cNvPr id="7172" name="Picture 4" descr="http://img.fotocommunity.com/images/People/At-Work/World-Bodypainting-Festival-2013-Portschach-Austria-a3164050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4357686" cy="6858000"/>
          </a:xfrm>
          <a:prstGeom prst="rect">
            <a:avLst/>
          </a:prstGeom>
          <a:noFill/>
        </p:spPr>
      </p:pic>
      <p:pic>
        <p:nvPicPr>
          <p:cNvPr id="7170" name="Picture 2" descr="http://www.spykeheels.com/wp-content/uploads/2013/08/wbf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4786314" y="428625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357686" y="0"/>
            <a:ext cx="4786314" cy="6857999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2000232" y="4143380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4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435768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9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2857488" y="0"/>
            <a:ext cx="5072098" cy="6858000"/>
          </a:xfrm>
          <a:prstGeom prst="rect">
            <a:avLst/>
          </a:prstGeom>
          <a:noFill/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3857620" y="5715016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5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128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www.ceac.es/blog/wp-content/uploads/2013/06/Body_Paint_Ti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biLevel thresh="50000"/>
            <a:lum bright="-40000" contrast="-40000"/>
          </a:blip>
          <a:srcRect/>
          <a:stretch>
            <a:fillRect/>
          </a:stretch>
        </p:blipFill>
        <p:spPr bwMode="auto">
          <a:xfrm>
            <a:off x="5857884" y="1714488"/>
            <a:ext cx="571504" cy="3484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6" name="Picture 2" descr="16th World Bodypainting Festi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65538" name="Picture 2" descr="16th World Bodypainting Festiv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World Bodypainting Festival in Pörtschach, Aust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lrincondemily.webcindario.com/Frases/Feliz_dia_semana/3%20Dia%2004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9954221">
            <a:off x="-354288" y="697585"/>
            <a:ext cx="3548595" cy="213052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4357694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 : Helen</a:t>
            </a:r>
            <a:endParaRPr lang="es-E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4" descr="http://www.firmas7.com/nombres/h/imagenes/_helen_060304_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2958" y="5147204"/>
            <a:ext cx="2046770" cy="852821"/>
          </a:xfrm>
          <a:prstGeom prst="rect">
            <a:avLst/>
          </a:prstGeom>
          <a:noFill/>
        </p:spPr>
      </p:pic>
      <p:pic>
        <p:nvPicPr>
          <p:cNvPr id="4098" name="Picture 2" descr="http://prafulla.net/wp-content/sharenreadfiles/2013/07/472208/16th-World-Bodypainting-Festival-in-Austria-4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388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126</Words>
  <Application>Microsoft Office PowerPoint</Application>
  <PresentationFormat>Presentación en pantalla (4:3)</PresentationFormat>
  <Paragraphs>38</Paragraphs>
  <Slides>33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Anual World bodypainting Austria</dc:title>
  <dc:creator>Helen-Bruji</dc:creator>
  <cp:lastModifiedBy>Eleni</cp:lastModifiedBy>
  <cp:revision>98</cp:revision>
  <dcterms:created xsi:type="dcterms:W3CDTF">2013-09-17T22:26:59Z</dcterms:created>
  <dcterms:modified xsi:type="dcterms:W3CDTF">2013-10-11T21:16:07Z</dcterms:modified>
  <cp:category>Arte</cp:category>
  <cp:contentStatus>Final</cp:contentStatus>
</cp:coreProperties>
</file>