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350" r:id="rId3"/>
    <p:sldId id="375" r:id="rId4"/>
    <p:sldId id="371" r:id="rId5"/>
    <p:sldId id="376" r:id="rId6"/>
    <p:sldId id="355" r:id="rId7"/>
    <p:sldId id="358" r:id="rId8"/>
    <p:sldId id="370" r:id="rId9"/>
    <p:sldId id="367" r:id="rId10"/>
    <p:sldId id="372" r:id="rId11"/>
    <p:sldId id="377" r:id="rId12"/>
    <p:sldId id="368" r:id="rId13"/>
    <p:sldId id="373" r:id="rId14"/>
    <p:sldId id="378" r:id="rId15"/>
    <p:sldId id="259" r:id="rId16"/>
    <p:sldId id="260" r:id="rId17"/>
    <p:sldId id="280" r:id="rId18"/>
  </p:sldIdLst>
  <p:sldSz cx="12192000" cy="6858000"/>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000"/>
    <a:srgbClr val="EEEEEE"/>
    <a:srgbClr val="F2F2F2"/>
    <a:srgbClr val="3E0000"/>
    <a:srgbClr val="E4E4E4"/>
    <a:srgbClr val="F0F0F0"/>
    <a:srgbClr val="EEB5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823" autoAdjust="0"/>
    <p:restoredTop sz="94660"/>
  </p:normalViewPr>
  <p:slideViewPr>
    <p:cSldViewPr snapToGrid="0">
      <p:cViewPr varScale="1">
        <p:scale>
          <a:sx n="69" d="100"/>
          <a:sy n="69" d="100"/>
        </p:scale>
        <p:origin x="894" y="48"/>
      </p:cViewPr>
      <p:guideLst>
        <p:guide orient="horz" pos="2137"/>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MX"/>
          </a:p>
        </p:txBody>
      </p:sp>
      <p:sp>
        <p:nvSpPr>
          <p:cNvPr id="4" name="Marcador de fecha 3"/>
          <p:cNvSpPr>
            <a:spLocks noGrp="1"/>
          </p:cNvSpPr>
          <p:nvPr>
            <p:ph type="dt" sz="half" idx="10"/>
          </p:nvPr>
        </p:nvSpPr>
        <p:spPr/>
        <p:txBody>
          <a:bodyPr/>
          <a:lstStyle/>
          <a:p>
            <a:fld id="{D0C94F69-D532-4FC0-AF86-CF39C2A22301}" type="datetimeFigureOut">
              <a:rPr lang="es-MX" smtClean="0"/>
              <a:t>08/06/2017</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537534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D0C94F69-D532-4FC0-AF86-CF39C2A22301}" type="datetimeFigureOut">
              <a:rPr lang="es-MX" smtClean="0"/>
              <a:t>08/06/2017</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9095215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D0C94F69-D532-4FC0-AF86-CF39C2A22301}" type="datetimeFigureOut">
              <a:rPr lang="es-MX" smtClean="0"/>
              <a:t>08/06/2017</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2864822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fecha 4"/>
          <p:cNvSpPr>
            <a:spLocks noGrp="1"/>
          </p:cNvSpPr>
          <p:nvPr>
            <p:ph type="dt" sz="half" idx="10"/>
          </p:nvPr>
        </p:nvSpPr>
        <p:spPr/>
        <p:txBody>
          <a:bodyPr/>
          <a:lstStyle/>
          <a:p>
            <a:fld id="{D0C94F69-D532-4FC0-AF86-CF39C2A22301}" type="datetimeFigureOut">
              <a:rPr lang="es-MX" smtClean="0"/>
              <a:t>08/06/2017</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835843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7" name="Marcador de fecha 6"/>
          <p:cNvSpPr>
            <a:spLocks noGrp="1"/>
          </p:cNvSpPr>
          <p:nvPr>
            <p:ph type="dt" sz="half" idx="10"/>
          </p:nvPr>
        </p:nvSpPr>
        <p:spPr/>
        <p:txBody>
          <a:bodyPr/>
          <a:lstStyle/>
          <a:p>
            <a:fld id="{D0C94F69-D532-4FC0-AF86-CF39C2A22301}" type="datetimeFigureOut">
              <a:rPr lang="es-MX" smtClean="0"/>
              <a:t>08/06/2017</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03276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fecha 2"/>
          <p:cNvSpPr>
            <a:spLocks noGrp="1"/>
          </p:cNvSpPr>
          <p:nvPr>
            <p:ph type="dt" sz="half" idx="10"/>
          </p:nvPr>
        </p:nvSpPr>
        <p:spPr/>
        <p:txBody>
          <a:bodyPr/>
          <a:lstStyle/>
          <a:p>
            <a:fld id="{D0C94F69-D532-4FC0-AF86-CF39C2A22301}" type="datetimeFigureOut">
              <a:rPr lang="es-MX" smtClean="0"/>
              <a:t>08/06/2017</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230495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D0C94F69-D532-4FC0-AF86-CF39C2A22301}" type="datetimeFigureOut">
              <a:rPr lang="es-MX" smtClean="0"/>
              <a:t>08/06/2017</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1278903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D0C94F69-D532-4FC0-AF86-CF39C2A22301}" type="datetimeFigureOut">
              <a:rPr lang="es-MX" smtClean="0"/>
              <a:t>08/06/2017</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1663492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D0C94F69-D532-4FC0-AF86-CF39C2A22301}" type="datetimeFigureOut">
              <a:rPr lang="es-MX" smtClean="0"/>
              <a:t>08/06/2017</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0367777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D0C94F69-D532-4FC0-AF86-CF39C2A22301}" type="datetimeFigureOut">
              <a:rPr lang="es-MX" smtClean="0"/>
              <a:t>08/06/2017</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2443735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D0C94F69-D532-4FC0-AF86-CF39C2A22301}" type="datetimeFigureOut">
              <a:rPr lang="es-MX" smtClean="0"/>
              <a:t>08/06/2017</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1095944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C94F69-D532-4FC0-AF86-CF39C2A22301}" type="datetimeFigureOut">
              <a:rPr lang="es-MX" smtClean="0"/>
              <a:t>08/06/2017</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29180101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xml"/><Relationship Id="rId7" Type="http://schemas.openxmlformats.org/officeDocument/2006/relationships/image" Target="../media/image5.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2.png"/><Relationship Id="rId5" Type="http://schemas.openxmlformats.org/officeDocument/2006/relationships/image" Target="../media/image4.jpg"/><Relationship Id="rId4" Type="http://schemas.openxmlformats.org/officeDocument/2006/relationships/audio" Target="../media/audio1.wav"/><Relationship Id="rId9" Type="http://schemas.openxmlformats.org/officeDocument/2006/relationships/audio" Target="../media/audio1.wav"/></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5.png"/><Relationship Id="rId5" Type="http://schemas.openxmlformats.org/officeDocument/2006/relationships/image" Target="../media/image15.png"/><Relationship Id="rId4" Type="http://schemas.openxmlformats.org/officeDocument/2006/relationships/image" Target="../media/image14.jpg"/></Relationships>
</file>

<file path=ppt/slides/_rels/slide16.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vk.com/mispps" TargetMode="External"/><Relationship Id="rId3" Type="http://schemas.openxmlformats.org/officeDocument/2006/relationships/image" Target="../media/image16.png"/><Relationship Id="rId7" Type="http://schemas.openxmlformats.org/officeDocument/2006/relationships/hyperlink" Target="https://www.facebook.com/mispps" TargetMode="External"/><Relationship Id="rId12" Type="http://schemas.openxmlformats.org/officeDocument/2006/relationships/image" Target="../media/image21.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18.png"/><Relationship Id="rId11" Type="http://schemas.openxmlformats.org/officeDocument/2006/relationships/hyperlink" Target="https://plus.google.com/+Mispps/" TargetMode="External"/><Relationship Id="rId5" Type="http://schemas.openxmlformats.org/officeDocument/2006/relationships/image" Target="../media/image17.png"/><Relationship Id="rId10" Type="http://schemas.openxmlformats.org/officeDocument/2006/relationships/image" Target="../media/image2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5" name="6 CuadroTexto"/>
          <p:cNvSpPr txBox="1"/>
          <p:nvPr/>
        </p:nvSpPr>
        <p:spPr>
          <a:xfrm>
            <a:off x="495662" y="5657671"/>
            <a:ext cx="10352866"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defTabSz="121917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a:ln w="11430"/>
                <a:solidFill>
                  <a:prstClr val="black"/>
                </a:solidFill>
                <a:effectLst>
                  <a:outerShdw blurRad="50800" dist="39000" dir="5460000" algn="tl">
                    <a:srgbClr val="000000">
                      <a:alpha val="38000"/>
                    </a:srgbClr>
                  </a:outerShdw>
                </a:effectLst>
                <a:uLnTx/>
                <a:uFillTx/>
                <a:latin typeface="Arial" charset="0"/>
                <a:cs typeface="Arial"/>
              </a:rPr>
              <a:t>____________________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cs typeface="Arial"/>
            </a:endParaRPr>
          </a:p>
        </p:txBody>
      </p:sp>
      <p:pic>
        <p:nvPicPr>
          <p:cNvPr id="7"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13806" y="6092728"/>
            <a:ext cx="1632181" cy="576312"/>
          </a:xfrm>
          <a:prstGeom prst="rect">
            <a:avLst/>
          </a:prstGeom>
          <a:noFill/>
          <a:extLst>
            <a:ext uri="{909E8E84-426E-40DD-AFC4-6F175D3DCCD1}">
              <a14:hiddenFill xmlns:a14="http://schemas.microsoft.com/office/drawing/2010/main">
                <a:solidFill>
                  <a:srgbClr val="FFFFFF"/>
                </a:solidFill>
              </a14:hiddenFill>
            </a:ext>
          </a:extLst>
        </p:spPr>
      </p:pic>
      <p:pic>
        <p:nvPicPr>
          <p:cNvPr id="3" name="Eagle 1 - Mezcla 0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48328" y="7101408"/>
            <a:ext cx="360040" cy="360040"/>
          </a:xfrm>
          <a:prstGeom prst="rect">
            <a:avLst/>
          </a:prstGeom>
        </p:spPr>
      </p:pic>
      <p:sp>
        <p:nvSpPr>
          <p:cNvPr id="13" name="CuadroTexto 12"/>
          <p:cNvSpPr txBox="1"/>
          <p:nvPr/>
        </p:nvSpPr>
        <p:spPr>
          <a:xfrm>
            <a:off x="0" y="0"/>
            <a:ext cx="495662" cy="369332"/>
          </a:xfrm>
          <a:prstGeom prst="rect">
            <a:avLst/>
          </a:prstGeom>
          <a:noFill/>
        </p:spPr>
        <p:txBody>
          <a:bodyPr wrap="square" rtlCol="0">
            <a:spAutoFit/>
          </a:bodyPr>
          <a:lstStyle/>
          <a:p>
            <a:endParaRPr lang="es-ES"/>
          </a:p>
        </p:txBody>
      </p:sp>
      <p:sp>
        <p:nvSpPr>
          <p:cNvPr id="14" name="1 Rectángulo"/>
          <p:cNvSpPr/>
          <p:nvPr/>
        </p:nvSpPr>
        <p:spPr>
          <a:xfrm>
            <a:off x="1787236" y="3776870"/>
            <a:ext cx="8631382" cy="2256877"/>
          </a:xfrm>
          <a:prstGeom prst="rect">
            <a:avLst/>
          </a:prstGeom>
          <a:noFill/>
        </p:spPr>
        <p:txBody>
          <a:bodyPr wrap="square" lIns="121920" tIns="60960" rIns="121920" bIns="60960" numCol="1">
            <a:prstTxWarp prst="textCanDown">
              <a:avLst/>
            </a:prstTxWarp>
            <a:spAutoFit/>
            <a:scene3d>
              <a:camera prst="orthographicFront"/>
              <a:lightRig rig="harsh" dir="t"/>
            </a:scene3d>
            <a:sp3d extrusionH="57150" prstMaterial="matte">
              <a:bevelT w="63500" h="12700" prst="angle"/>
              <a:contourClr>
                <a:schemeClr val="bg1">
                  <a:lumMod val="65000"/>
                </a:schemeClr>
              </a:contourClr>
            </a:sp3d>
          </a:bodyPr>
          <a:lstStyle/>
          <a:p>
            <a:pPr lvl="0" algn="ctr" defTabSz="1219170">
              <a:defRPr/>
            </a:pPr>
            <a:r>
              <a:rPr lang="es-MX" sz="4267" b="1" kern="0" dirty="0">
                <a:ln>
                  <a:solidFill>
                    <a:srgbClr val="996633"/>
                  </a:solidFill>
                </a:ln>
                <a:solidFill>
                  <a:srgbClr val="FFC000"/>
                </a:solidFill>
                <a:latin typeface="Arial"/>
                <a:cs typeface="Arial"/>
              </a:rPr>
              <a:t>Animales Extintos </a:t>
            </a:r>
          </a:p>
          <a:p>
            <a:pPr lvl="0" algn="ctr" defTabSz="1219170">
              <a:defRPr/>
            </a:pPr>
            <a:r>
              <a:rPr lang="es-MX" sz="4267" b="1" kern="0" dirty="0">
                <a:ln>
                  <a:solidFill>
                    <a:srgbClr val="996633"/>
                  </a:solidFill>
                </a:ln>
                <a:solidFill>
                  <a:srgbClr val="FFC000"/>
                </a:solidFill>
                <a:latin typeface="Arial"/>
                <a:cs typeface="Arial"/>
              </a:rPr>
              <a:t>más Impresionantes </a:t>
            </a:r>
          </a:p>
          <a:p>
            <a:pPr lvl="0" algn="ctr" defTabSz="1219170">
              <a:defRPr/>
            </a:pPr>
            <a:r>
              <a:rPr lang="es-MX" sz="4267" b="1" kern="0" dirty="0">
                <a:ln>
                  <a:solidFill>
                    <a:srgbClr val="996633"/>
                  </a:solidFill>
                </a:ln>
                <a:solidFill>
                  <a:srgbClr val="FFC000"/>
                </a:solidFill>
                <a:latin typeface="Arial"/>
                <a:cs typeface="Arial"/>
              </a:rPr>
              <a:t>de la Historia</a:t>
            </a:r>
            <a:endParaRPr kumimoji="0" lang="es-ES" sz="4267" b="1" i="0" u="none" strike="noStrike" kern="0" cap="none" spc="0" normalizeH="0" baseline="0" noProof="0" dirty="0">
              <a:ln>
                <a:solidFill>
                  <a:srgbClr val="996633"/>
                </a:solidFill>
              </a:ln>
              <a:solidFill>
                <a:srgbClr val="FFC000"/>
              </a:solidFill>
              <a:effectLst/>
              <a:uLnTx/>
              <a:uFillTx/>
              <a:latin typeface="Arial"/>
              <a:cs typeface="Arial"/>
            </a:endParaRPr>
          </a:p>
        </p:txBody>
      </p:sp>
      <p:sp>
        <p:nvSpPr>
          <p:cNvPr id="9" name="12 CuadroTexto"/>
          <p:cNvSpPr txBox="1"/>
          <p:nvPr/>
        </p:nvSpPr>
        <p:spPr>
          <a:xfrm>
            <a:off x="4961719" y="68735"/>
            <a:ext cx="2304256" cy="338554"/>
          </a:xfrm>
          <a:prstGeom prst="rect">
            <a:avLst/>
          </a:prstGeom>
          <a:noFill/>
        </p:spPr>
        <p:txBody>
          <a:bodyPr wrap="square">
            <a:spAutoFit/>
          </a:bodyPr>
          <a:lstStyle/>
          <a:p>
            <a:pPr marL="0" marR="0" lvl="0" indent="0" algn="ctr" defTabSz="914378" eaLnBrk="1" fontAlgn="auto" latinLnBrk="0" hangingPunct="1">
              <a:lnSpc>
                <a:spcPct val="100000"/>
              </a:lnSpc>
              <a:spcBef>
                <a:spcPts val="0"/>
              </a:spcBef>
              <a:spcAft>
                <a:spcPts val="0"/>
              </a:spcAft>
              <a:buClrTx/>
              <a:buSzTx/>
              <a:buFontTx/>
              <a:buNone/>
              <a:tabLst/>
              <a:defRPr/>
            </a:pPr>
            <a:r>
              <a:rPr kumimoji="0" lang="es-MX" sz="1600" b="1" i="0" u="none" strike="noStrike" kern="0" cap="none" spc="0" normalizeH="0" baseline="0" noProof="0" dirty="0">
                <a:ln>
                  <a:noFill/>
                </a:ln>
                <a:solidFill>
                  <a:schemeClr val="accent6">
                    <a:lumMod val="20000"/>
                    <a:lumOff val="80000"/>
                  </a:schemeClr>
                </a:solidFill>
                <a:effectLst>
                  <a:outerShdw blurRad="38100" dist="38100" dir="2700000" algn="tl">
                    <a:srgbClr val="000000">
                      <a:alpha val="43137"/>
                    </a:srgbClr>
                  </a:outerShdw>
                </a:effectLst>
                <a:uLnTx/>
                <a:uFillTx/>
                <a:latin typeface="Arial Narrow" panose="020B0606020202030204" pitchFamily="34" charset="0"/>
                <a:cs typeface="Arial"/>
              </a:rPr>
              <a:t>eaglenest</a:t>
            </a:r>
            <a:r>
              <a:rPr kumimoji="0" lang="es-MX" sz="1200" b="1" i="0" u="none" strike="noStrike" kern="0" cap="none" spc="0" normalizeH="0" baseline="0" noProof="0" dirty="0">
                <a:ln>
                  <a:noFill/>
                </a:ln>
                <a:solidFill>
                  <a:schemeClr val="accent6">
                    <a:lumMod val="20000"/>
                    <a:lumOff val="80000"/>
                  </a:schemeClr>
                </a:solidFill>
                <a:effectLst>
                  <a:outerShdw blurRad="38100" dist="38100" dir="2700000" algn="tl">
                    <a:srgbClr val="000000">
                      <a:alpha val="43137"/>
                    </a:srgbClr>
                  </a:outerShdw>
                </a:effectLst>
                <a:uLnTx/>
                <a:uFillTx/>
                <a:latin typeface="Arial Narrow" panose="020B0606020202030204" pitchFamily="34" charset="0"/>
                <a:cs typeface="Arial"/>
              </a:rPr>
              <a:t>8</a:t>
            </a:r>
            <a:r>
              <a:rPr kumimoji="0" lang="es-MX" sz="1600" b="1" i="0" u="none" strike="noStrike" kern="0" cap="none" spc="0" normalizeH="0" baseline="0" noProof="0" dirty="0">
                <a:ln>
                  <a:noFill/>
                </a:ln>
                <a:solidFill>
                  <a:schemeClr val="accent6">
                    <a:lumMod val="20000"/>
                    <a:lumOff val="80000"/>
                  </a:schemeClr>
                </a:solidFill>
                <a:effectLst>
                  <a:outerShdw blurRad="38100" dist="38100" dir="2700000" algn="tl">
                    <a:srgbClr val="000000">
                      <a:alpha val="43137"/>
                    </a:srgbClr>
                  </a:outerShdw>
                </a:effectLst>
                <a:uLnTx/>
                <a:uFillTx/>
                <a:latin typeface="Arial Narrow" panose="020B0606020202030204" pitchFamily="34" charset="0"/>
                <a:cs typeface="Arial"/>
              </a:rPr>
              <a:t>@hotmail.com</a:t>
            </a:r>
          </a:p>
        </p:txBody>
      </p:sp>
    </p:spTree>
    <p:extLst>
      <p:ext uri="{BB962C8B-B14F-4D97-AF65-F5344CB8AC3E}">
        <p14:creationId xmlns:p14="http://schemas.microsoft.com/office/powerpoint/2010/main" val="406257718"/>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timing>
    <p:tnLst>
      <p:par>
        <p:cTn id="1" dur="indefinite" restart="never" nodeType="tmRoot">
          <p:childTnLst>
            <p:audio>
              <p:cMediaNode vol="100000">
                <p:cTn id="2"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5" name="6 CuadroTexto"/>
          <p:cNvSpPr txBox="1"/>
          <p:nvPr/>
        </p:nvSpPr>
        <p:spPr>
          <a:xfrm>
            <a:off x="495662" y="5657671"/>
            <a:ext cx="10352866"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defTabSz="121917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a:ln w="11430"/>
                <a:solidFill>
                  <a:prstClr val="black"/>
                </a:solidFill>
                <a:effectLst>
                  <a:outerShdw blurRad="50800" dist="39000" dir="5460000" algn="tl">
                    <a:srgbClr val="000000">
                      <a:alpha val="38000"/>
                    </a:srgbClr>
                  </a:outerShdw>
                </a:effectLst>
                <a:uLnTx/>
                <a:uFillTx/>
                <a:latin typeface="Arial" charset="0"/>
                <a:cs typeface="Arial"/>
              </a:rPr>
              <a:t>____________________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cs typeface="Arial"/>
            </a:endParaRPr>
          </a:p>
        </p:txBody>
      </p:sp>
      <p:pic>
        <p:nvPicPr>
          <p:cNvPr id="4" name="Picture 2" descr="C:\Users\capiA\Desktop\Eaglenest 767.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404917">
            <a:off x="16705050" y="4331566"/>
            <a:ext cx="1632181" cy="576312"/>
          </a:xfrm>
          <a:prstGeom prst="rect">
            <a:avLst/>
          </a:prstGeom>
          <a:noFill/>
          <a:extLst>
            <a:ext uri="{909E8E84-426E-40DD-AFC4-6F175D3DCCD1}">
              <a14:hiddenFill xmlns:a14="http://schemas.microsoft.com/office/drawing/2010/main">
                <a:solidFill>
                  <a:srgbClr val="FFFFFF"/>
                </a:solidFill>
              </a14:hiddenFill>
            </a:ext>
          </a:extLst>
        </p:spPr>
      </p:pic>
      <p:pic>
        <p:nvPicPr>
          <p:cNvPr id="6" name="Imagen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76808" y="164250"/>
            <a:ext cx="864096" cy="303988"/>
          </a:xfrm>
          <a:prstGeom prst="rect">
            <a:avLst/>
          </a:prstGeom>
        </p:spPr>
      </p:pic>
      <p:pic>
        <p:nvPicPr>
          <p:cNvPr id="7" name="Picture 2" descr="C:\Users\capiA\Desktop\Eaglenest 767.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13806" y="6092728"/>
            <a:ext cx="1632181" cy="576312"/>
          </a:xfrm>
          <a:prstGeom prst="rect">
            <a:avLst/>
          </a:prstGeom>
          <a:noFill/>
          <a:extLst>
            <a:ext uri="{909E8E84-426E-40DD-AFC4-6F175D3DCCD1}">
              <a14:hiddenFill xmlns:a14="http://schemas.microsoft.com/office/drawing/2010/main">
                <a:solidFill>
                  <a:srgbClr val="FFFFFF"/>
                </a:solidFill>
              </a14:hiddenFill>
            </a:ext>
          </a:extLst>
        </p:spPr>
      </p:pic>
      <p:sp>
        <p:nvSpPr>
          <p:cNvPr id="10" name="12 CuadroTexto"/>
          <p:cNvSpPr txBox="1"/>
          <p:nvPr/>
        </p:nvSpPr>
        <p:spPr>
          <a:xfrm>
            <a:off x="767408" y="148247"/>
            <a:ext cx="2304256" cy="338554"/>
          </a:xfrm>
          <a:prstGeom prst="rect">
            <a:avLst/>
          </a:prstGeom>
          <a:noFill/>
        </p:spPr>
        <p:txBody>
          <a:bodyPr wrap="square">
            <a:spAutoFit/>
          </a:bodyPr>
          <a:lstStyle/>
          <a:p>
            <a:pPr marL="0" marR="0" lvl="0" indent="0" algn="ctr" defTabSz="914378" eaLnBrk="1" fontAlgn="auto" latinLnBrk="0" hangingPunct="1">
              <a:lnSpc>
                <a:spcPct val="100000"/>
              </a:lnSpc>
              <a:spcBef>
                <a:spcPts val="0"/>
              </a:spcBef>
              <a:spcAft>
                <a:spcPts val="0"/>
              </a:spcAft>
              <a:buClrTx/>
              <a:buSzTx/>
              <a:buFontTx/>
              <a:buNone/>
              <a:tabLst/>
              <a:defRPr/>
            </a:pPr>
            <a:r>
              <a:rPr kumimoji="0" lang="es-MX" sz="1600" b="1" i="0" u="none" strike="noStrike" kern="0" cap="none" spc="0" normalizeH="0" baseline="0" noProof="0" dirty="0">
                <a:ln>
                  <a:noFill/>
                </a:ln>
                <a:solidFill>
                  <a:schemeClr val="accent6">
                    <a:lumMod val="20000"/>
                    <a:lumOff val="80000"/>
                  </a:schemeClr>
                </a:solidFill>
                <a:effectLst>
                  <a:outerShdw blurRad="38100" dist="38100" dir="2700000" algn="tl">
                    <a:srgbClr val="000000">
                      <a:alpha val="43137"/>
                    </a:srgbClr>
                  </a:outerShdw>
                </a:effectLst>
                <a:uLnTx/>
                <a:uFillTx/>
                <a:latin typeface="Arial Narrow" panose="020B0606020202030204" pitchFamily="34" charset="0"/>
                <a:cs typeface="Arial"/>
              </a:rPr>
              <a:t>eaglenest</a:t>
            </a:r>
            <a:r>
              <a:rPr kumimoji="0" lang="es-MX" sz="1200" b="1" i="0" u="none" strike="noStrike" kern="0" cap="none" spc="0" normalizeH="0" baseline="0" noProof="0" dirty="0">
                <a:ln>
                  <a:noFill/>
                </a:ln>
                <a:solidFill>
                  <a:schemeClr val="accent6">
                    <a:lumMod val="20000"/>
                    <a:lumOff val="80000"/>
                  </a:schemeClr>
                </a:solidFill>
                <a:effectLst>
                  <a:outerShdw blurRad="38100" dist="38100" dir="2700000" algn="tl">
                    <a:srgbClr val="000000">
                      <a:alpha val="43137"/>
                    </a:srgbClr>
                  </a:outerShdw>
                </a:effectLst>
                <a:uLnTx/>
                <a:uFillTx/>
                <a:latin typeface="Arial Narrow" panose="020B0606020202030204" pitchFamily="34" charset="0"/>
                <a:cs typeface="Arial"/>
              </a:rPr>
              <a:t>8</a:t>
            </a:r>
            <a:r>
              <a:rPr kumimoji="0" lang="es-MX" sz="1600" b="1" i="0" u="none" strike="noStrike" kern="0" cap="none" spc="0" normalizeH="0" baseline="0" noProof="0" dirty="0">
                <a:ln>
                  <a:noFill/>
                </a:ln>
                <a:solidFill>
                  <a:schemeClr val="accent6">
                    <a:lumMod val="20000"/>
                    <a:lumOff val="80000"/>
                  </a:schemeClr>
                </a:solidFill>
                <a:effectLst>
                  <a:outerShdw blurRad="38100" dist="38100" dir="2700000" algn="tl">
                    <a:srgbClr val="000000">
                      <a:alpha val="43137"/>
                    </a:srgbClr>
                  </a:outerShdw>
                </a:effectLst>
                <a:uLnTx/>
                <a:uFillTx/>
                <a:latin typeface="Arial Narrow" panose="020B0606020202030204" pitchFamily="34" charset="0"/>
                <a:cs typeface="Arial"/>
              </a:rPr>
              <a:t>@hotmail.com</a:t>
            </a:r>
          </a:p>
        </p:txBody>
      </p:sp>
      <p:pic>
        <p:nvPicPr>
          <p:cNvPr id="3" name="Eagle 1 - Mezcla 0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048328" y="7101408"/>
            <a:ext cx="360040" cy="360040"/>
          </a:xfrm>
          <a:prstGeom prst="rect">
            <a:avLst/>
          </a:prstGeom>
        </p:spPr>
      </p:pic>
      <p:sp>
        <p:nvSpPr>
          <p:cNvPr id="13" name="CuadroTexto 12"/>
          <p:cNvSpPr txBox="1"/>
          <p:nvPr/>
        </p:nvSpPr>
        <p:spPr>
          <a:xfrm>
            <a:off x="0" y="0"/>
            <a:ext cx="495662" cy="369332"/>
          </a:xfrm>
          <a:prstGeom prst="rect">
            <a:avLst/>
          </a:prstGeom>
          <a:noFill/>
        </p:spPr>
        <p:txBody>
          <a:bodyPr wrap="square" rtlCol="0">
            <a:spAutoFit/>
          </a:bodyPr>
          <a:lstStyle/>
          <a:p>
            <a:endParaRPr lang="es-ES" dirty="0"/>
          </a:p>
        </p:txBody>
      </p:sp>
      <p:sp>
        <p:nvSpPr>
          <p:cNvPr id="12" name="1 Rectángulo"/>
          <p:cNvSpPr/>
          <p:nvPr/>
        </p:nvSpPr>
        <p:spPr>
          <a:xfrm>
            <a:off x="6243638" y="528637"/>
            <a:ext cx="5943608" cy="779765"/>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lvl="0" algn="ctr" defTabSz="1219170">
              <a:defRPr/>
            </a:pPr>
            <a:r>
              <a:rPr lang="es-MX" sz="4267" b="1" kern="0" dirty="0">
                <a:ln>
                  <a:solidFill>
                    <a:srgbClr val="996633"/>
                  </a:solidFill>
                </a:ln>
                <a:solidFill>
                  <a:srgbClr val="FFC000"/>
                </a:solidFill>
                <a:latin typeface="Arial"/>
                <a:cs typeface="Arial"/>
              </a:rPr>
              <a:t>Animales Extintos</a:t>
            </a:r>
            <a:endParaRPr kumimoji="0" lang="es-ES" sz="4267" b="1" i="0" u="none" strike="noStrike" kern="0" cap="none" spc="0" normalizeH="0" baseline="0" noProof="0" dirty="0">
              <a:ln>
                <a:solidFill>
                  <a:srgbClr val="996633"/>
                </a:solidFill>
              </a:ln>
              <a:solidFill>
                <a:srgbClr val="FFC000"/>
              </a:solidFill>
              <a:effectLst/>
              <a:uLnTx/>
              <a:uFillTx/>
              <a:latin typeface="Arial"/>
              <a:cs typeface="Arial"/>
            </a:endParaRPr>
          </a:p>
        </p:txBody>
      </p:sp>
      <p:sp>
        <p:nvSpPr>
          <p:cNvPr id="11" name="1 Rectángulo"/>
          <p:cNvSpPr/>
          <p:nvPr/>
        </p:nvSpPr>
        <p:spPr>
          <a:xfrm>
            <a:off x="66669" y="2795600"/>
            <a:ext cx="5605475" cy="779765"/>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lvl="0" algn="ctr" defTabSz="1219170">
              <a:defRPr/>
            </a:pPr>
            <a:r>
              <a:rPr lang="es-MX" sz="4267" b="1" kern="0" dirty="0">
                <a:ln>
                  <a:solidFill>
                    <a:srgbClr val="996633"/>
                  </a:solidFill>
                </a:ln>
                <a:solidFill>
                  <a:srgbClr val="FFC000"/>
                </a:solidFill>
                <a:latin typeface="Arial"/>
                <a:cs typeface="Arial"/>
              </a:rPr>
              <a:t>más Impresionantes</a:t>
            </a:r>
            <a:endParaRPr kumimoji="0" lang="es-ES" sz="4267" b="1" i="0" u="none" strike="noStrike" kern="0" cap="none" spc="0" normalizeH="0" baseline="0" noProof="0" dirty="0">
              <a:ln>
                <a:solidFill>
                  <a:srgbClr val="996633"/>
                </a:solidFill>
              </a:ln>
              <a:solidFill>
                <a:srgbClr val="FFC000"/>
              </a:solidFill>
              <a:effectLst/>
              <a:uLnTx/>
              <a:uFillTx/>
              <a:latin typeface="Arial"/>
              <a:cs typeface="Arial"/>
            </a:endParaRPr>
          </a:p>
        </p:txBody>
      </p:sp>
      <p:sp>
        <p:nvSpPr>
          <p:cNvPr id="14" name="1 Rectángulo"/>
          <p:cNvSpPr/>
          <p:nvPr/>
        </p:nvSpPr>
        <p:spPr>
          <a:xfrm>
            <a:off x="7829549" y="2809876"/>
            <a:ext cx="4338643" cy="779765"/>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lvl="0" algn="ctr" defTabSz="1219170">
              <a:defRPr/>
            </a:pPr>
            <a:r>
              <a:rPr lang="es-MX" sz="4267" b="1" kern="0" dirty="0">
                <a:ln>
                  <a:solidFill>
                    <a:srgbClr val="996633"/>
                  </a:solidFill>
                </a:ln>
                <a:solidFill>
                  <a:srgbClr val="FFC000"/>
                </a:solidFill>
                <a:latin typeface="Arial"/>
                <a:cs typeface="Arial"/>
              </a:rPr>
              <a:t>de la Historia</a:t>
            </a:r>
            <a:endParaRPr kumimoji="0" lang="es-ES" sz="4267" b="1" i="0" u="none" strike="noStrike" kern="0" cap="none" spc="0" normalizeH="0" baseline="0" noProof="0" dirty="0">
              <a:ln>
                <a:solidFill>
                  <a:srgbClr val="996633"/>
                </a:solidFill>
              </a:ln>
              <a:solidFill>
                <a:srgbClr val="FFC000"/>
              </a:solidFill>
              <a:effectLst/>
              <a:uLnTx/>
              <a:uFillTx/>
              <a:latin typeface="Arial"/>
              <a:cs typeface="Arial"/>
            </a:endParaRPr>
          </a:p>
        </p:txBody>
      </p:sp>
    </p:spTree>
    <p:extLst>
      <p:ext uri="{BB962C8B-B14F-4D97-AF65-F5344CB8AC3E}">
        <p14:creationId xmlns:p14="http://schemas.microsoft.com/office/powerpoint/2010/main" val="41295664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0">
        <p15:prstTrans prst="curtains"/>
        <p:sndAc>
          <p:stSnd>
            <p:snd r:embed="rId4" name="Mezcla Black-Eaglenest-1.wav"/>
          </p:stSnd>
        </p:sndAc>
      </p:transition>
    </mc:Choice>
    <mc:Fallback xmlns="">
      <p:transition spd="slow" advClick="0" advTm="0">
        <p:fade/>
        <p:sndAc>
          <p:stSnd>
            <p:snd r:embed="rId9" name="Mezcla Black-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afterEffect">
                                  <p:stCondLst>
                                    <p:cond delay="0"/>
                                  </p:stCondLst>
                                  <p:childTnLst>
                                    <p:anim calcmode="lin" valueType="num">
                                      <p:cBhvr additive="base">
                                        <p:cTn id="6" dur="16000"/>
                                        <p:tgtEl>
                                          <p:spTgt spid="6"/>
                                        </p:tgtEl>
                                        <p:attrNameLst>
                                          <p:attrName>ppt_x</p:attrName>
                                        </p:attrNameLst>
                                      </p:cBhvr>
                                      <p:tavLst>
                                        <p:tav tm="0">
                                          <p:val>
                                            <p:strVal val="ppt_x"/>
                                          </p:val>
                                        </p:tav>
                                        <p:tav tm="100000">
                                          <p:val>
                                            <p:strVal val="1+ppt_w/2"/>
                                          </p:val>
                                        </p:tav>
                                      </p:tavLst>
                                    </p:anim>
                                    <p:anim calcmode="lin" valueType="num">
                                      <p:cBhvr additive="base">
                                        <p:cTn id="7" dur="16000"/>
                                        <p:tgtEl>
                                          <p:spTgt spid="6"/>
                                        </p:tgtEl>
                                        <p:attrNameLst>
                                          <p:attrName>ppt_y</p:attrName>
                                        </p:attrNameLst>
                                      </p:cBhvr>
                                      <p:tavLst>
                                        <p:tav tm="0">
                                          <p:val>
                                            <p:strVal val="ppt_y"/>
                                          </p:val>
                                        </p:tav>
                                        <p:tav tm="100000">
                                          <p:val>
                                            <p:strVal val="ppt_y"/>
                                          </p:val>
                                        </p:tav>
                                      </p:tavLst>
                                    </p:anim>
                                    <p:set>
                                      <p:cBhvr>
                                        <p:cTn id="8" dur="1" fill="hold">
                                          <p:stCondLst>
                                            <p:cond delay="15999"/>
                                          </p:stCondLst>
                                        </p:cTn>
                                        <p:tgtEl>
                                          <p:spTgt spid="6"/>
                                        </p:tgtEl>
                                        <p:attrNameLst>
                                          <p:attrName>style.visibility</p:attrName>
                                        </p:attrNameLst>
                                      </p:cBhvr>
                                      <p:to>
                                        <p:strVal val="hidden"/>
                                      </p:to>
                                    </p:set>
                                  </p:childTnLst>
                                </p:cTn>
                              </p:par>
                              <p:par>
                                <p:cTn id="9" presetID="10" presetClass="entr" presetSubtype="0" fill="hold" grpId="0" nodeType="withEffect">
                                  <p:stCondLst>
                                    <p:cond delay="2250"/>
                                  </p:stCondLst>
                                  <p:iterate type="lt">
                                    <p:tmPct val="10000"/>
                                  </p:iterate>
                                  <p:childTnLst>
                                    <p:set>
                                      <p:cBhvr>
                                        <p:cTn id="10" dur="1" fill="hold">
                                          <p:stCondLst>
                                            <p:cond delay="0"/>
                                          </p:stCondLst>
                                        </p:cTn>
                                        <p:tgtEl>
                                          <p:spTgt spid="10"/>
                                        </p:tgtEl>
                                        <p:attrNameLst>
                                          <p:attrName>style.visibility</p:attrName>
                                        </p:attrNameLst>
                                      </p:cBhvr>
                                      <p:to>
                                        <p:strVal val="visible"/>
                                      </p:to>
                                    </p:set>
                                    <p:animEffect transition="in" filter="fade">
                                      <p:cBhvr>
                                        <p:cTn id="11" dur="1250"/>
                                        <p:tgtEl>
                                          <p:spTgt spid="10"/>
                                        </p:tgtEl>
                                      </p:cBhvr>
                                    </p:animEffect>
                                  </p:childTnLst>
                                </p:cTn>
                              </p:par>
                              <p:par>
                                <p:cTn id="12" presetID="8" presetClass="emph" presetSubtype="0" fill="hold" grpId="1" nodeType="withEffect">
                                  <p:stCondLst>
                                    <p:cond delay="2250"/>
                                  </p:stCondLst>
                                  <p:iterate type="lt">
                                    <p:tmPct val="7000"/>
                                  </p:iterate>
                                  <p:childTnLst>
                                    <p:animRot by="-43200000">
                                      <p:cBhvr>
                                        <p:cTn id="13" dur="2000" fill="hold"/>
                                        <p:tgtEl>
                                          <p:spTgt spid="10"/>
                                        </p:tgtEl>
                                        <p:attrNameLst>
                                          <p:attrName>r</p:attrName>
                                        </p:attrNameLst>
                                      </p:cBhvr>
                                    </p:animRot>
                                  </p:childTnLst>
                                </p:cTn>
                              </p:par>
                              <p:par>
                                <p:cTn id="14" presetID="17" presetClass="entr" presetSubtype="4" fill="hold" grpId="0" nodeType="withEffect">
                                  <p:stCondLst>
                                    <p:cond delay="18000"/>
                                  </p:stCondLst>
                                  <p:iterate type="lt">
                                    <p:tmPct val="10000"/>
                                  </p:iterate>
                                  <p:childTnLst>
                                    <p:set>
                                      <p:cBhvr>
                                        <p:cTn id="15" dur="1" fill="hold">
                                          <p:stCondLst>
                                            <p:cond delay="0"/>
                                          </p:stCondLst>
                                        </p:cTn>
                                        <p:tgtEl>
                                          <p:spTgt spid="12"/>
                                        </p:tgtEl>
                                        <p:attrNameLst>
                                          <p:attrName>style.visibility</p:attrName>
                                        </p:attrNameLst>
                                      </p:cBhvr>
                                      <p:to>
                                        <p:strVal val="visible"/>
                                      </p:to>
                                    </p:set>
                                    <p:anim calcmode="lin" valueType="num">
                                      <p:cBhvr>
                                        <p:cTn id="16" dur="3000" fill="hold"/>
                                        <p:tgtEl>
                                          <p:spTgt spid="12"/>
                                        </p:tgtEl>
                                        <p:attrNameLst>
                                          <p:attrName>ppt_x</p:attrName>
                                        </p:attrNameLst>
                                      </p:cBhvr>
                                      <p:tavLst>
                                        <p:tav tm="0">
                                          <p:val>
                                            <p:strVal val="#ppt_x"/>
                                          </p:val>
                                        </p:tav>
                                        <p:tav tm="100000">
                                          <p:val>
                                            <p:strVal val="#ppt_x"/>
                                          </p:val>
                                        </p:tav>
                                      </p:tavLst>
                                    </p:anim>
                                    <p:anim calcmode="lin" valueType="num">
                                      <p:cBhvr>
                                        <p:cTn id="17" dur="3000" fill="hold"/>
                                        <p:tgtEl>
                                          <p:spTgt spid="12"/>
                                        </p:tgtEl>
                                        <p:attrNameLst>
                                          <p:attrName>ppt_y</p:attrName>
                                        </p:attrNameLst>
                                      </p:cBhvr>
                                      <p:tavLst>
                                        <p:tav tm="0">
                                          <p:val>
                                            <p:strVal val="#ppt_y+#ppt_h/2"/>
                                          </p:val>
                                        </p:tav>
                                        <p:tav tm="100000">
                                          <p:val>
                                            <p:strVal val="#ppt_y"/>
                                          </p:val>
                                        </p:tav>
                                      </p:tavLst>
                                    </p:anim>
                                    <p:anim calcmode="lin" valueType="num">
                                      <p:cBhvr>
                                        <p:cTn id="18" dur="3000" fill="hold"/>
                                        <p:tgtEl>
                                          <p:spTgt spid="12"/>
                                        </p:tgtEl>
                                        <p:attrNameLst>
                                          <p:attrName>ppt_w</p:attrName>
                                        </p:attrNameLst>
                                      </p:cBhvr>
                                      <p:tavLst>
                                        <p:tav tm="0">
                                          <p:val>
                                            <p:strVal val="#ppt_w"/>
                                          </p:val>
                                        </p:tav>
                                        <p:tav tm="100000">
                                          <p:val>
                                            <p:strVal val="#ppt_w"/>
                                          </p:val>
                                        </p:tav>
                                      </p:tavLst>
                                    </p:anim>
                                    <p:anim calcmode="lin" valueType="num">
                                      <p:cBhvr>
                                        <p:cTn id="19" dur="3000" fill="hold"/>
                                        <p:tgtEl>
                                          <p:spTgt spid="12"/>
                                        </p:tgtEl>
                                        <p:attrNameLst>
                                          <p:attrName>ppt_h</p:attrName>
                                        </p:attrNameLst>
                                      </p:cBhvr>
                                      <p:tavLst>
                                        <p:tav tm="0">
                                          <p:val>
                                            <p:fltVal val="0"/>
                                          </p:val>
                                        </p:tav>
                                        <p:tav tm="100000">
                                          <p:val>
                                            <p:strVal val="#ppt_h"/>
                                          </p:val>
                                        </p:tav>
                                      </p:tavLst>
                                    </p:anim>
                                  </p:childTnLst>
                                </p:cTn>
                              </p:par>
                              <p:par>
                                <p:cTn id="20" presetID="10" presetClass="entr" presetSubtype="0" fill="hold" grpId="1" nodeType="withEffect">
                                  <p:stCondLst>
                                    <p:cond delay="1800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fade">
                                      <p:cBhvr>
                                        <p:cTn id="22" dur="3000"/>
                                        <p:tgtEl>
                                          <p:spTgt spid="12"/>
                                        </p:tgtEl>
                                      </p:cBhvr>
                                    </p:animEffect>
                                  </p:childTnLst>
                                </p:cTn>
                              </p:par>
                              <p:par>
                                <p:cTn id="23" presetID="17" presetClass="entr" presetSubtype="4" fill="hold" grpId="0" nodeType="withEffect">
                                  <p:stCondLst>
                                    <p:cond delay="22500"/>
                                  </p:stCondLst>
                                  <p:iterate type="lt">
                                    <p:tmPct val="10000"/>
                                  </p:iterate>
                                  <p:childTnLst>
                                    <p:set>
                                      <p:cBhvr>
                                        <p:cTn id="24" dur="1" fill="hold">
                                          <p:stCondLst>
                                            <p:cond delay="0"/>
                                          </p:stCondLst>
                                        </p:cTn>
                                        <p:tgtEl>
                                          <p:spTgt spid="11"/>
                                        </p:tgtEl>
                                        <p:attrNameLst>
                                          <p:attrName>style.visibility</p:attrName>
                                        </p:attrNameLst>
                                      </p:cBhvr>
                                      <p:to>
                                        <p:strVal val="visible"/>
                                      </p:to>
                                    </p:set>
                                    <p:anim calcmode="lin" valueType="num">
                                      <p:cBhvr>
                                        <p:cTn id="25" dur="3000" fill="hold"/>
                                        <p:tgtEl>
                                          <p:spTgt spid="11"/>
                                        </p:tgtEl>
                                        <p:attrNameLst>
                                          <p:attrName>ppt_x</p:attrName>
                                        </p:attrNameLst>
                                      </p:cBhvr>
                                      <p:tavLst>
                                        <p:tav tm="0">
                                          <p:val>
                                            <p:strVal val="#ppt_x"/>
                                          </p:val>
                                        </p:tav>
                                        <p:tav tm="100000">
                                          <p:val>
                                            <p:strVal val="#ppt_x"/>
                                          </p:val>
                                        </p:tav>
                                      </p:tavLst>
                                    </p:anim>
                                    <p:anim calcmode="lin" valueType="num">
                                      <p:cBhvr>
                                        <p:cTn id="26" dur="3000" fill="hold"/>
                                        <p:tgtEl>
                                          <p:spTgt spid="11"/>
                                        </p:tgtEl>
                                        <p:attrNameLst>
                                          <p:attrName>ppt_y</p:attrName>
                                        </p:attrNameLst>
                                      </p:cBhvr>
                                      <p:tavLst>
                                        <p:tav tm="0">
                                          <p:val>
                                            <p:strVal val="#ppt_y+#ppt_h/2"/>
                                          </p:val>
                                        </p:tav>
                                        <p:tav tm="100000">
                                          <p:val>
                                            <p:strVal val="#ppt_y"/>
                                          </p:val>
                                        </p:tav>
                                      </p:tavLst>
                                    </p:anim>
                                    <p:anim calcmode="lin" valueType="num">
                                      <p:cBhvr>
                                        <p:cTn id="27" dur="3000" fill="hold"/>
                                        <p:tgtEl>
                                          <p:spTgt spid="11"/>
                                        </p:tgtEl>
                                        <p:attrNameLst>
                                          <p:attrName>ppt_w</p:attrName>
                                        </p:attrNameLst>
                                      </p:cBhvr>
                                      <p:tavLst>
                                        <p:tav tm="0">
                                          <p:val>
                                            <p:strVal val="#ppt_w"/>
                                          </p:val>
                                        </p:tav>
                                        <p:tav tm="100000">
                                          <p:val>
                                            <p:strVal val="#ppt_w"/>
                                          </p:val>
                                        </p:tav>
                                      </p:tavLst>
                                    </p:anim>
                                    <p:anim calcmode="lin" valueType="num">
                                      <p:cBhvr>
                                        <p:cTn id="28" dur="3000" fill="hold"/>
                                        <p:tgtEl>
                                          <p:spTgt spid="11"/>
                                        </p:tgtEl>
                                        <p:attrNameLst>
                                          <p:attrName>ppt_h</p:attrName>
                                        </p:attrNameLst>
                                      </p:cBhvr>
                                      <p:tavLst>
                                        <p:tav tm="0">
                                          <p:val>
                                            <p:fltVal val="0"/>
                                          </p:val>
                                        </p:tav>
                                        <p:tav tm="100000">
                                          <p:val>
                                            <p:strVal val="#ppt_h"/>
                                          </p:val>
                                        </p:tav>
                                      </p:tavLst>
                                    </p:anim>
                                  </p:childTnLst>
                                </p:cTn>
                              </p:par>
                              <p:par>
                                <p:cTn id="29" presetID="10" presetClass="entr" presetSubtype="0" fill="hold" grpId="1" nodeType="withEffect">
                                  <p:stCondLst>
                                    <p:cond delay="22500"/>
                                  </p:stCondLst>
                                  <p:iterate type="lt">
                                    <p:tmPct val="10000"/>
                                  </p:iterate>
                                  <p:childTnLst>
                                    <p:set>
                                      <p:cBhvr>
                                        <p:cTn id="30" dur="1" fill="hold">
                                          <p:stCondLst>
                                            <p:cond delay="0"/>
                                          </p:stCondLst>
                                        </p:cTn>
                                        <p:tgtEl>
                                          <p:spTgt spid="11"/>
                                        </p:tgtEl>
                                        <p:attrNameLst>
                                          <p:attrName>style.visibility</p:attrName>
                                        </p:attrNameLst>
                                      </p:cBhvr>
                                      <p:to>
                                        <p:strVal val="visible"/>
                                      </p:to>
                                    </p:set>
                                    <p:animEffect transition="in" filter="fade">
                                      <p:cBhvr>
                                        <p:cTn id="31" dur="3000"/>
                                        <p:tgtEl>
                                          <p:spTgt spid="11"/>
                                        </p:tgtEl>
                                      </p:cBhvr>
                                    </p:animEffect>
                                  </p:childTnLst>
                                </p:cTn>
                              </p:par>
                              <p:par>
                                <p:cTn id="32" presetID="17" presetClass="entr" presetSubtype="4" fill="hold" grpId="0" nodeType="withEffect">
                                  <p:stCondLst>
                                    <p:cond delay="27250"/>
                                  </p:stCondLst>
                                  <p:iterate type="lt">
                                    <p:tmPct val="10000"/>
                                  </p:iterate>
                                  <p:childTnLst>
                                    <p:set>
                                      <p:cBhvr>
                                        <p:cTn id="33" dur="1" fill="hold">
                                          <p:stCondLst>
                                            <p:cond delay="0"/>
                                          </p:stCondLst>
                                        </p:cTn>
                                        <p:tgtEl>
                                          <p:spTgt spid="14"/>
                                        </p:tgtEl>
                                        <p:attrNameLst>
                                          <p:attrName>style.visibility</p:attrName>
                                        </p:attrNameLst>
                                      </p:cBhvr>
                                      <p:to>
                                        <p:strVal val="visible"/>
                                      </p:to>
                                    </p:set>
                                    <p:anim calcmode="lin" valueType="num">
                                      <p:cBhvr>
                                        <p:cTn id="34" dur="3000" fill="hold"/>
                                        <p:tgtEl>
                                          <p:spTgt spid="14"/>
                                        </p:tgtEl>
                                        <p:attrNameLst>
                                          <p:attrName>ppt_x</p:attrName>
                                        </p:attrNameLst>
                                      </p:cBhvr>
                                      <p:tavLst>
                                        <p:tav tm="0">
                                          <p:val>
                                            <p:strVal val="#ppt_x"/>
                                          </p:val>
                                        </p:tav>
                                        <p:tav tm="100000">
                                          <p:val>
                                            <p:strVal val="#ppt_x"/>
                                          </p:val>
                                        </p:tav>
                                      </p:tavLst>
                                    </p:anim>
                                    <p:anim calcmode="lin" valueType="num">
                                      <p:cBhvr>
                                        <p:cTn id="35" dur="3000" fill="hold"/>
                                        <p:tgtEl>
                                          <p:spTgt spid="14"/>
                                        </p:tgtEl>
                                        <p:attrNameLst>
                                          <p:attrName>ppt_y</p:attrName>
                                        </p:attrNameLst>
                                      </p:cBhvr>
                                      <p:tavLst>
                                        <p:tav tm="0">
                                          <p:val>
                                            <p:strVal val="#ppt_y+#ppt_h/2"/>
                                          </p:val>
                                        </p:tav>
                                        <p:tav tm="100000">
                                          <p:val>
                                            <p:strVal val="#ppt_y"/>
                                          </p:val>
                                        </p:tav>
                                      </p:tavLst>
                                    </p:anim>
                                    <p:anim calcmode="lin" valueType="num">
                                      <p:cBhvr>
                                        <p:cTn id="36" dur="3000" fill="hold"/>
                                        <p:tgtEl>
                                          <p:spTgt spid="14"/>
                                        </p:tgtEl>
                                        <p:attrNameLst>
                                          <p:attrName>ppt_w</p:attrName>
                                        </p:attrNameLst>
                                      </p:cBhvr>
                                      <p:tavLst>
                                        <p:tav tm="0">
                                          <p:val>
                                            <p:strVal val="#ppt_w"/>
                                          </p:val>
                                        </p:tav>
                                        <p:tav tm="100000">
                                          <p:val>
                                            <p:strVal val="#ppt_w"/>
                                          </p:val>
                                        </p:tav>
                                      </p:tavLst>
                                    </p:anim>
                                    <p:anim calcmode="lin" valueType="num">
                                      <p:cBhvr>
                                        <p:cTn id="37" dur="3000" fill="hold"/>
                                        <p:tgtEl>
                                          <p:spTgt spid="14"/>
                                        </p:tgtEl>
                                        <p:attrNameLst>
                                          <p:attrName>ppt_h</p:attrName>
                                        </p:attrNameLst>
                                      </p:cBhvr>
                                      <p:tavLst>
                                        <p:tav tm="0">
                                          <p:val>
                                            <p:fltVal val="0"/>
                                          </p:val>
                                        </p:tav>
                                        <p:tav tm="100000">
                                          <p:val>
                                            <p:strVal val="#ppt_h"/>
                                          </p:val>
                                        </p:tav>
                                      </p:tavLst>
                                    </p:anim>
                                  </p:childTnLst>
                                </p:cTn>
                              </p:par>
                              <p:par>
                                <p:cTn id="38" presetID="10" presetClass="entr" presetSubtype="0" fill="hold" grpId="1" nodeType="withEffect">
                                  <p:stCondLst>
                                    <p:cond delay="27250"/>
                                  </p:stCondLst>
                                  <p:iterate type="lt">
                                    <p:tmPct val="10000"/>
                                  </p:iterate>
                                  <p:childTnLst>
                                    <p:set>
                                      <p:cBhvr>
                                        <p:cTn id="39" dur="1" fill="hold">
                                          <p:stCondLst>
                                            <p:cond delay="0"/>
                                          </p:stCondLst>
                                        </p:cTn>
                                        <p:tgtEl>
                                          <p:spTgt spid="14"/>
                                        </p:tgtEl>
                                        <p:attrNameLst>
                                          <p:attrName>style.visibility</p:attrName>
                                        </p:attrNameLst>
                                      </p:cBhvr>
                                      <p:to>
                                        <p:strVal val="visible"/>
                                      </p:to>
                                    </p:set>
                                    <p:animEffect transition="in" filter="fade">
                                      <p:cBhvr>
                                        <p:cTn id="40" dur="3000"/>
                                        <p:tgtEl>
                                          <p:spTgt spid="14"/>
                                        </p:tgtEl>
                                      </p:cBhvr>
                                    </p:animEffect>
                                  </p:childTnLst>
                                </p:cTn>
                              </p:par>
                              <p:par>
                                <p:cTn id="41" presetID="1" presetClass="mediacall" presetSubtype="0" fill="hold" nodeType="withEffect">
                                  <p:stCondLst>
                                    <p:cond delay="0"/>
                                  </p:stCondLst>
                                  <p:childTnLst>
                                    <p:cmd type="call" cmd="playFrom(0.0)">
                                      <p:cBhvr>
                                        <p:cTn id="42" dur="38005" fill="hold"/>
                                        <p:tgtEl>
                                          <p:spTgt spid="3"/>
                                        </p:tgtEl>
                                      </p:cBhvr>
                                    </p:cmd>
                                  </p:childTnLst>
                                </p:cTn>
                              </p:par>
                              <p:par>
                                <p:cTn id="43" presetID="36" presetClass="path" presetSubtype="0" accel="50000" decel="50000" fill="hold" nodeType="withEffect">
                                  <p:stCondLst>
                                    <p:cond delay="16000"/>
                                  </p:stCondLst>
                                  <p:childTnLst>
                                    <p:animMotion origin="layout" path="M -0.0457 -1.11111E-6 L -0.53997 0.23658 C -0.62227 0.27639 -0.99648 0.26412 -0.99635 0.26458 " pathEditMode="relative" rAng="0" ptsTypes="AAA">
                                      <p:cBhvr>
                                        <p:cTn id="44" dur="20000" fill="hold"/>
                                        <p:tgtEl>
                                          <p:spTgt spid="4"/>
                                        </p:tgtEl>
                                        <p:attrNameLst>
                                          <p:attrName>ppt_x</p:attrName>
                                          <p:attrName>ppt_y</p:attrName>
                                        </p:attrNameLst>
                                      </p:cBhvr>
                                      <p:rCtr x="-47539" y="13287"/>
                                    </p:animMotion>
                                  </p:childTnLst>
                                </p:cTn>
                              </p:par>
                              <p:par>
                                <p:cTn id="45" presetID="10" presetClass="exit" presetSubtype="0" fill="hold" nodeType="withEffect">
                                  <p:stCondLst>
                                    <p:cond delay="29000"/>
                                  </p:stCondLst>
                                  <p:childTnLst>
                                    <p:animEffect transition="out" filter="fade">
                                      <p:cBhvr>
                                        <p:cTn id="46" dur="10"/>
                                        <p:tgtEl>
                                          <p:spTgt spid="4"/>
                                        </p:tgtEl>
                                      </p:cBhvr>
                                    </p:animEffect>
                                    <p:set>
                                      <p:cBhvr>
                                        <p:cTn id="47" dur="1" fill="hold">
                                          <p:stCondLst>
                                            <p:cond delay="9"/>
                                          </p:stCondLst>
                                        </p:cTn>
                                        <p:tgtEl>
                                          <p:spTgt spid="4"/>
                                        </p:tgtEl>
                                        <p:attrNameLst>
                                          <p:attrName>style.visibility</p:attrName>
                                        </p:attrNameLst>
                                      </p:cBhvr>
                                      <p:to>
                                        <p:strVal val="hidden"/>
                                      </p:to>
                                    </p:set>
                                  </p:childTnLst>
                                </p:cTn>
                              </p:par>
                              <p:par>
                                <p:cTn id="48" presetID="1" presetClass="entr" presetSubtype="0" fill="hold" nodeType="withEffect">
                                  <p:stCondLst>
                                    <p:cond delay="29000"/>
                                  </p:stCondLst>
                                  <p:childTnLst>
                                    <p:set>
                                      <p:cBhvr>
                                        <p:cTn id="49" dur="1" fill="hold">
                                          <p:stCondLst>
                                            <p:cond delay="0"/>
                                          </p:stCondLst>
                                        </p:cTn>
                                        <p:tgtEl>
                                          <p:spTgt spid="7"/>
                                        </p:tgtEl>
                                        <p:attrNameLst>
                                          <p:attrName>style.visibility</p:attrName>
                                        </p:attrNameLst>
                                      </p:cBhvr>
                                      <p:to>
                                        <p:strVal val="visible"/>
                                      </p:to>
                                    </p:set>
                                  </p:childTnLst>
                                </p:cTn>
                              </p:par>
                              <p:par>
                                <p:cTn id="50" presetID="35" presetClass="path" presetSubtype="0" accel="50000" decel="50000" fill="hold" nodeType="withEffect">
                                  <p:stCondLst>
                                    <p:cond delay="26000"/>
                                  </p:stCondLst>
                                  <p:childTnLst>
                                    <p:animMotion origin="layout" path="M 3.75E-6 0.00417 L -0.56016 0.0051 " pathEditMode="relative" rAng="0" ptsTypes="AA">
                                      <p:cBhvr>
                                        <p:cTn id="51" dur="12000" fill="hold"/>
                                        <p:tgtEl>
                                          <p:spTgt spid="7"/>
                                        </p:tgtEl>
                                        <p:attrNameLst>
                                          <p:attrName>ppt_x</p:attrName>
                                          <p:attrName>ppt_y</p:attrName>
                                        </p:attrNameLst>
                                      </p:cBhvr>
                                      <p:rCtr x="-28008" y="46"/>
                                    </p:animMotion>
                                  </p:childTnLst>
                                </p:cTn>
                              </p:par>
                            </p:childTnLst>
                          </p:cTn>
                        </p:par>
                        <p:par>
                          <p:cTn id="52" fill="hold">
                            <p:stCondLst>
                              <p:cond delay="38005"/>
                            </p:stCondLst>
                            <p:childTnLst>
                              <p:par>
                                <p:cTn id="53" presetID="1" presetClass="entr" presetSubtype="0" fill="hold" grpId="0" nodeType="afterEffect" nodePh="1">
                                  <p:stCondLst>
                                    <p:cond delay="2000"/>
                                  </p:stCondLst>
                                  <p:endCondLst>
                                    <p:cond evt="begin" delay="0">
                                      <p:tn val="53"/>
                                    </p:cond>
                                  </p:endCondLst>
                                  <p:childTnLst>
                                    <p:set>
                                      <p:cBhvr>
                                        <p:cTn id="5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p:cTn id="55" fill="hold" display="0">
                  <p:stCondLst>
                    <p:cond delay="indefinite"/>
                  </p:stCondLst>
                  <p:endCondLst>
                    <p:cond evt="onStopAudio" delay="0">
                      <p:tgtEl>
                        <p:sldTgt/>
                      </p:tgtEl>
                    </p:cond>
                  </p:endCondLst>
                </p:cTn>
                <p:tgtEl>
                  <p:spTgt spid="3"/>
                </p:tgtEl>
              </p:cMediaNode>
            </p:audio>
          </p:childTnLst>
        </p:cTn>
      </p:par>
    </p:tnLst>
    <p:bldLst>
      <p:bldP spid="10" grpId="0"/>
      <p:bldP spid="10" grpId="1"/>
      <p:bldP spid="13" grpId="0"/>
      <p:bldP spid="12" grpId="0"/>
      <p:bldP spid="12" grpId="1"/>
      <p:bldP spid="11" grpId="0"/>
      <p:bldP spid="11" grpId="1"/>
      <p:bldP spid="14" grpId="0"/>
      <p:bldP spid="14" grpId="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Rectángulo 1"/>
          <p:cNvSpPr/>
          <p:nvPr/>
        </p:nvSpPr>
        <p:spPr>
          <a:xfrm>
            <a:off x="1066800" y="1676407"/>
            <a:ext cx="10072255" cy="3539430"/>
          </a:xfrm>
          <a:prstGeom prst="rect">
            <a:avLst/>
          </a:prstGeom>
        </p:spPr>
        <p:txBody>
          <a:bodyPr wrap="square">
            <a:spAutoFit/>
          </a:bodyPr>
          <a:lstStyle/>
          <a:p>
            <a:pPr algn="ctr"/>
            <a:r>
              <a:rPr lang="es-MX" sz="2800" dirty="0">
                <a:ln>
                  <a:solidFill>
                    <a:srgbClr val="7030A0"/>
                  </a:solidFill>
                </a:ln>
                <a:solidFill>
                  <a:srgbClr val="0070C0"/>
                </a:solidFill>
                <a:latin typeface="CommercialScript BT" panose="03030803040807090C04" pitchFamily="66" charset="2"/>
              </a:rPr>
              <a:t>A lo largo de la historia han habido millones y millones de especies </a:t>
            </a:r>
          </a:p>
          <a:p>
            <a:pPr algn="ctr"/>
            <a:r>
              <a:rPr lang="es-MX" sz="2800" dirty="0">
                <a:ln>
                  <a:solidFill>
                    <a:srgbClr val="7030A0"/>
                  </a:solidFill>
                </a:ln>
                <a:solidFill>
                  <a:srgbClr val="0070C0"/>
                </a:solidFill>
                <a:latin typeface="CommercialScript BT" panose="03030803040807090C04" pitchFamily="66" charset="2"/>
              </a:rPr>
              <a:t>de todo tipo de animales, sobreviviendo hoy en día muy pocas </a:t>
            </a:r>
          </a:p>
          <a:p>
            <a:pPr algn="ctr"/>
            <a:r>
              <a:rPr lang="es-MX" sz="2800" dirty="0">
                <a:ln>
                  <a:solidFill>
                    <a:srgbClr val="7030A0"/>
                  </a:solidFill>
                </a:ln>
                <a:solidFill>
                  <a:srgbClr val="0070C0"/>
                </a:solidFill>
                <a:latin typeface="CommercialScript BT" panose="03030803040807090C04" pitchFamily="66" charset="2"/>
              </a:rPr>
              <a:t>en comparación a ese número. </a:t>
            </a:r>
          </a:p>
          <a:p>
            <a:pPr algn="ctr"/>
            <a:endParaRPr lang="es-MX" sz="2800" dirty="0">
              <a:ln>
                <a:solidFill>
                  <a:srgbClr val="7030A0"/>
                </a:solidFill>
              </a:ln>
              <a:solidFill>
                <a:srgbClr val="0070C0"/>
              </a:solidFill>
              <a:latin typeface="CommercialScript BT" panose="03030803040807090C04" pitchFamily="66" charset="2"/>
            </a:endParaRPr>
          </a:p>
          <a:p>
            <a:pPr algn="ctr"/>
            <a:r>
              <a:rPr lang="es-MX" sz="2800" dirty="0">
                <a:ln>
                  <a:solidFill>
                    <a:srgbClr val="7030A0"/>
                  </a:solidFill>
                </a:ln>
                <a:solidFill>
                  <a:srgbClr val="0070C0"/>
                </a:solidFill>
                <a:latin typeface="CommercialScript BT" panose="03030803040807090C04" pitchFamily="66" charset="2"/>
              </a:rPr>
              <a:t>Algunas han sido de aspecto y características totalmente </a:t>
            </a:r>
            <a:r>
              <a:rPr lang="es-MX" sz="2800" dirty="0" err="1">
                <a:ln>
                  <a:solidFill>
                    <a:srgbClr val="7030A0"/>
                  </a:solidFill>
                </a:ln>
                <a:solidFill>
                  <a:srgbClr val="0070C0"/>
                </a:solidFill>
                <a:latin typeface="CommercialScript BT" panose="03030803040807090C04" pitchFamily="66" charset="2"/>
              </a:rPr>
              <a:t>increibles</a:t>
            </a:r>
            <a:r>
              <a:rPr lang="es-MX" sz="2800" dirty="0">
                <a:ln>
                  <a:solidFill>
                    <a:srgbClr val="7030A0"/>
                  </a:solidFill>
                </a:ln>
                <a:solidFill>
                  <a:srgbClr val="0070C0"/>
                </a:solidFill>
                <a:latin typeface="CommercialScript BT" panose="03030803040807090C04" pitchFamily="66" charset="2"/>
              </a:rPr>
              <a:t>. </a:t>
            </a:r>
          </a:p>
          <a:p>
            <a:pPr algn="ctr"/>
            <a:endParaRPr lang="es-MX" sz="2800" dirty="0">
              <a:ln>
                <a:solidFill>
                  <a:srgbClr val="7030A0"/>
                </a:solidFill>
              </a:ln>
              <a:solidFill>
                <a:srgbClr val="0070C0"/>
              </a:solidFill>
              <a:latin typeface="CommercialScript BT" panose="03030803040807090C04" pitchFamily="66" charset="2"/>
            </a:endParaRPr>
          </a:p>
          <a:p>
            <a:pPr algn="ctr"/>
            <a:r>
              <a:rPr lang="es-MX" sz="2800" dirty="0">
                <a:ln>
                  <a:solidFill>
                    <a:srgbClr val="7030A0"/>
                  </a:solidFill>
                </a:ln>
                <a:solidFill>
                  <a:srgbClr val="0070C0"/>
                </a:solidFill>
                <a:latin typeface="CommercialScript BT" panose="03030803040807090C04" pitchFamily="66" charset="2"/>
              </a:rPr>
              <a:t>En esta lista mostraremos especies que se extinguieron </a:t>
            </a:r>
          </a:p>
          <a:p>
            <a:pPr algn="ctr"/>
            <a:r>
              <a:rPr lang="es-MX" sz="2800" dirty="0">
                <a:ln>
                  <a:solidFill>
                    <a:srgbClr val="7030A0"/>
                  </a:solidFill>
                </a:ln>
                <a:solidFill>
                  <a:srgbClr val="0070C0"/>
                </a:solidFill>
                <a:latin typeface="CommercialScript BT" panose="03030803040807090C04" pitchFamily="66" charset="2"/>
              </a:rPr>
              <a:t>desde hace muchos millones de años hasta no hace más de medio siglo.</a:t>
            </a:r>
          </a:p>
        </p:txBody>
      </p:sp>
      <p:sp>
        <p:nvSpPr>
          <p:cNvPr id="3" name="CuadroTexto 2"/>
          <p:cNvSpPr txBox="1"/>
          <p:nvPr/>
        </p:nvSpPr>
        <p:spPr>
          <a:xfrm>
            <a:off x="0" y="0"/>
            <a:ext cx="495662" cy="369332"/>
          </a:xfrm>
          <a:prstGeom prst="rect">
            <a:avLst/>
          </a:prstGeom>
          <a:noFill/>
        </p:spPr>
        <p:txBody>
          <a:bodyPr wrap="square" rtlCol="0">
            <a:spAutoFit/>
          </a:bodyPr>
          <a:lstStyle/>
          <a:p>
            <a:endParaRPr lang="es-ES" dirty="0"/>
          </a:p>
        </p:txBody>
      </p:sp>
    </p:spTree>
    <p:extLst>
      <p:ext uri="{BB962C8B-B14F-4D97-AF65-F5344CB8AC3E}">
        <p14:creationId xmlns:p14="http://schemas.microsoft.com/office/powerpoint/2010/main" val="28274385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18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118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9" dur="118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118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180" tmFilter="0,0; .5, 1; 1, 1"/>
                                        <p:tgtEl>
                                          <p:spTgt spid="2">
                                            <p:txEl>
                                              <p:pRg st="0" end="0"/>
                                            </p:txEl>
                                          </p:spTgt>
                                        </p:tgtEl>
                                      </p:cBhvr>
                                    </p:animEffect>
                                  </p:childTnLst>
                                </p:cTn>
                              </p:par>
                              <p:par>
                                <p:cTn id="12" presetID="41" presetClass="entr" presetSubtype="0" fill="hold" grpId="0" nodeType="withEffect">
                                  <p:stCondLst>
                                    <p:cond delay="6500"/>
                                  </p:stCondLst>
                                  <p:iterate type="lt">
                                    <p:tmPct val="10000"/>
                                  </p:iterate>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118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118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16" dur="118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118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1180" tmFilter="0,0; .5, 1; 1, 1"/>
                                        <p:tgtEl>
                                          <p:spTgt spid="2">
                                            <p:txEl>
                                              <p:pRg st="1" end="1"/>
                                            </p:txEl>
                                          </p:spTgt>
                                        </p:tgtEl>
                                      </p:cBhvr>
                                    </p:animEffect>
                                  </p:childTnLst>
                                </p:cTn>
                              </p:par>
                              <p:par>
                                <p:cTn id="19" presetID="41" presetClass="entr" presetSubtype="0" fill="hold" grpId="0" nodeType="withEffect">
                                  <p:stCondLst>
                                    <p:cond delay="12250"/>
                                  </p:stCondLst>
                                  <p:iterate type="lt">
                                    <p:tmPct val="10000"/>
                                  </p:iterate>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118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118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23" dur="118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118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1180" tmFilter="0,0; .5, 1; 1, 1"/>
                                        <p:tgtEl>
                                          <p:spTgt spid="2">
                                            <p:txEl>
                                              <p:pRg st="2" end="2"/>
                                            </p:txEl>
                                          </p:spTgt>
                                        </p:tgtEl>
                                      </p:cBhvr>
                                    </p:animEffect>
                                  </p:childTnLst>
                                </p:cTn>
                              </p:par>
                            </p:childTnLst>
                          </p:cTn>
                        </p:par>
                        <p:par>
                          <p:cTn id="26" fill="hold">
                            <p:stCondLst>
                              <p:cond delay="16144"/>
                            </p:stCondLst>
                            <p:childTnLst>
                              <p:par>
                                <p:cTn id="27" presetID="41" presetClass="entr" presetSubtype="0" fill="hold" grpId="0" nodeType="afterEffect">
                                  <p:stCondLst>
                                    <p:cond delay="1000"/>
                                  </p:stCondLst>
                                  <p:iterate type="lt">
                                    <p:tmPct val="10000"/>
                                  </p:iterate>
                                  <p:childTnLst>
                                    <p:set>
                                      <p:cBhvr>
                                        <p:cTn id="28" dur="1" fill="hold">
                                          <p:stCondLst>
                                            <p:cond delay="0"/>
                                          </p:stCondLst>
                                        </p:cTn>
                                        <p:tgtEl>
                                          <p:spTgt spid="2">
                                            <p:txEl>
                                              <p:pRg st="4" end="4"/>
                                            </p:txEl>
                                          </p:spTgt>
                                        </p:tgtEl>
                                        <p:attrNameLst>
                                          <p:attrName>style.visibility</p:attrName>
                                        </p:attrNameLst>
                                      </p:cBhvr>
                                      <p:to>
                                        <p:strVal val="visible"/>
                                      </p:to>
                                    </p:set>
                                    <p:anim calcmode="lin" valueType="num">
                                      <p:cBhvr>
                                        <p:cTn id="29" dur="1180" fill="hold"/>
                                        <p:tgtEl>
                                          <p:spTgt spid="2">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1180" fill="hold"/>
                                        <p:tgtEl>
                                          <p:spTgt spid="2">
                                            <p:txEl>
                                              <p:pRg st="4" end="4"/>
                                            </p:txEl>
                                          </p:spTgt>
                                        </p:tgtEl>
                                        <p:attrNameLst>
                                          <p:attrName>ppt_y</p:attrName>
                                        </p:attrNameLst>
                                      </p:cBhvr>
                                      <p:tavLst>
                                        <p:tav tm="0">
                                          <p:val>
                                            <p:strVal val="#ppt_y"/>
                                          </p:val>
                                        </p:tav>
                                        <p:tav tm="100000">
                                          <p:val>
                                            <p:strVal val="#ppt_y"/>
                                          </p:val>
                                        </p:tav>
                                      </p:tavLst>
                                    </p:anim>
                                    <p:anim calcmode="lin" valueType="num">
                                      <p:cBhvr>
                                        <p:cTn id="31" dur="1180" fill="hold"/>
                                        <p:tgtEl>
                                          <p:spTgt spid="2">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1180" fill="hold"/>
                                        <p:tgtEl>
                                          <p:spTgt spid="2">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1180" tmFilter="0,0; .5, 1; 1, 1"/>
                                        <p:tgtEl>
                                          <p:spTgt spid="2">
                                            <p:txEl>
                                              <p:pRg st="4" end="4"/>
                                            </p:txEl>
                                          </p:spTgt>
                                        </p:tgtEl>
                                      </p:cBhvr>
                                    </p:animEffect>
                                  </p:childTnLst>
                                </p:cTn>
                              </p:par>
                            </p:childTnLst>
                          </p:cTn>
                        </p:par>
                        <p:par>
                          <p:cTn id="34" fill="hold">
                            <p:stCondLst>
                              <p:cond delay="25286"/>
                            </p:stCondLst>
                            <p:childTnLst>
                              <p:par>
                                <p:cTn id="35" presetID="41" presetClass="entr" presetSubtype="0" fill="hold" grpId="0" nodeType="afterEffect">
                                  <p:stCondLst>
                                    <p:cond delay="1000"/>
                                  </p:stCondLst>
                                  <p:iterate type="lt">
                                    <p:tmPct val="10000"/>
                                  </p:iterate>
                                  <p:childTnLst>
                                    <p:set>
                                      <p:cBhvr>
                                        <p:cTn id="36" dur="1" fill="hold">
                                          <p:stCondLst>
                                            <p:cond delay="0"/>
                                          </p:stCondLst>
                                        </p:cTn>
                                        <p:tgtEl>
                                          <p:spTgt spid="2">
                                            <p:txEl>
                                              <p:pRg st="6" end="6"/>
                                            </p:txEl>
                                          </p:spTgt>
                                        </p:tgtEl>
                                        <p:attrNameLst>
                                          <p:attrName>style.visibility</p:attrName>
                                        </p:attrNameLst>
                                      </p:cBhvr>
                                      <p:to>
                                        <p:strVal val="visible"/>
                                      </p:to>
                                    </p:set>
                                    <p:anim calcmode="lin" valueType="num">
                                      <p:cBhvr>
                                        <p:cTn id="37" dur="1180" fill="hold"/>
                                        <p:tgtEl>
                                          <p:spTgt spid="2">
                                            <p:txEl>
                                              <p:pRg st="6" end="6"/>
                                            </p:txEl>
                                          </p:spTgt>
                                        </p:tgtEl>
                                        <p:attrNameLst>
                                          <p:attrName>ppt_x</p:attrName>
                                        </p:attrNameLst>
                                      </p:cBhvr>
                                      <p:tavLst>
                                        <p:tav tm="0">
                                          <p:val>
                                            <p:strVal val="#ppt_x"/>
                                          </p:val>
                                        </p:tav>
                                        <p:tav tm="50000">
                                          <p:val>
                                            <p:strVal val="#ppt_x+.1"/>
                                          </p:val>
                                        </p:tav>
                                        <p:tav tm="100000">
                                          <p:val>
                                            <p:strVal val="#ppt_x"/>
                                          </p:val>
                                        </p:tav>
                                      </p:tavLst>
                                    </p:anim>
                                    <p:anim calcmode="lin" valueType="num">
                                      <p:cBhvr>
                                        <p:cTn id="38" dur="1180" fill="hold"/>
                                        <p:tgtEl>
                                          <p:spTgt spid="2">
                                            <p:txEl>
                                              <p:pRg st="6" end="6"/>
                                            </p:txEl>
                                          </p:spTgt>
                                        </p:tgtEl>
                                        <p:attrNameLst>
                                          <p:attrName>ppt_y</p:attrName>
                                        </p:attrNameLst>
                                      </p:cBhvr>
                                      <p:tavLst>
                                        <p:tav tm="0">
                                          <p:val>
                                            <p:strVal val="#ppt_y"/>
                                          </p:val>
                                        </p:tav>
                                        <p:tav tm="100000">
                                          <p:val>
                                            <p:strVal val="#ppt_y"/>
                                          </p:val>
                                        </p:tav>
                                      </p:tavLst>
                                    </p:anim>
                                    <p:anim calcmode="lin" valueType="num">
                                      <p:cBhvr>
                                        <p:cTn id="39" dur="1180" fill="hold"/>
                                        <p:tgtEl>
                                          <p:spTgt spid="2">
                                            <p:txEl>
                                              <p:pRg st="6" end="6"/>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0" dur="1180" fill="hold"/>
                                        <p:tgtEl>
                                          <p:spTgt spid="2">
                                            <p:txEl>
                                              <p:pRg st="6" end="6"/>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1" dur="1180" tmFilter="0,0; .5, 1; 1, 1"/>
                                        <p:tgtEl>
                                          <p:spTgt spid="2">
                                            <p:txEl>
                                              <p:pRg st="6" end="6"/>
                                            </p:txEl>
                                          </p:spTgt>
                                        </p:tgtEl>
                                      </p:cBhvr>
                                    </p:animEffect>
                                  </p:childTnLst>
                                </p:cTn>
                              </p:par>
                              <p:par>
                                <p:cTn id="42" presetID="41" presetClass="entr" presetSubtype="0" fill="hold" grpId="0" nodeType="withEffect">
                                  <p:stCondLst>
                                    <p:cond delay="6500"/>
                                  </p:stCondLst>
                                  <p:iterate type="lt">
                                    <p:tmPct val="10000"/>
                                  </p:iterate>
                                  <p:childTnLst>
                                    <p:set>
                                      <p:cBhvr>
                                        <p:cTn id="43" dur="1" fill="hold">
                                          <p:stCondLst>
                                            <p:cond delay="0"/>
                                          </p:stCondLst>
                                        </p:cTn>
                                        <p:tgtEl>
                                          <p:spTgt spid="2">
                                            <p:txEl>
                                              <p:pRg st="7" end="7"/>
                                            </p:txEl>
                                          </p:spTgt>
                                        </p:tgtEl>
                                        <p:attrNameLst>
                                          <p:attrName>style.visibility</p:attrName>
                                        </p:attrNameLst>
                                      </p:cBhvr>
                                      <p:to>
                                        <p:strVal val="visible"/>
                                      </p:to>
                                    </p:set>
                                    <p:anim calcmode="lin" valueType="num">
                                      <p:cBhvr>
                                        <p:cTn id="44" dur="1180" fill="hold"/>
                                        <p:tgtEl>
                                          <p:spTgt spid="2">
                                            <p:txEl>
                                              <p:pRg st="7" end="7"/>
                                            </p:txEl>
                                          </p:spTgt>
                                        </p:tgtEl>
                                        <p:attrNameLst>
                                          <p:attrName>ppt_x</p:attrName>
                                        </p:attrNameLst>
                                      </p:cBhvr>
                                      <p:tavLst>
                                        <p:tav tm="0">
                                          <p:val>
                                            <p:strVal val="#ppt_x"/>
                                          </p:val>
                                        </p:tav>
                                        <p:tav tm="50000">
                                          <p:val>
                                            <p:strVal val="#ppt_x+.1"/>
                                          </p:val>
                                        </p:tav>
                                        <p:tav tm="100000">
                                          <p:val>
                                            <p:strVal val="#ppt_x"/>
                                          </p:val>
                                        </p:tav>
                                      </p:tavLst>
                                    </p:anim>
                                    <p:anim calcmode="lin" valueType="num">
                                      <p:cBhvr>
                                        <p:cTn id="45" dur="1180" fill="hold"/>
                                        <p:tgtEl>
                                          <p:spTgt spid="2">
                                            <p:txEl>
                                              <p:pRg st="7" end="7"/>
                                            </p:txEl>
                                          </p:spTgt>
                                        </p:tgtEl>
                                        <p:attrNameLst>
                                          <p:attrName>ppt_y</p:attrName>
                                        </p:attrNameLst>
                                      </p:cBhvr>
                                      <p:tavLst>
                                        <p:tav tm="0">
                                          <p:val>
                                            <p:strVal val="#ppt_y"/>
                                          </p:val>
                                        </p:tav>
                                        <p:tav tm="100000">
                                          <p:val>
                                            <p:strVal val="#ppt_y"/>
                                          </p:val>
                                        </p:tav>
                                      </p:tavLst>
                                    </p:anim>
                                    <p:anim calcmode="lin" valueType="num">
                                      <p:cBhvr>
                                        <p:cTn id="46" dur="1180" fill="hold"/>
                                        <p:tgtEl>
                                          <p:spTgt spid="2">
                                            <p:txEl>
                                              <p:pRg st="7" end="7"/>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7" dur="1180" fill="hold"/>
                                        <p:tgtEl>
                                          <p:spTgt spid="2">
                                            <p:txEl>
                                              <p:pRg st="7" end="7"/>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8" dur="1180" tmFilter="0,0; .5, 1; 1, 1"/>
                                        <p:tgtEl>
                                          <p:spTgt spid="2">
                                            <p:txEl>
                                              <p:pRg st="7" end="7"/>
                                            </p:txEl>
                                          </p:spTgt>
                                        </p:tgtEl>
                                      </p:cBhvr>
                                    </p:animEffect>
                                  </p:childTnLst>
                                </p:cTn>
                              </p:par>
                            </p:childTnLst>
                          </p:cTn>
                        </p:par>
                        <p:par>
                          <p:cTn id="49" fill="hold">
                            <p:stCondLst>
                              <p:cond delay="39456"/>
                            </p:stCondLst>
                            <p:childTnLst>
                              <p:par>
                                <p:cTn id="50" presetID="1" presetClass="entr" presetSubtype="0" fill="hold" grpId="0" nodeType="afterEffect" nodePh="1">
                                  <p:stCondLst>
                                    <p:cond delay="3000"/>
                                  </p:stCondLst>
                                  <p:endCondLst>
                                    <p:cond evt="begin" delay="0">
                                      <p:tn val="50"/>
                                    </p:cond>
                                  </p:endCondLst>
                                  <p:childTnLst>
                                    <p:set>
                                      <p:cBhvr>
                                        <p:cTn id="51"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2" name="Rectángulo 1"/>
          <p:cNvSpPr/>
          <p:nvPr/>
        </p:nvSpPr>
        <p:spPr>
          <a:xfrm>
            <a:off x="332509" y="263244"/>
            <a:ext cx="11499273" cy="6286336"/>
          </a:xfrm>
          <a:prstGeom prst="rect">
            <a:avLst/>
          </a:prstGeom>
        </p:spPr>
        <p:txBody>
          <a:bodyPr wrap="square">
            <a:spAutoFit/>
          </a:bodyPr>
          <a:lstStyle/>
          <a:p>
            <a:pPr algn="ctr">
              <a:lnSpc>
                <a:spcPts val="2300"/>
              </a:lnSpc>
            </a:pPr>
            <a:r>
              <a:rPr lang="es-MX" sz="3200" dirty="0">
                <a:solidFill>
                  <a:srgbClr val="C00000"/>
                </a:solidFill>
                <a:effectLst>
                  <a:outerShdw blurRad="38100" dist="38100" dir="2700000" algn="tl">
                    <a:srgbClr val="000000">
                      <a:alpha val="43137"/>
                    </a:srgbClr>
                  </a:outerShdw>
                </a:effectLst>
                <a:latin typeface="CommercialScript BT" panose="03030803040807090C04" pitchFamily="66" charset="2"/>
              </a:rPr>
              <a:t>Uro</a:t>
            </a:r>
          </a:p>
          <a:p>
            <a:pPr algn="ctr">
              <a:lnSpc>
                <a:spcPts val="2300"/>
              </a:lnSpc>
            </a:pPr>
            <a:endParaRPr lang="es-MX" sz="3200" dirty="0">
              <a:solidFill>
                <a:prstClr val="black"/>
              </a:solidFill>
              <a:effectLst>
                <a:outerShdw blurRad="38100" dist="38100" dir="2700000" algn="tl">
                  <a:srgbClr val="000000">
                    <a:alpha val="43137"/>
                  </a:srgbClr>
                </a:outerShdw>
              </a:effectLst>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Eran mucho más grandes y robustos que sus descendientes domésticos, con una altura media </a:t>
            </a:r>
          </a:p>
          <a:p>
            <a:pPr algn="ctr">
              <a:lnSpc>
                <a:spcPts val="2300"/>
              </a:lnSpc>
            </a:pPr>
            <a:r>
              <a:rPr lang="es-MX" sz="2400" dirty="0">
                <a:solidFill>
                  <a:prstClr val="black"/>
                </a:solidFill>
                <a:latin typeface="CommercialScript BT" panose="03030803040807090C04" pitchFamily="66" charset="2"/>
              </a:rPr>
              <a:t>en la cruz de 160 a 180 cm. en el caso de los machos (pudiendo llegar a los 2 metros) y 150 cm. </a:t>
            </a:r>
          </a:p>
          <a:p>
            <a:pPr algn="ctr">
              <a:lnSpc>
                <a:spcPts val="2300"/>
              </a:lnSpc>
            </a:pPr>
            <a:r>
              <a:rPr lang="es-MX" sz="2400" dirty="0">
                <a:solidFill>
                  <a:prstClr val="black"/>
                </a:solidFill>
                <a:latin typeface="CommercialScript BT" panose="03030803040807090C04" pitchFamily="66" charset="2"/>
              </a:rPr>
              <a:t>en las hembras. </a:t>
            </a:r>
          </a:p>
          <a:p>
            <a:pPr algn="ctr">
              <a:lnSpc>
                <a:spcPts val="2300"/>
              </a:lnSpc>
            </a:pPr>
            <a:endParaRPr lang="es-MX" sz="2400" dirty="0">
              <a:solidFill>
                <a:prstClr val="black"/>
              </a:solidFill>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Por las descripciones de la época romana y medieval, parece que todos los uros, </a:t>
            </a:r>
          </a:p>
          <a:p>
            <a:pPr algn="ctr">
              <a:lnSpc>
                <a:spcPts val="2300"/>
              </a:lnSpc>
            </a:pPr>
            <a:r>
              <a:rPr lang="es-MX" sz="2400" dirty="0">
                <a:solidFill>
                  <a:prstClr val="black"/>
                </a:solidFill>
                <a:latin typeface="CommercialScript BT" panose="03030803040807090C04" pitchFamily="66" charset="2"/>
              </a:rPr>
              <a:t>aun con pequeñas variaciones, tenían una capa de color oscura y uniforme, sin manchas, </a:t>
            </a:r>
          </a:p>
          <a:p>
            <a:pPr algn="ctr">
              <a:lnSpc>
                <a:spcPts val="2300"/>
              </a:lnSpc>
            </a:pPr>
            <a:r>
              <a:rPr lang="es-MX" sz="2400" dirty="0">
                <a:solidFill>
                  <a:prstClr val="black"/>
                </a:solidFill>
                <a:latin typeface="CommercialScript BT" panose="03030803040807090C04" pitchFamily="66" charset="2"/>
              </a:rPr>
              <a:t>parecida a la de un toro de lidia español. </a:t>
            </a:r>
          </a:p>
          <a:p>
            <a:pPr algn="ctr">
              <a:lnSpc>
                <a:spcPts val="2300"/>
              </a:lnSpc>
            </a:pPr>
            <a:endParaRPr lang="es-MX" sz="2400" dirty="0">
              <a:solidFill>
                <a:prstClr val="black"/>
              </a:solidFill>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Sólo rompían este color de fondo una banda de pelo ligeramente más claro que se extendía </a:t>
            </a:r>
          </a:p>
          <a:p>
            <a:pPr algn="ctr">
              <a:lnSpc>
                <a:spcPts val="2300"/>
              </a:lnSpc>
            </a:pPr>
            <a:r>
              <a:rPr lang="es-MX" sz="2400" dirty="0">
                <a:solidFill>
                  <a:prstClr val="black"/>
                </a:solidFill>
                <a:latin typeface="CommercialScript BT" panose="03030803040807090C04" pitchFamily="66" charset="2"/>
              </a:rPr>
              <a:t>por el dorso, desde la nuca a la cola, y el pelo de la frente, que era de color pardo a leonado. </a:t>
            </a:r>
          </a:p>
          <a:p>
            <a:pPr algn="ctr">
              <a:lnSpc>
                <a:spcPts val="2300"/>
              </a:lnSpc>
            </a:pPr>
            <a:endParaRPr lang="es-MX" sz="2400" dirty="0">
              <a:solidFill>
                <a:prstClr val="black"/>
              </a:solidFill>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Los cuernos de los machos eran largos y se curvaban hacia arriba, con la punta de color negro, mientras que los de las hembras eran más cortos y difíciles de ver.</a:t>
            </a:r>
          </a:p>
          <a:p>
            <a:pPr algn="ctr">
              <a:lnSpc>
                <a:spcPts val="2300"/>
              </a:lnSpc>
            </a:pPr>
            <a:endParaRPr lang="es-MX" sz="2400" dirty="0">
              <a:solidFill>
                <a:prstClr val="black"/>
              </a:solidFill>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La presión humana sobre el uro salvaje fue en aumento con el tiempo, pues seguía siendo cazado </a:t>
            </a:r>
          </a:p>
          <a:p>
            <a:pPr algn="ctr">
              <a:lnSpc>
                <a:spcPts val="2300"/>
              </a:lnSpc>
            </a:pPr>
            <a:r>
              <a:rPr lang="es-MX" sz="2400" dirty="0">
                <a:solidFill>
                  <a:prstClr val="black"/>
                </a:solidFill>
                <a:latin typeface="CommercialScript BT" panose="03030803040807090C04" pitchFamily="66" charset="2"/>
              </a:rPr>
              <a:t>por su carne (se cree que ésta fue la causa principal de su extinción en Gran Bretaña </a:t>
            </a:r>
          </a:p>
          <a:p>
            <a:pPr algn="ctr">
              <a:lnSpc>
                <a:spcPts val="2300"/>
              </a:lnSpc>
            </a:pPr>
            <a:r>
              <a:rPr lang="es-MX" sz="2400" dirty="0">
                <a:solidFill>
                  <a:prstClr val="black"/>
                </a:solidFill>
                <a:latin typeface="CommercialScript BT" panose="03030803040807090C04" pitchFamily="66" charset="2"/>
              </a:rPr>
              <a:t>hacia el 1300 a. C.), pero su disminución se debió en su mayor parte a la tala de los bosques </a:t>
            </a:r>
          </a:p>
          <a:p>
            <a:pPr algn="ctr">
              <a:lnSpc>
                <a:spcPts val="2300"/>
              </a:lnSpc>
            </a:pPr>
            <a:r>
              <a:rPr lang="es-MX" sz="2400" dirty="0">
                <a:solidFill>
                  <a:prstClr val="black"/>
                </a:solidFill>
                <a:latin typeface="CommercialScript BT" panose="03030803040807090C04" pitchFamily="66" charset="2"/>
              </a:rPr>
              <a:t>en que vivía para destinarlos a la agricultura y la competencia por los pastos </a:t>
            </a:r>
          </a:p>
          <a:p>
            <a:pPr algn="ctr">
              <a:lnSpc>
                <a:spcPts val="2300"/>
              </a:lnSpc>
            </a:pPr>
            <a:r>
              <a:rPr lang="es-MX" sz="2400" dirty="0">
                <a:solidFill>
                  <a:prstClr val="black"/>
                </a:solidFill>
                <a:latin typeface="CommercialScript BT" panose="03030803040807090C04" pitchFamily="66" charset="2"/>
              </a:rPr>
              <a:t>con los nuevos toros y vacas domésticos.</a:t>
            </a:r>
          </a:p>
        </p:txBody>
      </p:sp>
      <p:sp>
        <p:nvSpPr>
          <p:cNvPr id="3" name="CuadroTexto 2"/>
          <p:cNvSpPr txBox="1"/>
          <p:nvPr/>
        </p:nvSpPr>
        <p:spPr>
          <a:xfrm>
            <a:off x="0" y="0"/>
            <a:ext cx="495662" cy="369332"/>
          </a:xfrm>
          <a:prstGeom prst="rect">
            <a:avLst/>
          </a:prstGeom>
          <a:noFill/>
        </p:spPr>
        <p:txBody>
          <a:bodyPr wrap="square" rtlCol="0">
            <a:spAutoFit/>
          </a:bodyPr>
          <a:lstStyle/>
          <a:p>
            <a:endParaRPr lang="es-ES" dirty="0"/>
          </a:p>
        </p:txBody>
      </p:sp>
    </p:spTree>
    <p:extLst>
      <p:ext uri="{BB962C8B-B14F-4D97-AF65-F5344CB8AC3E}">
        <p14:creationId xmlns:p14="http://schemas.microsoft.com/office/powerpoint/2010/main" val="20528393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18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118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9" dur="118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118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180" tmFilter="0,0; .5, 1; 1, 1"/>
                                        <p:tgtEl>
                                          <p:spTgt spid="2">
                                            <p:txEl>
                                              <p:pRg st="0" end="0"/>
                                            </p:txEl>
                                          </p:spTgt>
                                        </p:tgtEl>
                                      </p:cBhvr>
                                    </p:animEffect>
                                  </p:childTnLst>
                                </p:cTn>
                              </p:par>
                            </p:childTnLst>
                          </p:cTn>
                        </p:par>
                        <p:par>
                          <p:cTn id="12" fill="hold">
                            <p:stCondLst>
                              <p:cond delay="1416"/>
                            </p:stCondLst>
                            <p:childTnLst>
                              <p:par>
                                <p:cTn id="13" presetID="41" presetClass="entr" presetSubtype="0" fill="hold" grpId="0" nodeType="afterEffect">
                                  <p:stCondLst>
                                    <p:cond delay="100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calcmode="lin" valueType="num">
                                      <p:cBhvr>
                                        <p:cTn id="15" dur="118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118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17" dur="118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118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180" tmFilter="0,0; .5, 1; 1, 1"/>
                                        <p:tgtEl>
                                          <p:spTgt spid="2">
                                            <p:txEl>
                                              <p:pRg st="2" end="2"/>
                                            </p:txEl>
                                          </p:spTgt>
                                        </p:tgtEl>
                                      </p:cBhvr>
                                    </p:animEffect>
                                  </p:childTnLst>
                                </p:cTn>
                              </p:par>
                              <p:par>
                                <p:cTn id="20" presetID="41" presetClass="entr" presetSubtype="0" fill="hold" grpId="0" nodeType="withEffect">
                                  <p:stCondLst>
                                    <p:cond delay="9750"/>
                                  </p:stCondLst>
                                  <p:iterate type="lt">
                                    <p:tmPct val="10000"/>
                                  </p:iterate>
                                  <p:childTnLst>
                                    <p:set>
                                      <p:cBhvr>
                                        <p:cTn id="21" dur="1" fill="hold">
                                          <p:stCondLst>
                                            <p:cond delay="0"/>
                                          </p:stCondLst>
                                        </p:cTn>
                                        <p:tgtEl>
                                          <p:spTgt spid="2">
                                            <p:txEl>
                                              <p:pRg st="3" end="3"/>
                                            </p:txEl>
                                          </p:spTgt>
                                        </p:tgtEl>
                                        <p:attrNameLst>
                                          <p:attrName>style.visibility</p:attrName>
                                        </p:attrNameLst>
                                      </p:cBhvr>
                                      <p:to>
                                        <p:strVal val="visible"/>
                                      </p:to>
                                    </p:set>
                                    <p:anim calcmode="lin" valueType="num">
                                      <p:cBhvr>
                                        <p:cTn id="22" dur="1180" fill="hold"/>
                                        <p:tgtEl>
                                          <p:spTgt spid="2">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23" dur="1180" fill="hold"/>
                                        <p:tgtEl>
                                          <p:spTgt spid="2">
                                            <p:txEl>
                                              <p:pRg st="3" end="3"/>
                                            </p:txEl>
                                          </p:spTgt>
                                        </p:tgtEl>
                                        <p:attrNameLst>
                                          <p:attrName>ppt_y</p:attrName>
                                        </p:attrNameLst>
                                      </p:cBhvr>
                                      <p:tavLst>
                                        <p:tav tm="0">
                                          <p:val>
                                            <p:strVal val="#ppt_y"/>
                                          </p:val>
                                        </p:tav>
                                        <p:tav tm="100000">
                                          <p:val>
                                            <p:strVal val="#ppt_y"/>
                                          </p:val>
                                        </p:tav>
                                      </p:tavLst>
                                    </p:anim>
                                    <p:anim calcmode="lin" valueType="num">
                                      <p:cBhvr>
                                        <p:cTn id="24" dur="1180" fill="hold"/>
                                        <p:tgtEl>
                                          <p:spTgt spid="2">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5" dur="1180" fill="hold"/>
                                        <p:tgtEl>
                                          <p:spTgt spid="2">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6" dur="1180" tmFilter="0,0; .5, 1; 1, 1"/>
                                        <p:tgtEl>
                                          <p:spTgt spid="2">
                                            <p:txEl>
                                              <p:pRg st="3" end="3"/>
                                            </p:txEl>
                                          </p:spTgt>
                                        </p:tgtEl>
                                      </p:cBhvr>
                                    </p:animEffect>
                                  </p:childTnLst>
                                </p:cTn>
                              </p:par>
                              <p:par>
                                <p:cTn id="27" presetID="41" presetClass="entr" presetSubtype="0" fill="hold" grpId="0" nodeType="withEffect">
                                  <p:stCondLst>
                                    <p:cond delay="18250"/>
                                  </p:stCondLst>
                                  <p:iterate type="lt">
                                    <p:tmPct val="10000"/>
                                  </p:iterate>
                                  <p:childTnLst>
                                    <p:set>
                                      <p:cBhvr>
                                        <p:cTn id="28" dur="1" fill="hold">
                                          <p:stCondLst>
                                            <p:cond delay="0"/>
                                          </p:stCondLst>
                                        </p:cTn>
                                        <p:tgtEl>
                                          <p:spTgt spid="2">
                                            <p:txEl>
                                              <p:pRg st="4" end="4"/>
                                            </p:txEl>
                                          </p:spTgt>
                                        </p:tgtEl>
                                        <p:attrNameLst>
                                          <p:attrName>style.visibility</p:attrName>
                                        </p:attrNameLst>
                                      </p:cBhvr>
                                      <p:to>
                                        <p:strVal val="visible"/>
                                      </p:to>
                                    </p:set>
                                    <p:anim calcmode="lin" valueType="num">
                                      <p:cBhvr>
                                        <p:cTn id="29" dur="1180" fill="hold"/>
                                        <p:tgtEl>
                                          <p:spTgt spid="2">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1180" fill="hold"/>
                                        <p:tgtEl>
                                          <p:spTgt spid="2">
                                            <p:txEl>
                                              <p:pRg st="4" end="4"/>
                                            </p:txEl>
                                          </p:spTgt>
                                        </p:tgtEl>
                                        <p:attrNameLst>
                                          <p:attrName>ppt_y</p:attrName>
                                        </p:attrNameLst>
                                      </p:cBhvr>
                                      <p:tavLst>
                                        <p:tav tm="0">
                                          <p:val>
                                            <p:strVal val="#ppt_y"/>
                                          </p:val>
                                        </p:tav>
                                        <p:tav tm="100000">
                                          <p:val>
                                            <p:strVal val="#ppt_y"/>
                                          </p:val>
                                        </p:tav>
                                      </p:tavLst>
                                    </p:anim>
                                    <p:anim calcmode="lin" valueType="num">
                                      <p:cBhvr>
                                        <p:cTn id="31" dur="1180" fill="hold"/>
                                        <p:tgtEl>
                                          <p:spTgt spid="2">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1180" fill="hold"/>
                                        <p:tgtEl>
                                          <p:spTgt spid="2">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1180" tmFilter="0,0; .5, 1; 1, 1"/>
                                        <p:tgtEl>
                                          <p:spTgt spid="2">
                                            <p:txEl>
                                              <p:pRg st="4" end="4"/>
                                            </p:txEl>
                                          </p:spTgt>
                                        </p:tgtEl>
                                      </p:cBhvr>
                                    </p:animEffect>
                                  </p:childTnLst>
                                </p:cTn>
                              </p:par>
                            </p:childTnLst>
                          </p:cTn>
                        </p:par>
                        <p:par>
                          <p:cTn id="34" fill="hold">
                            <p:stCondLst>
                              <p:cond delay="22262"/>
                            </p:stCondLst>
                            <p:childTnLst>
                              <p:par>
                                <p:cTn id="35" presetID="41" presetClass="entr" presetSubtype="0" fill="hold" grpId="0" nodeType="afterEffect">
                                  <p:stCondLst>
                                    <p:cond delay="1000"/>
                                  </p:stCondLst>
                                  <p:iterate type="lt">
                                    <p:tmPct val="10000"/>
                                  </p:iterate>
                                  <p:childTnLst>
                                    <p:set>
                                      <p:cBhvr>
                                        <p:cTn id="36" dur="1" fill="hold">
                                          <p:stCondLst>
                                            <p:cond delay="0"/>
                                          </p:stCondLst>
                                        </p:cTn>
                                        <p:tgtEl>
                                          <p:spTgt spid="2">
                                            <p:txEl>
                                              <p:pRg st="6" end="6"/>
                                            </p:txEl>
                                          </p:spTgt>
                                        </p:tgtEl>
                                        <p:attrNameLst>
                                          <p:attrName>style.visibility</p:attrName>
                                        </p:attrNameLst>
                                      </p:cBhvr>
                                      <p:to>
                                        <p:strVal val="visible"/>
                                      </p:to>
                                    </p:set>
                                    <p:anim calcmode="lin" valueType="num">
                                      <p:cBhvr>
                                        <p:cTn id="37" dur="1180" fill="hold"/>
                                        <p:tgtEl>
                                          <p:spTgt spid="2">
                                            <p:txEl>
                                              <p:pRg st="6" end="6"/>
                                            </p:txEl>
                                          </p:spTgt>
                                        </p:tgtEl>
                                        <p:attrNameLst>
                                          <p:attrName>ppt_x</p:attrName>
                                        </p:attrNameLst>
                                      </p:cBhvr>
                                      <p:tavLst>
                                        <p:tav tm="0">
                                          <p:val>
                                            <p:strVal val="#ppt_x"/>
                                          </p:val>
                                        </p:tav>
                                        <p:tav tm="50000">
                                          <p:val>
                                            <p:strVal val="#ppt_x+.1"/>
                                          </p:val>
                                        </p:tav>
                                        <p:tav tm="100000">
                                          <p:val>
                                            <p:strVal val="#ppt_x"/>
                                          </p:val>
                                        </p:tav>
                                      </p:tavLst>
                                    </p:anim>
                                    <p:anim calcmode="lin" valueType="num">
                                      <p:cBhvr>
                                        <p:cTn id="38" dur="1180" fill="hold"/>
                                        <p:tgtEl>
                                          <p:spTgt spid="2">
                                            <p:txEl>
                                              <p:pRg st="6" end="6"/>
                                            </p:txEl>
                                          </p:spTgt>
                                        </p:tgtEl>
                                        <p:attrNameLst>
                                          <p:attrName>ppt_y</p:attrName>
                                        </p:attrNameLst>
                                      </p:cBhvr>
                                      <p:tavLst>
                                        <p:tav tm="0">
                                          <p:val>
                                            <p:strVal val="#ppt_y"/>
                                          </p:val>
                                        </p:tav>
                                        <p:tav tm="100000">
                                          <p:val>
                                            <p:strVal val="#ppt_y"/>
                                          </p:val>
                                        </p:tav>
                                      </p:tavLst>
                                    </p:anim>
                                    <p:anim calcmode="lin" valueType="num">
                                      <p:cBhvr>
                                        <p:cTn id="39" dur="1180" fill="hold"/>
                                        <p:tgtEl>
                                          <p:spTgt spid="2">
                                            <p:txEl>
                                              <p:pRg st="6" end="6"/>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0" dur="1180" fill="hold"/>
                                        <p:tgtEl>
                                          <p:spTgt spid="2">
                                            <p:txEl>
                                              <p:pRg st="6" end="6"/>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1" dur="1180" tmFilter="0,0; .5, 1; 1, 1"/>
                                        <p:tgtEl>
                                          <p:spTgt spid="2">
                                            <p:txEl>
                                              <p:pRg st="6" end="6"/>
                                            </p:txEl>
                                          </p:spTgt>
                                        </p:tgtEl>
                                      </p:cBhvr>
                                    </p:animEffect>
                                  </p:childTnLst>
                                </p:cTn>
                              </p:par>
                              <p:par>
                                <p:cTn id="42" presetID="41" presetClass="entr" presetSubtype="0" fill="hold" grpId="0" nodeType="withEffect">
                                  <p:stCondLst>
                                    <p:cond delay="8750"/>
                                  </p:stCondLst>
                                  <p:iterate type="lt">
                                    <p:tmPct val="10000"/>
                                  </p:iterate>
                                  <p:childTnLst>
                                    <p:set>
                                      <p:cBhvr>
                                        <p:cTn id="43" dur="1" fill="hold">
                                          <p:stCondLst>
                                            <p:cond delay="0"/>
                                          </p:stCondLst>
                                        </p:cTn>
                                        <p:tgtEl>
                                          <p:spTgt spid="2">
                                            <p:txEl>
                                              <p:pRg st="7" end="7"/>
                                            </p:txEl>
                                          </p:spTgt>
                                        </p:tgtEl>
                                        <p:attrNameLst>
                                          <p:attrName>style.visibility</p:attrName>
                                        </p:attrNameLst>
                                      </p:cBhvr>
                                      <p:to>
                                        <p:strVal val="visible"/>
                                      </p:to>
                                    </p:set>
                                    <p:anim calcmode="lin" valueType="num">
                                      <p:cBhvr>
                                        <p:cTn id="44" dur="1180" fill="hold"/>
                                        <p:tgtEl>
                                          <p:spTgt spid="2">
                                            <p:txEl>
                                              <p:pRg st="7" end="7"/>
                                            </p:txEl>
                                          </p:spTgt>
                                        </p:tgtEl>
                                        <p:attrNameLst>
                                          <p:attrName>ppt_x</p:attrName>
                                        </p:attrNameLst>
                                      </p:cBhvr>
                                      <p:tavLst>
                                        <p:tav tm="0">
                                          <p:val>
                                            <p:strVal val="#ppt_x"/>
                                          </p:val>
                                        </p:tav>
                                        <p:tav tm="50000">
                                          <p:val>
                                            <p:strVal val="#ppt_x+.1"/>
                                          </p:val>
                                        </p:tav>
                                        <p:tav tm="100000">
                                          <p:val>
                                            <p:strVal val="#ppt_x"/>
                                          </p:val>
                                        </p:tav>
                                      </p:tavLst>
                                    </p:anim>
                                    <p:anim calcmode="lin" valueType="num">
                                      <p:cBhvr>
                                        <p:cTn id="45" dur="1180" fill="hold"/>
                                        <p:tgtEl>
                                          <p:spTgt spid="2">
                                            <p:txEl>
                                              <p:pRg st="7" end="7"/>
                                            </p:txEl>
                                          </p:spTgt>
                                        </p:tgtEl>
                                        <p:attrNameLst>
                                          <p:attrName>ppt_y</p:attrName>
                                        </p:attrNameLst>
                                      </p:cBhvr>
                                      <p:tavLst>
                                        <p:tav tm="0">
                                          <p:val>
                                            <p:strVal val="#ppt_y"/>
                                          </p:val>
                                        </p:tav>
                                        <p:tav tm="100000">
                                          <p:val>
                                            <p:strVal val="#ppt_y"/>
                                          </p:val>
                                        </p:tav>
                                      </p:tavLst>
                                    </p:anim>
                                    <p:anim calcmode="lin" valueType="num">
                                      <p:cBhvr>
                                        <p:cTn id="46" dur="1180" fill="hold"/>
                                        <p:tgtEl>
                                          <p:spTgt spid="2">
                                            <p:txEl>
                                              <p:pRg st="7" end="7"/>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7" dur="1180" fill="hold"/>
                                        <p:tgtEl>
                                          <p:spTgt spid="2">
                                            <p:txEl>
                                              <p:pRg st="7" end="7"/>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8" dur="1180" tmFilter="0,0; .5, 1; 1, 1"/>
                                        <p:tgtEl>
                                          <p:spTgt spid="2">
                                            <p:txEl>
                                              <p:pRg st="7" end="7"/>
                                            </p:txEl>
                                          </p:spTgt>
                                        </p:tgtEl>
                                      </p:cBhvr>
                                    </p:animEffect>
                                  </p:childTnLst>
                                </p:cTn>
                              </p:par>
                              <p:par>
                                <p:cTn id="49" presetID="41" presetClass="entr" presetSubtype="0" fill="hold" grpId="0" nodeType="withEffect">
                                  <p:stCondLst>
                                    <p:cond delay="17250"/>
                                  </p:stCondLst>
                                  <p:iterate type="lt">
                                    <p:tmPct val="10000"/>
                                  </p:iterate>
                                  <p:childTnLst>
                                    <p:set>
                                      <p:cBhvr>
                                        <p:cTn id="50" dur="1" fill="hold">
                                          <p:stCondLst>
                                            <p:cond delay="0"/>
                                          </p:stCondLst>
                                        </p:cTn>
                                        <p:tgtEl>
                                          <p:spTgt spid="2">
                                            <p:txEl>
                                              <p:pRg st="8" end="8"/>
                                            </p:txEl>
                                          </p:spTgt>
                                        </p:tgtEl>
                                        <p:attrNameLst>
                                          <p:attrName>style.visibility</p:attrName>
                                        </p:attrNameLst>
                                      </p:cBhvr>
                                      <p:to>
                                        <p:strVal val="visible"/>
                                      </p:to>
                                    </p:set>
                                    <p:anim calcmode="lin" valueType="num">
                                      <p:cBhvr>
                                        <p:cTn id="51" dur="1180" fill="hold"/>
                                        <p:tgtEl>
                                          <p:spTgt spid="2">
                                            <p:txEl>
                                              <p:pRg st="8" end="8"/>
                                            </p:txEl>
                                          </p:spTgt>
                                        </p:tgtEl>
                                        <p:attrNameLst>
                                          <p:attrName>ppt_x</p:attrName>
                                        </p:attrNameLst>
                                      </p:cBhvr>
                                      <p:tavLst>
                                        <p:tav tm="0">
                                          <p:val>
                                            <p:strVal val="#ppt_x"/>
                                          </p:val>
                                        </p:tav>
                                        <p:tav tm="50000">
                                          <p:val>
                                            <p:strVal val="#ppt_x+.1"/>
                                          </p:val>
                                        </p:tav>
                                        <p:tav tm="100000">
                                          <p:val>
                                            <p:strVal val="#ppt_x"/>
                                          </p:val>
                                        </p:tav>
                                      </p:tavLst>
                                    </p:anim>
                                    <p:anim calcmode="lin" valueType="num">
                                      <p:cBhvr>
                                        <p:cTn id="52" dur="1180" fill="hold"/>
                                        <p:tgtEl>
                                          <p:spTgt spid="2">
                                            <p:txEl>
                                              <p:pRg st="8" end="8"/>
                                            </p:txEl>
                                          </p:spTgt>
                                        </p:tgtEl>
                                        <p:attrNameLst>
                                          <p:attrName>ppt_y</p:attrName>
                                        </p:attrNameLst>
                                      </p:cBhvr>
                                      <p:tavLst>
                                        <p:tav tm="0">
                                          <p:val>
                                            <p:strVal val="#ppt_y"/>
                                          </p:val>
                                        </p:tav>
                                        <p:tav tm="100000">
                                          <p:val>
                                            <p:strVal val="#ppt_y"/>
                                          </p:val>
                                        </p:tav>
                                      </p:tavLst>
                                    </p:anim>
                                    <p:anim calcmode="lin" valueType="num">
                                      <p:cBhvr>
                                        <p:cTn id="53" dur="1180" fill="hold"/>
                                        <p:tgtEl>
                                          <p:spTgt spid="2">
                                            <p:txEl>
                                              <p:pRg st="8" end="8"/>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4" dur="1180" fill="hold"/>
                                        <p:tgtEl>
                                          <p:spTgt spid="2">
                                            <p:txEl>
                                              <p:pRg st="8" end="8"/>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5" dur="1180" tmFilter="0,0; .5, 1; 1, 1"/>
                                        <p:tgtEl>
                                          <p:spTgt spid="2">
                                            <p:txEl>
                                              <p:pRg st="8" end="8"/>
                                            </p:txEl>
                                          </p:spTgt>
                                        </p:tgtEl>
                                      </p:cBhvr>
                                    </p:animEffect>
                                  </p:childTnLst>
                                </p:cTn>
                              </p:par>
                            </p:childTnLst>
                          </p:cTn>
                        </p:par>
                        <p:par>
                          <p:cTn id="56" fill="hold">
                            <p:stCondLst>
                              <p:cond delay="44586"/>
                            </p:stCondLst>
                            <p:childTnLst>
                              <p:par>
                                <p:cTn id="57" presetID="41" presetClass="entr" presetSubtype="0" fill="hold" grpId="0" nodeType="afterEffect">
                                  <p:stCondLst>
                                    <p:cond delay="1000"/>
                                  </p:stCondLst>
                                  <p:iterate type="lt">
                                    <p:tmPct val="10000"/>
                                  </p:iterate>
                                  <p:childTnLst>
                                    <p:set>
                                      <p:cBhvr>
                                        <p:cTn id="58" dur="1" fill="hold">
                                          <p:stCondLst>
                                            <p:cond delay="0"/>
                                          </p:stCondLst>
                                        </p:cTn>
                                        <p:tgtEl>
                                          <p:spTgt spid="2">
                                            <p:txEl>
                                              <p:pRg st="10" end="10"/>
                                            </p:txEl>
                                          </p:spTgt>
                                        </p:tgtEl>
                                        <p:attrNameLst>
                                          <p:attrName>style.visibility</p:attrName>
                                        </p:attrNameLst>
                                      </p:cBhvr>
                                      <p:to>
                                        <p:strVal val="visible"/>
                                      </p:to>
                                    </p:set>
                                    <p:anim calcmode="lin" valueType="num">
                                      <p:cBhvr>
                                        <p:cTn id="59" dur="1180" fill="hold"/>
                                        <p:tgtEl>
                                          <p:spTgt spid="2">
                                            <p:txEl>
                                              <p:pRg st="10" end="10"/>
                                            </p:txEl>
                                          </p:spTgt>
                                        </p:tgtEl>
                                        <p:attrNameLst>
                                          <p:attrName>ppt_x</p:attrName>
                                        </p:attrNameLst>
                                      </p:cBhvr>
                                      <p:tavLst>
                                        <p:tav tm="0">
                                          <p:val>
                                            <p:strVal val="#ppt_x"/>
                                          </p:val>
                                        </p:tav>
                                        <p:tav tm="50000">
                                          <p:val>
                                            <p:strVal val="#ppt_x+.1"/>
                                          </p:val>
                                        </p:tav>
                                        <p:tav tm="100000">
                                          <p:val>
                                            <p:strVal val="#ppt_x"/>
                                          </p:val>
                                        </p:tav>
                                      </p:tavLst>
                                    </p:anim>
                                    <p:anim calcmode="lin" valueType="num">
                                      <p:cBhvr>
                                        <p:cTn id="60" dur="1180" fill="hold"/>
                                        <p:tgtEl>
                                          <p:spTgt spid="2">
                                            <p:txEl>
                                              <p:pRg st="10" end="10"/>
                                            </p:txEl>
                                          </p:spTgt>
                                        </p:tgtEl>
                                        <p:attrNameLst>
                                          <p:attrName>ppt_y</p:attrName>
                                        </p:attrNameLst>
                                      </p:cBhvr>
                                      <p:tavLst>
                                        <p:tav tm="0">
                                          <p:val>
                                            <p:strVal val="#ppt_y"/>
                                          </p:val>
                                        </p:tav>
                                        <p:tav tm="100000">
                                          <p:val>
                                            <p:strVal val="#ppt_y"/>
                                          </p:val>
                                        </p:tav>
                                      </p:tavLst>
                                    </p:anim>
                                    <p:anim calcmode="lin" valueType="num">
                                      <p:cBhvr>
                                        <p:cTn id="61" dur="1180" fill="hold"/>
                                        <p:tgtEl>
                                          <p:spTgt spid="2">
                                            <p:txEl>
                                              <p:pRg st="10" end="1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2" dur="1180" fill="hold"/>
                                        <p:tgtEl>
                                          <p:spTgt spid="2">
                                            <p:txEl>
                                              <p:pRg st="10" end="1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3" dur="1180" tmFilter="0,0; .5, 1; 1, 1"/>
                                        <p:tgtEl>
                                          <p:spTgt spid="2">
                                            <p:txEl>
                                              <p:pRg st="10" end="10"/>
                                            </p:txEl>
                                          </p:spTgt>
                                        </p:tgtEl>
                                      </p:cBhvr>
                                    </p:animEffect>
                                  </p:childTnLst>
                                </p:cTn>
                              </p:par>
                              <p:par>
                                <p:cTn id="64" presetID="41" presetClass="entr" presetSubtype="0" fill="hold" grpId="0" nodeType="withEffect">
                                  <p:stCondLst>
                                    <p:cond delay="9500"/>
                                  </p:stCondLst>
                                  <p:iterate type="lt">
                                    <p:tmPct val="10000"/>
                                  </p:iterate>
                                  <p:childTnLst>
                                    <p:set>
                                      <p:cBhvr>
                                        <p:cTn id="65" dur="1" fill="hold">
                                          <p:stCondLst>
                                            <p:cond delay="0"/>
                                          </p:stCondLst>
                                        </p:cTn>
                                        <p:tgtEl>
                                          <p:spTgt spid="2">
                                            <p:txEl>
                                              <p:pRg st="11" end="11"/>
                                            </p:txEl>
                                          </p:spTgt>
                                        </p:tgtEl>
                                        <p:attrNameLst>
                                          <p:attrName>style.visibility</p:attrName>
                                        </p:attrNameLst>
                                      </p:cBhvr>
                                      <p:to>
                                        <p:strVal val="visible"/>
                                      </p:to>
                                    </p:set>
                                    <p:anim calcmode="lin" valueType="num">
                                      <p:cBhvr>
                                        <p:cTn id="66" dur="1180" fill="hold"/>
                                        <p:tgtEl>
                                          <p:spTgt spid="2">
                                            <p:txEl>
                                              <p:pRg st="11" end="11"/>
                                            </p:txEl>
                                          </p:spTgt>
                                        </p:tgtEl>
                                        <p:attrNameLst>
                                          <p:attrName>ppt_x</p:attrName>
                                        </p:attrNameLst>
                                      </p:cBhvr>
                                      <p:tavLst>
                                        <p:tav tm="0">
                                          <p:val>
                                            <p:strVal val="#ppt_x"/>
                                          </p:val>
                                        </p:tav>
                                        <p:tav tm="50000">
                                          <p:val>
                                            <p:strVal val="#ppt_x+.1"/>
                                          </p:val>
                                        </p:tav>
                                        <p:tav tm="100000">
                                          <p:val>
                                            <p:strVal val="#ppt_x"/>
                                          </p:val>
                                        </p:tav>
                                      </p:tavLst>
                                    </p:anim>
                                    <p:anim calcmode="lin" valueType="num">
                                      <p:cBhvr>
                                        <p:cTn id="67" dur="1180" fill="hold"/>
                                        <p:tgtEl>
                                          <p:spTgt spid="2">
                                            <p:txEl>
                                              <p:pRg st="11" end="11"/>
                                            </p:txEl>
                                          </p:spTgt>
                                        </p:tgtEl>
                                        <p:attrNameLst>
                                          <p:attrName>ppt_y</p:attrName>
                                        </p:attrNameLst>
                                      </p:cBhvr>
                                      <p:tavLst>
                                        <p:tav tm="0">
                                          <p:val>
                                            <p:strVal val="#ppt_y"/>
                                          </p:val>
                                        </p:tav>
                                        <p:tav tm="100000">
                                          <p:val>
                                            <p:strVal val="#ppt_y"/>
                                          </p:val>
                                        </p:tav>
                                      </p:tavLst>
                                    </p:anim>
                                    <p:anim calcmode="lin" valueType="num">
                                      <p:cBhvr>
                                        <p:cTn id="68" dur="1180" fill="hold"/>
                                        <p:tgtEl>
                                          <p:spTgt spid="2">
                                            <p:txEl>
                                              <p:pRg st="11" end="1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9" dur="1180" fill="hold"/>
                                        <p:tgtEl>
                                          <p:spTgt spid="2">
                                            <p:txEl>
                                              <p:pRg st="11" end="1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0" dur="1180" tmFilter="0,0; .5, 1; 1, 1"/>
                                        <p:tgtEl>
                                          <p:spTgt spid="2">
                                            <p:txEl>
                                              <p:pRg st="11" end="11"/>
                                            </p:txEl>
                                          </p:spTgt>
                                        </p:tgtEl>
                                      </p:cBhvr>
                                    </p:animEffect>
                                  </p:childTnLst>
                                </p:cTn>
                              </p:par>
                            </p:childTnLst>
                          </p:cTn>
                        </p:par>
                        <p:par>
                          <p:cTn id="71" fill="hold">
                            <p:stCondLst>
                              <p:cond delay="63998"/>
                            </p:stCondLst>
                            <p:childTnLst>
                              <p:par>
                                <p:cTn id="72" presetID="41" presetClass="entr" presetSubtype="0" fill="hold" grpId="0" nodeType="afterEffect">
                                  <p:stCondLst>
                                    <p:cond delay="1000"/>
                                  </p:stCondLst>
                                  <p:iterate type="lt">
                                    <p:tmPct val="10000"/>
                                  </p:iterate>
                                  <p:childTnLst>
                                    <p:set>
                                      <p:cBhvr>
                                        <p:cTn id="73" dur="1" fill="hold">
                                          <p:stCondLst>
                                            <p:cond delay="0"/>
                                          </p:stCondLst>
                                        </p:cTn>
                                        <p:tgtEl>
                                          <p:spTgt spid="2">
                                            <p:txEl>
                                              <p:pRg st="13" end="13"/>
                                            </p:txEl>
                                          </p:spTgt>
                                        </p:tgtEl>
                                        <p:attrNameLst>
                                          <p:attrName>style.visibility</p:attrName>
                                        </p:attrNameLst>
                                      </p:cBhvr>
                                      <p:to>
                                        <p:strVal val="visible"/>
                                      </p:to>
                                    </p:set>
                                    <p:anim calcmode="lin" valueType="num">
                                      <p:cBhvr>
                                        <p:cTn id="74" dur="1180" fill="hold"/>
                                        <p:tgtEl>
                                          <p:spTgt spid="2">
                                            <p:txEl>
                                              <p:pRg st="13" end="13"/>
                                            </p:txEl>
                                          </p:spTgt>
                                        </p:tgtEl>
                                        <p:attrNameLst>
                                          <p:attrName>ppt_x</p:attrName>
                                        </p:attrNameLst>
                                      </p:cBhvr>
                                      <p:tavLst>
                                        <p:tav tm="0">
                                          <p:val>
                                            <p:strVal val="#ppt_x"/>
                                          </p:val>
                                        </p:tav>
                                        <p:tav tm="50000">
                                          <p:val>
                                            <p:strVal val="#ppt_x+.1"/>
                                          </p:val>
                                        </p:tav>
                                        <p:tav tm="100000">
                                          <p:val>
                                            <p:strVal val="#ppt_x"/>
                                          </p:val>
                                        </p:tav>
                                      </p:tavLst>
                                    </p:anim>
                                    <p:anim calcmode="lin" valueType="num">
                                      <p:cBhvr>
                                        <p:cTn id="75" dur="1180" fill="hold"/>
                                        <p:tgtEl>
                                          <p:spTgt spid="2">
                                            <p:txEl>
                                              <p:pRg st="13" end="13"/>
                                            </p:txEl>
                                          </p:spTgt>
                                        </p:tgtEl>
                                        <p:attrNameLst>
                                          <p:attrName>ppt_y</p:attrName>
                                        </p:attrNameLst>
                                      </p:cBhvr>
                                      <p:tavLst>
                                        <p:tav tm="0">
                                          <p:val>
                                            <p:strVal val="#ppt_y"/>
                                          </p:val>
                                        </p:tav>
                                        <p:tav tm="100000">
                                          <p:val>
                                            <p:strVal val="#ppt_y"/>
                                          </p:val>
                                        </p:tav>
                                      </p:tavLst>
                                    </p:anim>
                                    <p:anim calcmode="lin" valueType="num">
                                      <p:cBhvr>
                                        <p:cTn id="76" dur="1180" fill="hold"/>
                                        <p:tgtEl>
                                          <p:spTgt spid="2">
                                            <p:txEl>
                                              <p:pRg st="13" end="1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77" dur="1180" fill="hold"/>
                                        <p:tgtEl>
                                          <p:spTgt spid="2">
                                            <p:txEl>
                                              <p:pRg st="13" end="1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8" dur="1180" tmFilter="0,0; .5, 1; 1, 1"/>
                                        <p:tgtEl>
                                          <p:spTgt spid="2">
                                            <p:txEl>
                                              <p:pRg st="13" end="13"/>
                                            </p:txEl>
                                          </p:spTgt>
                                        </p:tgtEl>
                                      </p:cBhvr>
                                    </p:animEffect>
                                  </p:childTnLst>
                                </p:cTn>
                              </p:par>
                            </p:childTnLst>
                          </p:cTn>
                        </p:par>
                        <p:par>
                          <p:cTn id="79" fill="hold">
                            <p:stCondLst>
                              <p:cond delay="81636"/>
                            </p:stCondLst>
                            <p:childTnLst>
                              <p:par>
                                <p:cTn id="80" presetID="41" presetClass="entr" presetSubtype="0" fill="hold" grpId="0" nodeType="afterEffect">
                                  <p:stCondLst>
                                    <p:cond delay="1000"/>
                                  </p:stCondLst>
                                  <p:iterate type="lt">
                                    <p:tmPct val="10000"/>
                                  </p:iterate>
                                  <p:childTnLst>
                                    <p:set>
                                      <p:cBhvr>
                                        <p:cTn id="81" dur="1" fill="hold">
                                          <p:stCondLst>
                                            <p:cond delay="0"/>
                                          </p:stCondLst>
                                        </p:cTn>
                                        <p:tgtEl>
                                          <p:spTgt spid="2">
                                            <p:txEl>
                                              <p:pRg st="15" end="15"/>
                                            </p:txEl>
                                          </p:spTgt>
                                        </p:tgtEl>
                                        <p:attrNameLst>
                                          <p:attrName>style.visibility</p:attrName>
                                        </p:attrNameLst>
                                      </p:cBhvr>
                                      <p:to>
                                        <p:strVal val="visible"/>
                                      </p:to>
                                    </p:set>
                                    <p:anim calcmode="lin" valueType="num">
                                      <p:cBhvr>
                                        <p:cTn id="82" dur="1180" fill="hold"/>
                                        <p:tgtEl>
                                          <p:spTgt spid="2">
                                            <p:txEl>
                                              <p:pRg st="15" end="15"/>
                                            </p:txEl>
                                          </p:spTgt>
                                        </p:tgtEl>
                                        <p:attrNameLst>
                                          <p:attrName>ppt_x</p:attrName>
                                        </p:attrNameLst>
                                      </p:cBhvr>
                                      <p:tavLst>
                                        <p:tav tm="0">
                                          <p:val>
                                            <p:strVal val="#ppt_x"/>
                                          </p:val>
                                        </p:tav>
                                        <p:tav tm="50000">
                                          <p:val>
                                            <p:strVal val="#ppt_x+.1"/>
                                          </p:val>
                                        </p:tav>
                                        <p:tav tm="100000">
                                          <p:val>
                                            <p:strVal val="#ppt_x"/>
                                          </p:val>
                                        </p:tav>
                                      </p:tavLst>
                                    </p:anim>
                                    <p:anim calcmode="lin" valueType="num">
                                      <p:cBhvr>
                                        <p:cTn id="83" dur="1180" fill="hold"/>
                                        <p:tgtEl>
                                          <p:spTgt spid="2">
                                            <p:txEl>
                                              <p:pRg st="15" end="15"/>
                                            </p:txEl>
                                          </p:spTgt>
                                        </p:tgtEl>
                                        <p:attrNameLst>
                                          <p:attrName>ppt_y</p:attrName>
                                        </p:attrNameLst>
                                      </p:cBhvr>
                                      <p:tavLst>
                                        <p:tav tm="0">
                                          <p:val>
                                            <p:strVal val="#ppt_y"/>
                                          </p:val>
                                        </p:tav>
                                        <p:tav tm="100000">
                                          <p:val>
                                            <p:strVal val="#ppt_y"/>
                                          </p:val>
                                        </p:tav>
                                      </p:tavLst>
                                    </p:anim>
                                    <p:anim calcmode="lin" valueType="num">
                                      <p:cBhvr>
                                        <p:cTn id="84" dur="1180" fill="hold"/>
                                        <p:tgtEl>
                                          <p:spTgt spid="2">
                                            <p:txEl>
                                              <p:pRg st="15" end="1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5" dur="1180" fill="hold"/>
                                        <p:tgtEl>
                                          <p:spTgt spid="2">
                                            <p:txEl>
                                              <p:pRg st="15" end="1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6" dur="1180" tmFilter="0,0; .5, 1; 1, 1"/>
                                        <p:tgtEl>
                                          <p:spTgt spid="2">
                                            <p:txEl>
                                              <p:pRg st="15" end="15"/>
                                            </p:txEl>
                                          </p:spTgt>
                                        </p:tgtEl>
                                      </p:cBhvr>
                                    </p:animEffect>
                                  </p:childTnLst>
                                </p:cTn>
                              </p:par>
                              <p:par>
                                <p:cTn id="87" presetID="41" presetClass="entr" presetSubtype="0" fill="hold" grpId="0" nodeType="withEffect">
                                  <p:stCondLst>
                                    <p:cond delay="10000"/>
                                  </p:stCondLst>
                                  <p:iterate type="lt">
                                    <p:tmPct val="10000"/>
                                  </p:iterate>
                                  <p:childTnLst>
                                    <p:set>
                                      <p:cBhvr>
                                        <p:cTn id="88" dur="1" fill="hold">
                                          <p:stCondLst>
                                            <p:cond delay="0"/>
                                          </p:stCondLst>
                                        </p:cTn>
                                        <p:tgtEl>
                                          <p:spTgt spid="2">
                                            <p:txEl>
                                              <p:pRg st="16" end="16"/>
                                            </p:txEl>
                                          </p:spTgt>
                                        </p:tgtEl>
                                        <p:attrNameLst>
                                          <p:attrName>style.visibility</p:attrName>
                                        </p:attrNameLst>
                                      </p:cBhvr>
                                      <p:to>
                                        <p:strVal val="visible"/>
                                      </p:to>
                                    </p:set>
                                    <p:anim calcmode="lin" valueType="num">
                                      <p:cBhvr>
                                        <p:cTn id="89" dur="1180" fill="hold"/>
                                        <p:tgtEl>
                                          <p:spTgt spid="2">
                                            <p:txEl>
                                              <p:pRg st="16" end="16"/>
                                            </p:txEl>
                                          </p:spTgt>
                                        </p:tgtEl>
                                        <p:attrNameLst>
                                          <p:attrName>ppt_x</p:attrName>
                                        </p:attrNameLst>
                                      </p:cBhvr>
                                      <p:tavLst>
                                        <p:tav tm="0">
                                          <p:val>
                                            <p:strVal val="#ppt_x"/>
                                          </p:val>
                                        </p:tav>
                                        <p:tav tm="50000">
                                          <p:val>
                                            <p:strVal val="#ppt_x+.1"/>
                                          </p:val>
                                        </p:tav>
                                        <p:tav tm="100000">
                                          <p:val>
                                            <p:strVal val="#ppt_x"/>
                                          </p:val>
                                        </p:tav>
                                      </p:tavLst>
                                    </p:anim>
                                    <p:anim calcmode="lin" valueType="num">
                                      <p:cBhvr>
                                        <p:cTn id="90" dur="1180" fill="hold"/>
                                        <p:tgtEl>
                                          <p:spTgt spid="2">
                                            <p:txEl>
                                              <p:pRg st="16" end="16"/>
                                            </p:txEl>
                                          </p:spTgt>
                                        </p:tgtEl>
                                        <p:attrNameLst>
                                          <p:attrName>ppt_y</p:attrName>
                                        </p:attrNameLst>
                                      </p:cBhvr>
                                      <p:tavLst>
                                        <p:tav tm="0">
                                          <p:val>
                                            <p:strVal val="#ppt_y"/>
                                          </p:val>
                                        </p:tav>
                                        <p:tav tm="100000">
                                          <p:val>
                                            <p:strVal val="#ppt_y"/>
                                          </p:val>
                                        </p:tav>
                                      </p:tavLst>
                                    </p:anim>
                                    <p:anim calcmode="lin" valueType="num">
                                      <p:cBhvr>
                                        <p:cTn id="91" dur="1180" fill="hold"/>
                                        <p:tgtEl>
                                          <p:spTgt spid="2">
                                            <p:txEl>
                                              <p:pRg st="16" end="16"/>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92" dur="1180" fill="hold"/>
                                        <p:tgtEl>
                                          <p:spTgt spid="2">
                                            <p:txEl>
                                              <p:pRg st="16" end="16"/>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93" dur="1180" tmFilter="0,0; .5, 1; 1, 1"/>
                                        <p:tgtEl>
                                          <p:spTgt spid="2">
                                            <p:txEl>
                                              <p:pRg st="16" end="16"/>
                                            </p:txEl>
                                          </p:spTgt>
                                        </p:tgtEl>
                                      </p:cBhvr>
                                    </p:animEffect>
                                  </p:childTnLst>
                                </p:cTn>
                              </p:par>
                              <p:par>
                                <p:cTn id="94" presetID="41" presetClass="entr" presetSubtype="0" fill="hold" grpId="0" nodeType="withEffect">
                                  <p:stCondLst>
                                    <p:cond delay="18000"/>
                                  </p:stCondLst>
                                  <p:iterate type="lt">
                                    <p:tmPct val="10000"/>
                                  </p:iterate>
                                  <p:childTnLst>
                                    <p:set>
                                      <p:cBhvr>
                                        <p:cTn id="95" dur="1" fill="hold">
                                          <p:stCondLst>
                                            <p:cond delay="0"/>
                                          </p:stCondLst>
                                        </p:cTn>
                                        <p:tgtEl>
                                          <p:spTgt spid="2">
                                            <p:txEl>
                                              <p:pRg st="17" end="17"/>
                                            </p:txEl>
                                          </p:spTgt>
                                        </p:tgtEl>
                                        <p:attrNameLst>
                                          <p:attrName>style.visibility</p:attrName>
                                        </p:attrNameLst>
                                      </p:cBhvr>
                                      <p:to>
                                        <p:strVal val="visible"/>
                                      </p:to>
                                    </p:set>
                                    <p:anim calcmode="lin" valueType="num">
                                      <p:cBhvr>
                                        <p:cTn id="96" dur="1180" fill="hold"/>
                                        <p:tgtEl>
                                          <p:spTgt spid="2">
                                            <p:txEl>
                                              <p:pRg st="17" end="17"/>
                                            </p:txEl>
                                          </p:spTgt>
                                        </p:tgtEl>
                                        <p:attrNameLst>
                                          <p:attrName>ppt_x</p:attrName>
                                        </p:attrNameLst>
                                      </p:cBhvr>
                                      <p:tavLst>
                                        <p:tav tm="0">
                                          <p:val>
                                            <p:strVal val="#ppt_x"/>
                                          </p:val>
                                        </p:tav>
                                        <p:tav tm="50000">
                                          <p:val>
                                            <p:strVal val="#ppt_x+.1"/>
                                          </p:val>
                                        </p:tav>
                                        <p:tav tm="100000">
                                          <p:val>
                                            <p:strVal val="#ppt_x"/>
                                          </p:val>
                                        </p:tav>
                                      </p:tavLst>
                                    </p:anim>
                                    <p:anim calcmode="lin" valueType="num">
                                      <p:cBhvr>
                                        <p:cTn id="97" dur="1180" fill="hold"/>
                                        <p:tgtEl>
                                          <p:spTgt spid="2">
                                            <p:txEl>
                                              <p:pRg st="17" end="17"/>
                                            </p:txEl>
                                          </p:spTgt>
                                        </p:tgtEl>
                                        <p:attrNameLst>
                                          <p:attrName>ppt_y</p:attrName>
                                        </p:attrNameLst>
                                      </p:cBhvr>
                                      <p:tavLst>
                                        <p:tav tm="0">
                                          <p:val>
                                            <p:strVal val="#ppt_y"/>
                                          </p:val>
                                        </p:tav>
                                        <p:tav tm="100000">
                                          <p:val>
                                            <p:strVal val="#ppt_y"/>
                                          </p:val>
                                        </p:tav>
                                      </p:tavLst>
                                    </p:anim>
                                    <p:anim calcmode="lin" valueType="num">
                                      <p:cBhvr>
                                        <p:cTn id="98" dur="1180" fill="hold"/>
                                        <p:tgtEl>
                                          <p:spTgt spid="2">
                                            <p:txEl>
                                              <p:pRg st="17" end="17"/>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99" dur="1180" fill="hold"/>
                                        <p:tgtEl>
                                          <p:spTgt spid="2">
                                            <p:txEl>
                                              <p:pRg st="17" end="17"/>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00" dur="1180" tmFilter="0,0; .5, 1; 1, 1"/>
                                        <p:tgtEl>
                                          <p:spTgt spid="2">
                                            <p:txEl>
                                              <p:pRg st="17" end="17"/>
                                            </p:txEl>
                                          </p:spTgt>
                                        </p:tgtEl>
                                      </p:cBhvr>
                                    </p:animEffect>
                                  </p:childTnLst>
                                </p:cTn>
                              </p:par>
                              <p:par>
                                <p:cTn id="101" presetID="41" presetClass="entr" presetSubtype="0" fill="hold" grpId="0" nodeType="withEffect">
                                  <p:stCondLst>
                                    <p:cond delay="26750"/>
                                  </p:stCondLst>
                                  <p:iterate type="lt">
                                    <p:tmPct val="10000"/>
                                  </p:iterate>
                                  <p:childTnLst>
                                    <p:set>
                                      <p:cBhvr>
                                        <p:cTn id="102" dur="1" fill="hold">
                                          <p:stCondLst>
                                            <p:cond delay="0"/>
                                          </p:stCondLst>
                                        </p:cTn>
                                        <p:tgtEl>
                                          <p:spTgt spid="2">
                                            <p:txEl>
                                              <p:pRg st="18" end="18"/>
                                            </p:txEl>
                                          </p:spTgt>
                                        </p:tgtEl>
                                        <p:attrNameLst>
                                          <p:attrName>style.visibility</p:attrName>
                                        </p:attrNameLst>
                                      </p:cBhvr>
                                      <p:to>
                                        <p:strVal val="visible"/>
                                      </p:to>
                                    </p:set>
                                    <p:anim calcmode="lin" valueType="num">
                                      <p:cBhvr>
                                        <p:cTn id="103" dur="1180" fill="hold"/>
                                        <p:tgtEl>
                                          <p:spTgt spid="2">
                                            <p:txEl>
                                              <p:pRg st="18" end="18"/>
                                            </p:txEl>
                                          </p:spTgt>
                                        </p:tgtEl>
                                        <p:attrNameLst>
                                          <p:attrName>ppt_x</p:attrName>
                                        </p:attrNameLst>
                                      </p:cBhvr>
                                      <p:tavLst>
                                        <p:tav tm="0">
                                          <p:val>
                                            <p:strVal val="#ppt_x"/>
                                          </p:val>
                                        </p:tav>
                                        <p:tav tm="50000">
                                          <p:val>
                                            <p:strVal val="#ppt_x+.1"/>
                                          </p:val>
                                        </p:tav>
                                        <p:tav tm="100000">
                                          <p:val>
                                            <p:strVal val="#ppt_x"/>
                                          </p:val>
                                        </p:tav>
                                      </p:tavLst>
                                    </p:anim>
                                    <p:anim calcmode="lin" valueType="num">
                                      <p:cBhvr>
                                        <p:cTn id="104" dur="1180" fill="hold"/>
                                        <p:tgtEl>
                                          <p:spTgt spid="2">
                                            <p:txEl>
                                              <p:pRg st="18" end="18"/>
                                            </p:txEl>
                                          </p:spTgt>
                                        </p:tgtEl>
                                        <p:attrNameLst>
                                          <p:attrName>ppt_y</p:attrName>
                                        </p:attrNameLst>
                                      </p:cBhvr>
                                      <p:tavLst>
                                        <p:tav tm="0">
                                          <p:val>
                                            <p:strVal val="#ppt_y"/>
                                          </p:val>
                                        </p:tav>
                                        <p:tav tm="100000">
                                          <p:val>
                                            <p:strVal val="#ppt_y"/>
                                          </p:val>
                                        </p:tav>
                                      </p:tavLst>
                                    </p:anim>
                                    <p:anim calcmode="lin" valueType="num">
                                      <p:cBhvr>
                                        <p:cTn id="105" dur="1180" fill="hold"/>
                                        <p:tgtEl>
                                          <p:spTgt spid="2">
                                            <p:txEl>
                                              <p:pRg st="18" end="18"/>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6" dur="1180" fill="hold"/>
                                        <p:tgtEl>
                                          <p:spTgt spid="2">
                                            <p:txEl>
                                              <p:pRg st="18" end="18"/>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07" dur="1180" tmFilter="0,0; .5, 1; 1, 1"/>
                                        <p:tgtEl>
                                          <p:spTgt spid="2">
                                            <p:txEl>
                                              <p:pRg st="18" end="18"/>
                                            </p:txEl>
                                          </p:spTgt>
                                        </p:tgtEl>
                                      </p:cBhvr>
                                    </p:animEffect>
                                  </p:childTnLst>
                                </p:cTn>
                              </p:par>
                              <p:par>
                                <p:cTn id="108" presetID="41" presetClass="entr" presetSubtype="0" fill="hold" grpId="0" nodeType="withEffect">
                                  <p:stCondLst>
                                    <p:cond delay="34250"/>
                                  </p:stCondLst>
                                  <p:iterate type="lt">
                                    <p:tmPct val="10000"/>
                                  </p:iterate>
                                  <p:childTnLst>
                                    <p:set>
                                      <p:cBhvr>
                                        <p:cTn id="109" dur="1" fill="hold">
                                          <p:stCondLst>
                                            <p:cond delay="0"/>
                                          </p:stCondLst>
                                        </p:cTn>
                                        <p:tgtEl>
                                          <p:spTgt spid="2">
                                            <p:txEl>
                                              <p:pRg st="19" end="19"/>
                                            </p:txEl>
                                          </p:spTgt>
                                        </p:tgtEl>
                                        <p:attrNameLst>
                                          <p:attrName>style.visibility</p:attrName>
                                        </p:attrNameLst>
                                      </p:cBhvr>
                                      <p:to>
                                        <p:strVal val="visible"/>
                                      </p:to>
                                    </p:set>
                                    <p:anim calcmode="lin" valueType="num">
                                      <p:cBhvr>
                                        <p:cTn id="110" dur="1180" fill="hold"/>
                                        <p:tgtEl>
                                          <p:spTgt spid="2">
                                            <p:txEl>
                                              <p:pRg st="19" end="19"/>
                                            </p:txEl>
                                          </p:spTgt>
                                        </p:tgtEl>
                                        <p:attrNameLst>
                                          <p:attrName>ppt_x</p:attrName>
                                        </p:attrNameLst>
                                      </p:cBhvr>
                                      <p:tavLst>
                                        <p:tav tm="0">
                                          <p:val>
                                            <p:strVal val="#ppt_x"/>
                                          </p:val>
                                        </p:tav>
                                        <p:tav tm="50000">
                                          <p:val>
                                            <p:strVal val="#ppt_x+.1"/>
                                          </p:val>
                                        </p:tav>
                                        <p:tav tm="100000">
                                          <p:val>
                                            <p:strVal val="#ppt_x"/>
                                          </p:val>
                                        </p:tav>
                                      </p:tavLst>
                                    </p:anim>
                                    <p:anim calcmode="lin" valueType="num">
                                      <p:cBhvr>
                                        <p:cTn id="111" dur="1180" fill="hold"/>
                                        <p:tgtEl>
                                          <p:spTgt spid="2">
                                            <p:txEl>
                                              <p:pRg st="19" end="19"/>
                                            </p:txEl>
                                          </p:spTgt>
                                        </p:tgtEl>
                                        <p:attrNameLst>
                                          <p:attrName>ppt_y</p:attrName>
                                        </p:attrNameLst>
                                      </p:cBhvr>
                                      <p:tavLst>
                                        <p:tav tm="0">
                                          <p:val>
                                            <p:strVal val="#ppt_y"/>
                                          </p:val>
                                        </p:tav>
                                        <p:tav tm="100000">
                                          <p:val>
                                            <p:strVal val="#ppt_y"/>
                                          </p:val>
                                        </p:tav>
                                      </p:tavLst>
                                    </p:anim>
                                    <p:anim calcmode="lin" valueType="num">
                                      <p:cBhvr>
                                        <p:cTn id="112" dur="1180" fill="hold"/>
                                        <p:tgtEl>
                                          <p:spTgt spid="2">
                                            <p:txEl>
                                              <p:pRg st="19" end="19"/>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13" dur="1180" fill="hold"/>
                                        <p:tgtEl>
                                          <p:spTgt spid="2">
                                            <p:txEl>
                                              <p:pRg st="19" end="19"/>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4" dur="1180" tmFilter="0,0; .5, 1; 1, 1"/>
                                        <p:tgtEl>
                                          <p:spTgt spid="2">
                                            <p:txEl>
                                              <p:pRg st="19" end="19"/>
                                            </p:txEl>
                                          </p:spTgt>
                                        </p:tgtEl>
                                      </p:cBhvr>
                                    </p:animEffect>
                                  </p:childTnLst>
                                </p:cTn>
                              </p:par>
                            </p:childTnLst>
                          </p:cTn>
                        </p:par>
                        <p:par>
                          <p:cTn id="115" fill="hold">
                            <p:stCondLst>
                              <p:cond delay="120960"/>
                            </p:stCondLst>
                            <p:childTnLst>
                              <p:par>
                                <p:cTn id="116" presetID="1" presetClass="entr" presetSubtype="0" fill="hold" grpId="0" nodeType="afterEffect" nodePh="1">
                                  <p:stCondLst>
                                    <p:cond delay="3000"/>
                                  </p:stCondLst>
                                  <p:endCondLst>
                                    <p:cond evt="begin" delay="0">
                                      <p:tn val="116"/>
                                    </p:cond>
                                  </p:endCondLst>
                                  <p:childTnLst>
                                    <p:set>
                                      <p:cBhvr>
                                        <p:cTn id="117"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2" name="Rectángulo 1"/>
          <p:cNvSpPr/>
          <p:nvPr/>
        </p:nvSpPr>
        <p:spPr>
          <a:xfrm>
            <a:off x="-96979" y="-5"/>
            <a:ext cx="12372109" cy="6876241"/>
          </a:xfrm>
          <a:prstGeom prst="rect">
            <a:avLst/>
          </a:prstGeom>
        </p:spPr>
        <p:txBody>
          <a:bodyPr wrap="square">
            <a:spAutoFit/>
          </a:bodyPr>
          <a:lstStyle/>
          <a:p>
            <a:pPr algn="ctr">
              <a:lnSpc>
                <a:spcPts val="2300"/>
              </a:lnSpc>
            </a:pPr>
            <a:r>
              <a:rPr lang="es-MX" sz="2400" dirty="0">
                <a:solidFill>
                  <a:prstClr val="black"/>
                </a:solidFill>
                <a:latin typeface="CommercialScript BT" panose="03030803040807090C04" pitchFamily="66" charset="2"/>
              </a:rPr>
              <a:t>Antes de la época romana, el uro salvaje ya se había extinguido en las zonas más urbanizadas </a:t>
            </a:r>
          </a:p>
          <a:p>
            <a:pPr algn="ctr">
              <a:lnSpc>
                <a:spcPts val="2300"/>
              </a:lnSpc>
            </a:pPr>
            <a:r>
              <a:rPr lang="es-MX" sz="2400" dirty="0">
                <a:solidFill>
                  <a:prstClr val="black"/>
                </a:solidFill>
                <a:latin typeface="CommercialScript BT" panose="03030803040807090C04" pitchFamily="66" charset="2"/>
              </a:rPr>
              <a:t>del norte de África, las costas del Mediterráneo, Mesopotamia y la India, aunque las poblaciones </a:t>
            </a:r>
          </a:p>
          <a:p>
            <a:pPr algn="ctr">
              <a:lnSpc>
                <a:spcPts val="2300"/>
              </a:lnSpc>
            </a:pPr>
            <a:r>
              <a:rPr lang="es-MX" sz="2400" dirty="0">
                <a:solidFill>
                  <a:prstClr val="black"/>
                </a:solidFill>
                <a:latin typeface="CommercialScript BT" panose="03030803040807090C04" pitchFamily="66" charset="2"/>
              </a:rPr>
              <a:t>del norte de Italia aún surtían con cierta regularidad los circos romanos durante la época del Imperio. </a:t>
            </a:r>
          </a:p>
          <a:p>
            <a:pPr algn="ctr">
              <a:lnSpc>
                <a:spcPts val="2300"/>
              </a:lnSpc>
            </a:pPr>
            <a:endParaRPr lang="es-MX" sz="2400" dirty="0">
              <a:solidFill>
                <a:prstClr val="black"/>
              </a:solidFill>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En la baja Edad Media sólo abundaba al este de Alemania y en el siglo XVI </a:t>
            </a:r>
          </a:p>
          <a:p>
            <a:pPr algn="ctr">
              <a:lnSpc>
                <a:spcPts val="2300"/>
              </a:lnSpc>
            </a:pPr>
            <a:r>
              <a:rPr lang="es-MX" sz="2400" dirty="0">
                <a:solidFill>
                  <a:prstClr val="black"/>
                </a:solidFill>
                <a:latin typeface="CommercialScript BT" panose="03030803040807090C04" pitchFamily="66" charset="2"/>
              </a:rPr>
              <a:t>ya no se tiene constancia de que existiese fuera de los bosques de </a:t>
            </a:r>
            <a:r>
              <a:rPr lang="es-MX" sz="2400" dirty="0" err="1">
                <a:solidFill>
                  <a:prstClr val="black"/>
                </a:solidFill>
                <a:latin typeface="CommercialScript BT" panose="03030803040807090C04" pitchFamily="66" charset="2"/>
              </a:rPr>
              <a:t>Jaktorów</a:t>
            </a:r>
            <a:r>
              <a:rPr lang="es-MX" sz="2400" dirty="0">
                <a:solidFill>
                  <a:prstClr val="black"/>
                </a:solidFill>
                <a:latin typeface="CommercialScript BT" panose="03030803040807090C04" pitchFamily="66" charset="2"/>
              </a:rPr>
              <a:t> y </a:t>
            </a:r>
            <a:r>
              <a:rPr lang="es-MX" sz="2400" dirty="0" err="1">
                <a:solidFill>
                  <a:prstClr val="black"/>
                </a:solidFill>
                <a:latin typeface="CommercialScript BT" panose="03030803040807090C04" pitchFamily="66" charset="2"/>
              </a:rPr>
              <a:t>Wiskitki</a:t>
            </a:r>
            <a:r>
              <a:rPr lang="es-MX" sz="2400" dirty="0">
                <a:solidFill>
                  <a:prstClr val="black"/>
                </a:solidFill>
                <a:latin typeface="CommercialScript BT" panose="03030803040807090C04" pitchFamily="66" charset="2"/>
              </a:rPr>
              <a:t>, en Polonia </a:t>
            </a:r>
          </a:p>
          <a:p>
            <a:pPr algn="ctr">
              <a:lnSpc>
                <a:spcPts val="2300"/>
              </a:lnSpc>
            </a:pPr>
            <a:r>
              <a:rPr lang="es-MX" sz="2400" dirty="0">
                <a:solidFill>
                  <a:prstClr val="black"/>
                </a:solidFill>
                <a:latin typeface="CommercialScript BT" panose="03030803040807090C04" pitchFamily="66" charset="2"/>
              </a:rPr>
              <a:t>(aunque algunos datos hablan de uros en Suecia hasta 1555). </a:t>
            </a:r>
          </a:p>
          <a:p>
            <a:pPr algn="ctr">
              <a:lnSpc>
                <a:spcPts val="2300"/>
              </a:lnSpc>
            </a:pPr>
            <a:endParaRPr lang="es-MX" sz="2400" dirty="0">
              <a:solidFill>
                <a:prstClr val="black"/>
              </a:solidFill>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En 1476 la propiedad de esos bosques y el derecho a cazar en ellos pasó a la familia real polaca, </a:t>
            </a:r>
          </a:p>
          <a:p>
            <a:pPr algn="ctr">
              <a:lnSpc>
                <a:spcPts val="2300"/>
              </a:lnSpc>
            </a:pPr>
            <a:r>
              <a:rPr lang="es-MX" sz="2400" dirty="0">
                <a:solidFill>
                  <a:prstClr val="black"/>
                </a:solidFill>
                <a:latin typeface="CommercialScript BT" panose="03030803040807090C04" pitchFamily="66" charset="2"/>
              </a:rPr>
              <a:t>con lo que la muerte de un uro se convirtió en un privilegio del rey. </a:t>
            </a:r>
          </a:p>
          <a:p>
            <a:pPr algn="ctr">
              <a:lnSpc>
                <a:spcPts val="2300"/>
              </a:lnSpc>
            </a:pPr>
            <a:endParaRPr lang="es-MX" sz="2400" dirty="0">
              <a:solidFill>
                <a:prstClr val="black"/>
              </a:solidFill>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El mimo con que se criaba a los uros durante el reinado de Segismundo I el Viejo </a:t>
            </a:r>
          </a:p>
          <a:p>
            <a:pPr algn="ctr">
              <a:lnSpc>
                <a:spcPts val="2300"/>
              </a:lnSpc>
            </a:pPr>
            <a:r>
              <a:rPr lang="es-MX" sz="2400" dirty="0">
                <a:solidFill>
                  <a:prstClr val="black"/>
                </a:solidFill>
                <a:latin typeface="CommercialScript BT" panose="03030803040807090C04" pitchFamily="66" charset="2"/>
              </a:rPr>
              <a:t>su sucesor resulta chocante: estaban vigilados constantemente para que no fueran molestados </a:t>
            </a:r>
          </a:p>
          <a:p>
            <a:pPr algn="ctr">
              <a:lnSpc>
                <a:spcPts val="2300"/>
              </a:lnSpc>
            </a:pPr>
            <a:r>
              <a:rPr lang="es-MX" sz="2400" dirty="0">
                <a:solidFill>
                  <a:prstClr val="black"/>
                </a:solidFill>
                <a:latin typeface="CommercialScript BT" panose="03030803040807090C04" pitchFamily="66" charset="2"/>
              </a:rPr>
              <a:t>por los hombres o los animales salvajes, y en invierno se les alimentaba con heno. </a:t>
            </a:r>
          </a:p>
          <a:p>
            <a:pPr algn="ctr">
              <a:lnSpc>
                <a:spcPts val="2300"/>
              </a:lnSpc>
            </a:pPr>
            <a:endParaRPr lang="es-MX" sz="2400" dirty="0">
              <a:solidFill>
                <a:prstClr val="black"/>
              </a:solidFill>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Los reyes posteriores no fueron tan cuidadosos, aunque siguieron cazándolos.</a:t>
            </a:r>
          </a:p>
          <a:p>
            <a:pPr algn="ctr">
              <a:lnSpc>
                <a:spcPts val="2300"/>
              </a:lnSpc>
            </a:pPr>
            <a:endParaRPr lang="es-MX" sz="2400" dirty="0">
              <a:solidFill>
                <a:prstClr val="black"/>
              </a:solidFill>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Varios censos reales reflejan la lenta e inexorable disminución de los toros salvajes polacos. </a:t>
            </a:r>
          </a:p>
          <a:p>
            <a:pPr algn="ctr">
              <a:lnSpc>
                <a:spcPts val="2300"/>
              </a:lnSpc>
            </a:pPr>
            <a:endParaRPr lang="es-MX" sz="2400" dirty="0">
              <a:solidFill>
                <a:prstClr val="black"/>
              </a:solidFill>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El primero de los censos, en 1564, contabilizó 38 animales en </a:t>
            </a:r>
            <a:r>
              <a:rPr lang="es-MX" sz="2400" dirty="0" err="1">
                <a:solidFill>
                  <a:prstClr val="black"/>
                </a:solidFill>
                <a:latin typeface="CommercialScript BT" panose="03030803040807090C04" pitchFamily="66" charset="2"/>
              </a:rPr>
              <a:t>Jaktorów</a:t>
            </a:r>
            <a:r>
              <a:rPr lang="es-MX" sz="2400" dirty="0">
                <a:solidFill>
                  <a:prstClr val="black"/>
                </a:solidFill>
                <a:latin typeface="CommercialScript BT" panose="03030803040807090C04" pitchFamily="66" charset="2"/>
              </a:rPr>
              <a:t> y </a:t>
            </a:r>
            <a:r>
              <a:rPr lang="es-MX" sz="2400" dirty="0" err="1">
                <a:solidFill>
                  <a:prstClr val="black"/>
                </a:solidFill>
                <a:latin typeface="CommercialScript BT" panose="03030803040807090C04" pitchFamily="66" charset="2"/>
              </a:rPr>
              <a:t>Witkiski</a:t>
            </a:r>
            <a:r>
              <a:rPr lang="es-MX" sz="2400" dirty="0">
                <a:solidFill>
                  <a:prstClr val="black"/>
                </a:solidFill>
                <a:latin typeface="CommercialScript BT" panose="03030803040807090C04" pitchFamily="66" charset="2"/>
              </a:rPr>
              <a:t>; en 1566 sólo quedaban 24, y en 1602 apenas se encontraban 5 animales en </a:t>
            </a:r>
            <a:r>
              <a:rPr lang="es-MX" sz="2400" dirty="0" err="1">
                <a:solidFill>
                  <a:prstClr val="black"/>
                </a:solidFill>
                <a:latin typeface="CommercialScript BT" panose="03030803040807090C04" pitchFamily="66" charset="2"/>
              </a:rPr>
              <a:t>Jaktorów</a:t>
            </a:r>
            <a:r>
              <a:rPr lang="es-MX" sz="2400" dirty="0">
                <a:solidFill>
                  <a:prstClr val="black"/>
                </a:solidFill>
                <a:latin typeface="CommercialScript BT" panose="03030803040807090C04" pitchFamily="66" charset="2"/>
              </a:rPr>
              <a:t>, 4 machos que fueron cazados en los 20 años siguientes y una hembra a la que se indultó, muriendo </a:t>
            </a:r>
            <a:r>
              <a:rPr lang="es-MX" sz="2400" dirty="0" err="1">
                <a:solidFill>
                  <a:prstClr val="black"/>
                </a:solidFill>
                <a:latin typeface="CommercialScript BT" panose="03030803040807090C04" pitchFamily="66" charset="2"/>
              </a:rPr>
              <a:t>or</a:t>
            </a:r>
            <a:r>
              <a:rPr lang="es-MX" sz="2400" dirty="0">
                <a:solidFill>
                  <a:prstClr val="black"/>
                </a:solidFill>
                <a:latin typeface="CommercialScript BT" panose="03030803040807090C04" pitchFamily="66" charset="2"/>
              </a:rPr>
              <a:t> causas naturales en 1627,</a:t>
            </a:r>
          </a:p>
          <a:p>
            <a:pPr algn="ctr">
              <a:lnSpc>
                <a:spcPts val="2300"/>
              </a:lnSpc>
            </a:pPr>
            <a:r>
              <a:rPr lang="es-MX" sz="2400" dirty="0">
                <a:solidFill>
                  <a:prstClr val="black"/>
                </a:solidFill>
                <a:latin typeface="CommercialScript BT" panose="03030803040807090C04" pitchFamily="66" charset="2"/>
              </a:rPr>
              <a:t> a la cual se le dedicó en su día un monumento en un bosque polaco.</a:t>
            </a:r>
          </a:p>
        </p:txBody>
      </p:sp>
      <p:sp>
        <p:nvSpPr>
          <p:cNvPr id="3" name="CuadroTexto 2"/>
          <p:cNvSpPr txBox="1"/>
          <p:nvPr/>
        </p:nvSpPr>
        <p:spPr>
          <a:xfrm>
            <a:off x="0" y="0"/>
            <a:ext cx="495662" cy="369332"/>
          </a:xfrm>
          <a:prstGeom prst="rect">
            <a:avLst/>
          </a:prstGeom>
          <a:noFill/>
        </p:spPr>
        <p:txBody>
          <a:bodyPr wrap="square" rtlCol="0">
            <a:spAutoFit/>
          </a:bodyPr>
          <a:lstStyle/>
          <a:p>
            <a:endParaRPr lang="es-ES" dirty="0"/>
          </a:p>
        </p:txBody>
      </p:sp>
    </p:spTree>
    <p:extLst>
      <p:ext uri="{BB962C8B-B14F-4D97-AF65-F5344CB8AC3E}">
        <p14:creationId xmlns:p14="http://schemas.microsoft.com/office/powerpoint/2010/main" val="24716749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18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118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9" dur="118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118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180" tmFilter="0,0; .5, 1; 1, 1"/>
                                        <p:tgtEl>
                                          <p:spTgt spid="2">
                                            <p:txEl>
                                              <p:pRg st="0" end="0"/>
                                            </p:txEl>
                                          </p:spTgt>
                                        </p:tgtEl>
                                      </p:cBhvr>
                                    </p:animEffect>
                                  </p:childTnLst>
                                </p:cTn>
                              </p:par>
                              <p:par>
                                <p:cTn id="12" presetID="41" presetClass="entr" presetSubtype="0" fill="hold" grpId="0" nodeType="withEffect">
                                  <p:stCondLst>
                                    <p:cond delay="9000"/>
                                  </p:stCondLst>
                                  <p:iterate type="lt">
                                    <p:tmPct val="10000"/>
                                  </p:iterate>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118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118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16" dur="118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118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1180" tmFilter="0,0; .5, 1; 1, 1"/>
                                        <p:tgtEl>
                                          <p:spTgt spid="2">
                                            <p:txEl>
                                              <p:pRg st="1" end="1"/>
                                            </p:txEl>
                                          </p:spTgt>
                                        </p:tgtEl>
                                      </p:cBhvr>
                                    </p:animEffect>
                                  </p:childTnLst>
                                </p:cTn>
                              </p:par>
                              <p:par>
                                <p:cTn id="19" presetID="41" presetClass="entr" presetSubtype="0" fill="hold" grpId="0" nodeType="withEffect">
                                  <p:stCondLst>
                                    <p:cond delay="18500"/>
                                  </p:stCondLst>
                                  <p:iterate type="lt">
                                    <p:tmPct val="10000"/>
                                  </p:iterate>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118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118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23" dur="118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118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1180" tmFilter="0,0; .5, 1; 1, 1"/>
                                        <p:tgtEl>
                                          <p:spTgt spid="2">
                                            <p:txEl>
                                              <p:pRg st="2" end="2"/>
                                            </p:txEl>
                                          </p:spTgt>
                                        </p:tgtEl>
                                      </p:cBhvr>
                                    </p:animEffect>
                                  </p:childTnLst>
                                </p:cTn>
                              </p:par>
                            </p:childTnLst>
                          </p:cTn>
                        </p:par>
                        <p:par>
                          <p:cTn id="26" fill="hold">
                            <p:stCondLst>
                              <p:cond delay="29828"/>
                            </p:stCondLst>
                            <p:childTnLst>
                              <p:par>
                                <p:cTn id="27" presetID="41" presetClass="entr" presetSubtype="0" fill="hold" grpId="0" nodeType="afterEffect">
                                  <p:stCondLst>
                                    <p:cond delay="1000"/>
                                  </p:stCondLst>
                                  <p:iterate type="lt">
                                    <p:tmPct val="10000"/>
                                  </p:iterate>
                                  <p:childTnLst>
                                    <p:set>
                                      <p:cBhvr>
                                        <p:cTn id="28" dur="1" fill="hold">
                                          <p:stCondLst>
                                            <p:cond delay="0"/>
                                          </p:stCondLst>
                                        </p:cTn>
                                        <p:tgtEl>
                                          <p:spTgt spid="2">
                                            <p:txEl>
                                              <p:pRg st="4" end="4"/>
                                            </p:txEl>
                                          </p:spTgt>
                                        </p:tgtEl>
                                        <p:attrNameLst>
                                          <p:attrName>style.visibility</p:attrName>
                                        </p:attrNameLst>
                                      </p:cBhvr>
                                      <p:to>
                                        <p:strVal val="visible"/>
                                      </p:to>
                                    </p:set>
                                    <p:anim calcmode="lin" valueType="num">
                                      <p:cBhvr>
                                        <p:cTn id="29" dur="1180" fill="hold"/>
                                        <p:tgtEl>
                                          <p:spTgt spid="2">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1180" fill="hold"/>
                                        <p:tgtEl>
                                          <p:spTgt spid="2">
                                            <p:txEl>
                                              <p:pRg st="4" end="4"/>
                                            </p:txEl>
                                          </p:spTgt>
                                        </p:tgtEl>
                                        <p:attrNameLst>
                                          <p:attrName>ppt_y</p:attrName>
                                        </p:attrNameLst>
                                      </p:cBhvr>
                                      <p:tavLst>
                                        <p:tav tm="0">
                                          <p:val>
                                            <p:strVal val="#ppt_y"/>
                                          </p:val>
                                        </p:tav>
                                        <p:tav tm="100000">
                                          <p:val>
                                            <p:strVal val="#ppt_y"/>
                                          </p:val>
                                        </p:tav>
                                      </p:tavLst>
                                    </p:anim>
                                    <p:anim calcmode="lin" valueType="num">
                                      <p:cBhvr>
                                        <p:cTn id="31" dur="1180" fill="hold"/>
                                        <p:tgtEl>
                                          <p:spTgt spid="2">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1180" fill="hold"/>
                                        <p:tgtEl>
                                          <p:spTgt spid="2">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1180" tmFilter="0,0; .5, 1; 1, 1"/>
                                        <p:tgtEl>
                                          <p:spTgt spid="2">
                                            <p:txEl>
                                              <p:pRg st="4" end="4"/>
                                            </p:txEl>
                                          </p:spTgt>
                                        </p:tgtEl>
                                      </p:cBhvr>
                                    </p:animEffect>
                                  </p:childTnLst>
                                </p:cTn>
                              </p:par>
                              <p:par>
                                <p:cTn id="34" presetID="41" presetClass="entr" presetSubtype="0" fill="hold" grpId="0" nodeType="withEffect">
                                  <p:stCondLst>
                                    <p:cond delay="7750"/>
                                  </p:stCondLst>
                                  <p:iterate type="lt">
                                    <p:tmPct val="10000"/>
                                  </p:iterate>
                                  <p:childTnLst>
                                    <p:set>
                                      <p:cBhvr>
                                        <p:cTn id="35" dur="1" fill="hold">
                                          <p:stCondLst>
                                            <p:cond delay="0"/>
                                          </p:stCondLst>
                                        </p:cTn>
                                        <p:tgtEl>
                                          <p:spTgt spid="2">
                                            <p:txEl>
                                              <p:pRg st="5" end="5"/>
                                            </p:txEl>
                                          </p:spTgt>
                                        </p:tgtEl>
                                        <p:attrNameLst>
                                          <p:attrName>style.visibility</p:attrName>
                                        </p:attrNameLst>
                                      </p:cBhvr>
                                      <p:to>
                                        <p:strVal val="visible"/>
                                      </p:to>
                                    </p:set>
                                    <p:anim calcmode="lin" valueType="num">
                                      <p:cBhvr>
                                        <p:cTn id="36" dur="1180" fill="hold"/>
                                        <p:tgtEl>
                                          <p:spTgt spid="2">
                                            <p:txEl>
                                              <p:pRg st="5" end="5"/>
                                            </p:txEl>
                                          </p:spTgt>
                                        </p:tgtEl>
                                        <p:attrNameLst>
                                          <p:attrName>ppt_x</p:attrName>
                                        </p:attrNameLst>
                                      </p:cBhvr>
                                      <p:tavLst>
                                        <p:tav tm="0">
                                          <p:val>
                                            <p:strVal val="#ppt_x"/>
                                          </p:val>
                                        </p:tav>
                                        <p:tav tm="50000">
                                          <p:val>
                                            <p:strVal val="#ppt_x+.1"/>
                                          </p:val>
                                        </p:tav>
                                        <p:tav tm="100000">
                                          <p:val>
                                            <p:strVal val="#ppt_x"/>
                                          </p:val>
                                        </p:tav>
                                      </p:tavLst>
                                    </p:anim>
                                    <p:anim calcmode="lin" valueType="num">
                                      <p:cBhvr>
                                        <p:cTn id="37" dur="1180" fill="hold"/>
                                        <p:tgtEl>
                                          <p:spTgt spid="2">
                                            <p:txEl>
                                              <p:pRg st="5" end="5"/>
                                            </p:txEl>
                                          </p:spTgt>
                                        </p:tgtEl>
                                        <p:attrNameLst>
                                          <p:attrName>ppt_y</p:attrName>
                                        </p:attrNameLst>
                                      </p:cBhvr>
                                      <p:tavLst>
                                        <p:tav tm="0">
                                          <p:val>
                                            <p:strVal val="#ppt_y"/>
                                          </p:val>
                                        </p:tav>
                                        <p:tav tm="100000">
                                          <p:val>
                                            <p:strVal val="#ppt_y"/>
                                          </p:val>
                                        </p:tav>
                                      </p:tavLst>
                                    </p:anim>
                                    <p:anim calcmode="lin" valueType="num">
                                      <p:cBhvr>
                                        <p:cTn id="38" dur="1180" fill="hold"/>
                                        <p:tgtEl>
                                          <p:spTgt spid="2">
                                            <p:txEl>
                                              <p:pRg st="5" end="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9" dur="1180" fill="hold"/>
                                        <p:tgtEl>
                                          <p:spTgt spid="2">
                                            <p:txEl>
                                              <p:pRg st="5" end="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0" dur="1180" tmFilter="0,0; .5, 1; 1, 1"/>
                                        <p:tgtEl>
                                          <p:spTgt spid="2">
                                            <p:txEl>
                                              <p:pRg st="5" end="5"/>
                                            </p:txEl>
                                          </p:spTgt>
                                        </p:tgtEl>
                                      </p:cBhvr>
                                    </p:animEffect>
                                  </p:childTnLst>
                                </p:cTn>
                              </p:par>
                              <p:par>
                                <p:cTn id="41" presetID="41" presetClass="entr" presetSubtype="0" fill="hold" grpId="0" nodeType="withEffect">
                                  <p:stCondLst>
                                    <p:cond delay="17250"/>
                                  </p:stCondLst>
                                  <p:iterate type="lt">
                                    <p:tmPct val="10000"/>
                                  </p:iterate>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p:cTn id="43" dur="1180" fill="hold"/>
                                        <p:tgtEl>
                                          <p:spTgt spid="2">
                                            <p:txEl>
                                              <p:pRg st="6" end="6"/>
                                            </p:txEl>
                                          </p:spTgt>
                                        </p:tgtEl>
                                        <p:attrNameLst>
                                          <p:attrName>ppt_x</p:attrName>
                                        </p:attrNameLst>
                                      </p:cBhvr>
                                      <p:tavLst>
                                        <p:tav tm="0">
                                          <p:val>
                                            <p:strVal val="#ppt_x"/>
                                          </p:val>
                                        </p:tav>
                                        <p:tav tm="50000">
                                          <p:val>
                                            <p:strVal val="#ppt_x+.1"/>
                                          </p:val>
                                        </p:tav>
                                        <p:tav tm="100000">
                                          <p:val>
                                            <p:strVal val="#ppt_x"/>
                                          </p:val>
                                        </p:tav>
                                      </p:tavLst>
                                    </p:anim>
                                    <p:anim calcmode="lin" valueType="num">
                                      <p:cBhvr>
                                        <p:cTn id="44" dur="1180" fill="hold"/>
                                        <p:tgtEl>
                                          <p:spTgt spid="2">
                                            <p:txEl>
                                              <p:pRg st="6" end="6"/>
                                            </p:txEl>
                                          </p:spTgt>
                                        </p:tgtEl>
                                        <p:attrNameLst>
                                          <p:attrName>ppt_y</p:attrName>
                                        </p:attrNameLst>
                                      </p:cBhvr>
                                      <p:tavLst>
                                        <p:tav tm="0">
                                          <p:val>
                                            <p:strVal val="#ppt_y"/>
                                          </p:val>
                                        </p:tav>
                                        <p:tav tm="100000">
                                          <p:val>
                                            <p:strVal val="#ppt_y"/>
                                          </p:val>
                                        </p:tav>
                                      </p:tavLst>
                                    </p:anim>
                                    <p:anim calcmode="lin" valueType="num">
                                      <p:cBhvr>
                                        <p:cTn id="45" dur="1180" fill="hold"/>
                                        <p:tgtEl>
                                          <p:spTgt spid="2">
                                            <p:txEl>
                                              <p:pRg st="6" end="6"/>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6" dur="1180" fill="hold"/>
                                        <p:tgtEl>
                                          <p:spTgt spid="2">
                                            <p:txEl>
                                              <p:pRg st="6" end="6"/>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7" dur="1180" tmFilter="0,0; .5, 1; 1, 1"/>
                                        <p:tgtEl>
                                          <p:spTgt spid="2">
                                            <p:txEl>
                                              <p:pRg st="6" end="6"/>
                                            </p:txEl>
                                          </p:spTgt>
                                        </p:tgtEl>
                                      </p:cBhvr>
                                    </p:animEffect>
                                  </p:childTnLst>
                                </p:cTn>
                              </p:par>
                            </p:childTnLst>
                          </p:cTn>
                        </p:par>
                        <p:par>
                          <p:cTn id="48" fill="hold">
                            <p:stCondLst>
                              <p:cond delay="54040"/>
                            </p:stCondLst>
                            <p:childTnLst>
                              <p:par>
                                <p:cTn id="49" presetID="41" presetClass="entr" presetSubtype="0" fill="hold" grpId="0" nodeType="afterEffect">
                                  <p:stCondLst>
                                    <p:cond delay="1000"/>
                                  </p:stCondLst>
                                  <p:iterate type="lt">
                                    <p:tmPct val="10000"/>
                                  </p:iterate>
                                  <p:childTnLst>
                                    <p:set>
                                      <p:cBhvr>
                                        <p:cTn id="50" dur="1" fill="hold">
                                          <p:stCondLst>
                                            <p:cond delay="0"/>
                                          </p:stCondLst>
                                        </p:cTn>
                                        <p:tgtEl>
                                          <p:spTgt spid="2">
                                            <p:txEl>
                                              <p:pRg st="8" end="8"/>
                                            </p:txEl>
                                          </p:spTgt>
                                        </p:tgtEl>
                                        <p:attrNameLst>
                                          <p:attrName>style.visibility</p:attrName>
                                        </p:attrNameLst>
                                      </p:cBhvr>
                                      <p:to>
                                        <p:strVal val="visible"/>
                                      </p:to>
                                    </p:set>
                                    <p:anim calcmode="lin" valueType="num">
                                      <p:cBhvr>
                                        <p:cTn id="51" dur="1180" fill="hold"/>
                                        <p:tgtEl>
                                          <p:spTgt spid="2">
                                            <p:txEl>
                                              <p:pRg st="8" end="8"/>
                                            </p:txEl>
                                          </p:spTgt>
                                        </p:tgtEl>
                                        <p:attrNameLst>
                                          <p:attrName>ppt_x</p:attrName>
                                        </p:attrNameLst>
                                      </p:cBhvr>
                                      <p:tavLst>
                                        <p:tav tm="0">
                                          <p:val>
                                            <p:strVal val="#ppt_x"/>
                                          </p:val>
                                        </p:tav>
                                        <p:tav tm="50000">
                                          <p:val>
                                            <p:strVal val="#ppt_x+.1"/>
                                          </p:val>
                                        </p:tav>
                                        <p:tav tm="100000">
                                          <p:val>
                                            <p:strVal val="#ppt_x"/>
                                          </p:val>
                                        </p:tav>
                                      </p:tavLst>
                                    </p:anim>
                                    <p:anim calcmode="lin" valueType="num">
                                      <p:cBhvr>
                                        <p:cTn id="52" dur="1180" fill="hold"/>
                                        <p:tgtEl>
                                          <p:spTgt spid="2">
                                            <p:txEl>
                                              <p:pRg st="8" end="8"/>
                                            </p:txEl>
                                          </p:spTgt>
                                        </p:tgtEl>
                                        <p:attrNameLst>
                                          <p:attrName>ppt_y</p:attrName>
                                        </p:attrNameLst>
                                      </p:cBhvr>
                                      <p:tavLst>
                                        <p:tav tm="0">
                                          <p:val>
                                            <p:strVal val="#ppt_y"/>
                                          </p:val>
                                        </p:tav>
                                        <p:tav tm="100000">
                                          <p:val>
                                            <p:strVal val="#ppt_y"/>
                                          </p:val>
                                        </p:tav>
                                      </p:tavLst>
                                    </p:anim>
                                    <p:anim calcmode="lin" valueType="num">
                                      <p:cBhvr>
                                        <p:cTn id="53" dur="1180" fill="hold"/>
                                        <p:tgtEl>
                                          <p:spTgt spid="2">
                                            <p:txEl>
                                              <p:pRg st="8" end="8"/>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4" dur="1180" fill="hold"/>
                                        <p:tgtEl>
                                          <p:spTgt spid="2">
                                            <p:txEl>
                                              <p:pRg st="8" end="8"/>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5" dur="1180" tmFilter="0,0; .5, 1; 1, 1"/>
                                        <p:tgtEl>
                                          <p:spTgt spid="2">
                                            <p:txEl>
                                              <p:pRg st="8" end="8"/>
                                            </p:txEl>
                                          </p:spTgt>
                                        </p:tgtEl>
                                      </p:cBhvr>
                                    </p:animEffect>
                                  </p:childTnLst>
                                </p:cTn>
                              </p:par>
                              <p:par>
                                <p:cTn id="56" presetID="41" presetClass="entr" presetSubtype="0" fill="hold" grpId="0" nodeType="withEffect">
                                  <p:stCondLst>
                                    <p:cond delay="10000"/>
                                  </p:stCondLst>
                                  <p:iterate type="lt">
                                    <p:tmPct val="10000"/>
                                  </p:iterate>
                                  <p:childTnLst>
                                    <p:set>
                                      <p:cBhvr>
                                        <p:cTn id="57" dur="1" fill="hold">
                                          <p:stCondLst>
                                            <p:cond delay="0"/>
                                          </p:stCondLst>
                                        </p:cTn>
                                        <p:tgtEl>
                                          <p:spTgt spid="2">
                                            <p:txEl>
                                              <p:pRg st="9" end="9"/>
                                            </p:txEl>
                                          </p:spTgt>
                                        </p:tgtEl>
                                        <p:attrNameLst>
                                          <p:attrName>style.visibility</p:attrName>
                                        </p:attrNameLst>
                                      </p:cBhvr>
                                      <p:to>
                                        <p:strVal val="visible"/>
                                      </p:to>
                                    </p:set>
                                    <p:anim calcmode="lin" valueType="num">
                                      <p:cBhvr>
                                        <p:cTn id="58" dur="1180" fill="hold"/>
                                        <p:tgtEl>
                                          <p:spTgt spid="2">
                                            <p:txEl>
                                              <p:pRg st="9" end="9"/>
                                            </p:txEl>
                                          </p:spTgt>
                                        </p:tgtEl>
                                        <p:attrNameLst>
                                          <p:attrName>ppt_x</p:attrName>
                                        </p:attrNameLst>
                                      </p:cBhvr>
                                      <p:tavLst>
                                        <p:tav tm="0">
                                          <p:val>
                                            <p:strVal val="#ppt_x"/>
                                          </p:val>
                                        </p:tav>
                                        <p:tav tm="50000">
                                          <p:val>
                                            <p:strVal val="#ppt_x+.1"/>
                                          </p:val>
                                        </p:tav>
                                        <p:tav tm="100000">
                                          <p:val>
                                            <p:strVal val="#ppt_x"/>
                                          </p:val>
                                        </p:tav>
                                      </p:tavLst>
                                    </p:anim>
                                    <p:anim calcmode="lin" valueType="num">
                                      <p:cBhvr>
                                        <p:cTn id="59" dur="1180" fill="hold"/>
                                        <p:tgtEl>
                                          <p:spTgt spid="2">
                                            <p:txEl>
                                              <p:pRg st="9" end="9"/>
                                            </p:txEl>
                                          </p:spTgt>
                                        </p:tgtEl>
                                        <p:attrNameLst>
                                          <p:attrName>ppt_y</p:attrName>
                                        </p:attrNameLst>
                                      </p:cBhvr>
                                      <p:tavLst>
                                        <p:tav tm="0">
                                          <p:val>
                                            <p:strVal val="#ppt_y"/>
                                          </p:val>
                                        </p:tav>
                                        <p:tav tm="100000">
                                          <p:val>
                                            <p:strVal val="#ppt_y"/>
                                          </p:val>
                                        </p:tav>
                                      </p:tavLst>
                                    </p:anim>
                                    <p:anim calcmode="lin" valueType="num">
                                      <p:cBhvr>
                                        <p:cTn id="60" dur="1180" fill="hold"/>
                                        <p:tgtEl>
                                          <p:spTgt spid="2">
                                            <p:txEl>
                                              <p:pRg st="9" end="9"/>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1" dur="1180" fill="hold"/>
                                        <p:tgtEl>
                                          <p:spTgt spid="2">
                                            <p:txEl>
                                              <p:pRg st="9" end="9"/>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2" dur="1180" tmFilter="0,0; .5, 1; 1, 1"/>
                                        <p:tgtEl>
                                          <p:spTgt spid="2">
                                            <p:txEl>
                                              <p:pRg st="9" end="9"/>
                                            </p:txEl>
                                          </p:spTgt>
                                        </p:tgtEl>
                                      </p:cBhvr>
                                    </p:animEffect>
                                  </p:childTnLst>
                                </p:cTn>
                              </p:par>
                            </p:childTnLst>
                          </p:cTn>
                        </p:par>
                        <p:par>
                          <p:cTn id="63" fill="hold">
                            <p:stCondLst>
                              <p:cond delay="71592"/>
                            </p:stCondLst>
                            <p:childTnLst>
                              <p:par>
                                <p:cTn id="64" presetID="41" presetClass="entr" presetSubtype="0" fill="hold" grpId="0" nodeType="afterEffect">
                                  <p:stCondLst>
                                    <p:cond delay="1000"/>
                                  </p:stCondLst>
                                  <p:iterate type="lt">
                                    <p:tmPct val="10000"/>
                                  </p:iterate>
                                  <p:childTnLst>
                                    <p:set>
                                      <p:cBhvr>
                                        <p:cTn id="65" dur="1" fill="hold">
                                          <p:stCondLst>
                                            <p:cond delay="0"/>
                                          </p:stCondLst>
                                        </p:cTn>
                                        <p:tgtEl>
                                          <p:spTgt spid="2">
                                            <p:txEl>
                                              <p:pRg st="11" end="11"/>
                                            </p:txEl>
                                          </p:spTgt>
                                        </p:tgtEl>
                                        <p:attrNameLst>
                                          <p:attrName>style.visibility</p:attrName>
                                        </p:attrNameLst>
                                      </p:cBhvr>
                                      <p:to>
                                        <p:strVal val="visible"/>
                                      </p:to>
                                    </p:set>
                                    <p:anim calcmode="lin" valueType="num">
                                      <p:cBhvr>
                                        <p:cTn id="66" dur="1180" fill="hold"/>
                                        <p:tgtEl>
                                          <p:spTgt spid="2">
                                            <p:txEl>
                                              <p:pRg st="11" end="11"/>
                                            </p:txEl>
                                          </p:spTgt>
                                        </p:tgtEl>
                                        <p:attrNameLst>
                                          <p:attrName>ppt_x</p:attrName>
                                        </p:attrNameLst>
                                      </p:cBhvr>
                                      <p:tavLst>
                                        <p:tav tm="0">
                                          <p:val>
                                            <p:strVal val="#ppt_x"/>
                                          </p:val>
                                        </p:tav>
                                        <p:tav tm="50000">
                                          <p:val>
                                            <p:strVal val="#ppt_x+.1"/>
                                          </p:val>
                                        </p:tav>
                                        <p:tav tm="100000">
                                          <p:val>
                                            <p:strVal val="#ppt_x"/>
                                          </p:val>
                                        </p:tav>
                                      </p:tavLst>
                                    </p:anim>
                                    <p:anim calcmode="lin" valueType="num">
                                      <p:cBhvr>
                                        <p:cTn id="67" dur="1180" fill="hold"/>
                                        <p:tgtEl>
                                          <p:spTgt spid="2">
                                            <p:txEl>
                                              <p:pRg st="11" end="11"/>
                                            </p:txEl>
                                          </p:spTgt>
                                        </p:tgtEl>
                                        <p:attrNameLst>
                                          <p:attrName>ppt_y</p:attrName>
                                        </p:attrNameLst>
                                      </p:cBhvr>
                                      <p:tavLst>
                                        <p:tav tm="0">
                                          <p:val>
                                            <p:strVal val="#ppt_y"/>
                                          </p:val>
                                        </p:tav>
                                        <p:tav tm="100000">
                                          <p:val>
                                            <p:strVal val="#ppt_y"/>
                                          </p:val>
                                        </p:tav>
                                      </p:tavLst>
                                    </p:anim>
                                    <p:anim calcmode="lin" valueType="num">
                                      <p:cBhvr>
                                        <p:cTn id="68" dur="1180" fill="hold"/>
                                        <p:tgtEl>
                                          <p:spTgt spid="2">
                                            <p:txEl>
                                              <p:pRg st="11" end="1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9" dur="1180" fill="hold"/>
                                        <p:tgtEl>
                                          <p:spTgt spid="2">
                                            <p:txEl>
                                              <p:pRg st="11" end="1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0" dur="1180" tmFilter="0,0; .5, 1; 1, 1"/>
                                        <p:tgtEl>
                                          <p:spTgt spid="2">
                                            <p:txEl>
                                              <p:pRg st="11" end="11"/>
                                            </p:txEl>
                                          </p:spTgt>
                                        </p:tgtEl>
                                      </p:cBhvr>
                                    </p:animEffect>
                                  </p:childTnLst>
                                </p:cTn>
                              </p:par>
                              <p:par>
                                <p:cTn id="71" presetID="41" presetClass="entr" presetSubtype="0" fill="hold" grpId="0" nodeType="withEffect">
                                  <p:stCondLst>
                                    <p:cond delay="8500"/>
                                  </p:stCondLst>
                                  <p:iterate type="lt">
                                    <p:tmPct val="10000"/>
                                  </p:iterate>
                                  <p:childTnLst>
                                    <p:set>
                                      <p:cBhvr>
                                        <p:cTn id="72" dur="1" fill="hold">
                                          <p:stCondLst>
                                            <p:cond delay="0"/>
                                          </p:stCondLst>
                                        </p:cTn>
                                        <p:tgtEl>
                                          <p:spTgt spid="2">
                                            <p:txEl>
                                              <p:pRg st="12" end="12"/>
                                            </p:txEl>
                                          </p:spTgt>
                                        </p:tgtEl>
                                        <p:attrNameLst>
                                          <p:attrName>style.visibility</p:attrName>
                                        </p:attrNameLst>
                                      </p:cBhvr>
                                      <p:to>
                                        <p:strVal val="visible"/>
                                      </p:to>
                                    </p:set>
                                    <p:anim calcmode="lin" valueType="num">
                                      <p:cBhvr>
                                        <p:cTn id="73" dur="1180" fill="hold"/>
                                        <p:tgtEl>
                                          <p:spTgt spid="2">
                                            <p:txEl>
                                              <p:pRg st="12" end="12"/>
                                            </p:txEl>
                                          </p:spTgt>
                                        </p:tgtEl>
                                        <p:attrNameLst>
                                          <p:attrName>ppt_x</p:attrName>
                                        </p:attrNameLst>
                                      </p:cBhvr>
                                      <p:tavLst>
                                        <p:tav tm="0">
                                          <p:val>
                                            <p:strVal val="#ppt_x"/>
                                          </p:val>
                                        </p:tav>
                                        <p:tav tm="50000">
                                          <p:val>
                                            <p:strVal val="#ppt_x+.1"/>
                                          </p:val>
                                        </p:tav>
                                        <p:tav tm="100000">
                                          <p:val>
                                            <p:strVal val="#ppt_x"/>
                                          </p:val>
                                        </p:tav>
                                      </p:tavLst>
                                    </p:anim>
                                    <p:anim calcmode="lin" valueType="num">
                                      <p:cBhvr>
                                        <p:cTn id="74" dur="1180" fill="hold"/>
                                        <p:tgtEl>
                                          <p:spTgt spid="2">
                                            <p:txEl>
                                              <p:pRg st="12" end="12"/>
                                            </p:txEl>
                                          </p:spTgt>
                                        </p:tgtEl>
                                        <p:attrNameLst>
                                          <p:attrName>ppt_y</p:attrName>
                                        </p:attrNameLst>
                                      </p:cBhvr>
                                      <p:tavLst>
                                        <p:tav tm="0">
                                          <p:val>
                                            <p:strVal val="#ppt_y"/>
                                          </p:val>
                                        </p:tav>
                                        <p:tav tm="100000">
                                          <p:val>
                                            <p:strVal val="#ppt_y"/>
                                          </p:val>
                                        </p:tav>
                                      </p:tavLst>
                                    </p:anim>
                                    <p:anim calcmode="lin" valueType="num">
                                      <p:cBhvr>
                                        <p:cTn id="75" dur="1180" fill="hold"/>
                                        <p:tgtEl>
                                          <p:spTgt spid="2">
                                            <p:txEl>
                                              <p:pRg st="12" end="1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76" dur="1180" fill="hold"/>
                                        <p:tgtEl>
                                          <p:spTgt spid="2">
                                            <p:txEl>
                                              <p:pRg st="12" end="1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7" dur="1180" tmFilter="0,0; .5, 1; 1, 1"/>
                                        <p:tgtEl>
                                          <p:spTgt spid="2">
                                            <p:txEl>
                                              <p:pRg st="12" end="12"/>
                                            </p:txEl>
                                          </p:spTgt>
                                        </p:tgtEl>
                                      </p:cBhvr>
                                    </p:animEffect>
                                  </p:childTnLst>
                                </p:cTn>
                              </p:par>
                              <p:par>
                                <p:cTn id="78" presetID="41" presetClass="entr" presetSubtype="0" fill="hold" grpId="0" nodeType="withEffect">
                                  <p:stCondLst>
                                    <p:cond delay="17750"/>
                                  </p:stCondLst>
                                  <p:iterate type="lt">
                                    <p:tmPct val="10000"/>
                                  </p:iterate>
                                  <p:childTnLst>
                                    <p:set>
                                      <p:cBhvr>
                                        <p:cTn id="79" dur="1" fill="hold">
                                          <p:stCondLst>
                                            <p:cond delay="0"/>
                                          </p:stCondLst>
                                        </p:cTn>
                                        <p:tgtEl>
                                          <p:spTgt spid="2">
                                            <p:txEl>
                                              <p:pRg st="13" end="13"/>
                                            </p:txEl>
                                          </p:spTgt>
                                        </p:tgtEl>
                                        <p:attrNameLst>
                                          <p:attrName>style.visibility</p:attrName>
                                        </p:attrNameLst>
                                      </p:cBhvr>
                                      <p:to>
                                        <p:strVal val="visible"/>
                                      </p:to>
                                    </p:set>
                                    <p:anim calcmode="lin" valueType="num">
                                      <p:cBhvr>
                                        <p:cTn id="80" dur="1180" fill="hold"/>
                                        <p:tgtEl>
                                          <p:spTgt spid="2">
                                            <p:txEl>
                                              <p:pRg st="13" end="13"/>
                                            </p:txEl>
                                          </p:spTgt>
                                        </p:tgtEl>
                                        <p:attrNameLst>
                                          <p:attrName>ppt_x</p:attrName>
                                        </p:attrNameLst>
                                      </p:cBhvr>
                                      <p:tavLst>
                                        <p:tav tm="0">
                                          <p:val>
                                            <p:strVal val="#ppt_x"/>
                                          </p:val>
                                        </p:tav>
                                        <p:tav tm="50000">
                                          <p:val>
                                            <p:strVal val="#ppt_x+.1"/>
                                          </p:val>
                                        </p:tav>
                                        <p:tav tm="100000">
                                          <p:val>
                                            <p:strVal val="#ppt_x"/>
                                          </p:val>
                                        </p:tav>
                                      </p:tavLst>
                                    </p:anim>
                                    <p:anim calcmode="lin" valueType="num">
                                      <p:cBhvr>
                                        <p:cTn id="81" dur="1180" fill="hold"/>
                                        <p:tgtEl>
                                          <p:spTgt spid="2">
                                            <p:txEl>
                                              <p:pRg st="13" end="13"/>
                                            </p:txEl>
                                          </p:spTgt>
                                        </p:tgtEl>
                                        <p:attrNameLst>
                                          <p:attrName>ppt_y</p:attrName>
                                        </p:attrNameLst>
                                      </p:cBhvr>
                                      <p:tavLst>
                                        <p:tav tm="0">
                                          <p:val>
                                            <p:strVal val="#ppt_y"/>
                                          </p:val>
                                        </p:tav>
                                        <p:tav tm="100000">
                                          <p:val>
                                            <p:strVal val="#ppt_y"/>
                                          </p:val>
                                        </p:tav>
                                      </p:tavLst>
                                    </p:anim>
                                    <p:anim calcmode="lin" valueType="num">
                                      <p:cBhvr>
                                        <p:cTn id="82" dur="1180" fill="hold"/>
                                        <p:tgtEl>
                                          <p:spTgt spid="2">
                                            <p:txEl>
                                              <p:pRg st="13" end="1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3" dur="1180" fill="hold"/>
                                        <p:tgtEl>
                                          <p:spTgt spid="2">
                                            <p:txEl>
                                              <p:pRg st="13" end="1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4" dur="1180" tmFilter="0,0; .5, 1; 1, 1"/>
                                        <p:tgtEl>
                                          <p:spTgt spid="2">
                                            <p:txEl>
                                              <p:pRg st="13" end="13"/>
                                            </p:txEl>
                                          </p:spTgt>
                                        </p:tgtEl>
                                      </p:cBhvr>
                                    </p:animEffect>
                                  </p:childTnLst>
                                </p:cTn>
                              </p:par>
                            </p:childTnLst>
                          </p:cTn>
                        </p:par>
                        <p:par>
                          <p:cTn id="85" fill="hold">
                            <p:stCondLst>
                              <p:cond delay="98428"/>
                            </p:stCondLst>
                            <p:childTnLst>
                              <p:par>
                                <p:cTn id="86" presetID="41" presetClass="entr" presetSubtype="0" fill="hold" grpId="0" nodeType="afterEffect">
                                  <p:stCondLst>
                                    <p:cond delay="1000"/>
                                  </p:stCondLst>
                                  <p:iterate type="lt">
                                    <p:tmPct val="10000"/>
                                  </p:iterate>
                                  <p:childTnLst>
                                    <p:set>
                                      <p:cBhvr>
                                        <p:cTn id="87" dur="1" fill="hold">
                                          <p:stCondLst>
                                            <p:cond delay="0"/>
                                          </p:stCondLst>
                                        </p:cTn>
                                        <p:tgtEl>
                                          <p:spTgt spid="2">
                                            <p:txEl>
                                              <p:pRg st="15" end="15"/>
                                            </p:txEl>
                                          </p:spTgt>
                                        </p:tgtEl>
                                        <p:attrNameLst>
                                          <p:attrName>style.visibility</p:attrName>
                                        </p:attrNameLst>
                                      </p:cBhvr>
                                      <p:to>
                                        <p:strVal val="visible"/>
                                      </p:to>
                                    </p:set>
                                    <p:anim calcmode="lin" valueType="num">
                                      <p:cBhvr>
                                        <p:cTn id="88" dur="1180" fill="hold"/>
                                        <p:tgtEl>
                                          <p:spTgt spid="2">
                                            <p:txEl>
                                              <p:pRg st="15" end="15"/>
                                            </p:txEl>
                                          </p:spTgt>
                                        </p:tgtEl>
                                        <p:attrNameLst>
                                          <p:attrName>ppt_x</p:attrName>
                                        </p:attrNameLst>
                                      </p:cBhvr>
                                      <p:tavLst>
                                        <p:tav tm="0">
                                          <p:val>
                                            <p:strVal val="#ppt_x"/>
                                          </p:val>
                                        </p:tav>
                                        <p:tav tm="50000">
                                          <p:val>
                                            <p:strVal val="#ppt_x+.1"/>
                                          </p:val>
                                        </p:tav>
                                        <p:tav tm="100000">
                                          <p:val>
                                            <p:strVal val="#ppt_x"/>
                                          </p:val>
                                        </p:tav>
                                      </p:tavLst>
                                    </p:anim>
                                    <p:anim calcmode="lin" valueType="num">
                                      <p:cBhvr>
                                        <p:cTn id="89" dur="1180" fill="hold"/>
                                        <p:tgtEl>
                                          <p:spTgt spid="2">
                                            <p:txEl>
                                              <p:pRg st="15" end="15"/>
                                            </p:txEl>
                                          </p:spTgt>
                                        </p:tgtEl>
                                        <p:attrNameLst>
                                          <p:attrName>ppt_y</p:attrName>
                                        </p:attrNameLst>
                                      </p:cBhvr>
                                      <p:tavLst>
                                        <p:tav tm="0">
                                          <p:val>
                                            <p:strVal val="#ppt_y"/>
                                          </p:val>
                                        </p:tav>
                                        <p:tav tm="100000">
                                          <p:val>
                                            <p:strVal val="#ppt_y"/>
                                          </p:val>
                                        </p:tav>
                                      </p:tavLst>
                                    </p:anim>
                                    <p:anim calcmode="lin" valueType="num">
                                      <p:cBhvr>
                                        <p:cTn id="90" dur="1180" fill="hold"/>
                                        <p:tgtEl>
                                          <p:spTgt spid="2">
                                            <p:txEl>
                                              <p:pRg st="15" end="1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91" dur="1180" fill="hold"/>
                                        <p:tgtEl>
                                          <p:spTgt spid="2">
                                            <p:txEl>
                                              <p:pRg st="15" end="1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92" dur="1180" tmFilter="0,0; .5, 1; 1, 1"/>
                                        <p:tgtEl>
                                          <p:spTgt spid="2">
                                            <p:txEl>
                                              <p:pRg st="15" end="15"/>
                                            </p:txEl>
                                          </p:spTgt>
                                        </p:tgtEl>
                                      </p:cBhvr>
                                    </p:animEffect>
                                  </p:childTnLst>
                                </p:cTn>
                              </p:par>
                            </p:childTnLst>
                          </p:cTn>
                        </p:par>
                        <p:par>
                          <p:cTn id="93" fill="hold">
                            <p:stCondLst>
                              <p:cond delay="108396"/>
                            </p:stCondLst>
                            <p:childTnLst>
                              <p:par>
                                <p:cTn id="94" presetID="41" presetClass="entr" presetSubtype="0" fill="hold" grpId="0" nodeType="afterEffect">
                                  <p:stCondLst>
                                    <p:cond delay="1000"/>
                                  </p:stCondLst>
                                  <p:iterate type="lt">
                                    <p:tmPct val="10000"/>
                                  </p:iterate>
                                  <p:childTnLst>
                                    <p:set>
                                      <p:cBhvr>
                                        <p:cTn id="95" dur="1" fill="hold">
                                          <p:stCondLst>
                                            <p:cond delay="0"/>
                                          </p:stCondLst>
                                        </p:cTn>
                                        <p:tgtEl>
                                          <p:spTgt spid="2">
                                            <p:txEl>
                                              <p:pRg st="17" end="17"/>
                                            </p:txEl>
                                          </p:spTgt>
                                        </p:tgtEl>
                                        <p:attrNameLst>
                                          <p:attrName>style.visibility</p:attrName>
                                        </p:attrNameLst>
                                      </p:cBhvr>
                                      <p:to>
                                        <p:strVal val="visible"/>
                                      </p:to>
                                    </p:set>
                                    <p:anim calcmode="lin" valueType="num">
                                      <p:cBhvr>
                                        <p:cTn id="96" dur="1180" fill="hold"/>
                                        <p:tgtEl>
                                          <p:spTgt spid="2">
                                            <p:txEl>
                                              <p:pRg st="17" end="17"/>
                                            </p:txEl>
                                          </p:spTgt>
                                        </p:tgtEl>
                                        <p:attrNameLst>
                                          <p:attrName>ppt_x</p:attrName>
                                        </p:attrNameLst>
                                      </p:cBhvr>
                                      <p:tavLst>
                                        <p:tav tm="0">
                                          <p:val>
                                            <p:strVal val="#ppt_x"/>
                                          </p:val>
                                        </p:tav>
                                        <p:tav tm="50000">
                                          <p:val>
                                            <p:strVal val="#ppt_x+.1"/>
                                          </p:val>
                                        </p:tav>
                                        <p:tav tm="100000">
                                          <p:val>
                                            <p:strVal val="#ppt_x"/>
                                          </p:val>
                                        </p:tav>
                                      </p:tavLst>
                                    </p:anim>
                                    <p:anim calcmode="lin" valueType="num">
                                      <p:cBhvr>
                                        <p:cTn id="97" dur="1180" fill="hold"/>
                                        <p:tgtEl>
                                          <p:spTgt spid="2">
                                            <p:txEl>
                                              <p:pRg st="17" end="17"/>
                                            </p:txEl>
                                          </p:spTgt>
                                        </p:tgtEl>
                                        <p:attrNameLst>
                                          <p:attrName>ppt_y</p:attrName>
                                        </p:attrNameLst>
                                      </p:cBhvr>
                                      <p:tavLst>
                                        <p:tav tm="0">
                                          <p:val>
                                            <p:strVal val="#ppt_y"/>
                                          </p:val>
                                        </p:tav>
                                        <p:tav tm="100000">
                                          <p:val>
                                            <p:strVal val="#ppt_y"/>
                                          </p:val>
                                        </p:tav>
                                      </p:tavLst>
                                    </p:anim>
                                    <p:anim calcmode="lin" valueType="num">
                                      <p:cBhvr>
                                        <p:cTn id="98" dur="1180" fill="hold"/>
                                        <p:tgtEl>
                                          <p:spTgt spid="2">
                                            <p:txEl>
                                              <p:pRg st="17" end="17"/>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99" dur="1180" fill="hold"/>
                                        <p:tgtEl>
                                          <p:spTgt spid="2">
                                            <p:txEl>
                                              <p:pRg st="17" end="17"/>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00" dur="1180" tmFilter="0,0; .5, 1; 1, 1"/>
                                        <p:tgtEl>
                                          <p:spTgt spid="2">
                                            <p:txEl>
                                              <p:pRg st="17" end="17"/>
                                            </p:txEl>
                                          </p:spTgt>
                                        </p:tgtEl>
                                      </p:cBhvr>
                                    </p:animEffect>
                                  </p:childTnLst>
                                </p:cTn>
                              </p:par>
                            </p:childTnLst>
                          </p:cTn>
                        </p:par>
                        <p:par>
                          <p:cTn id="101" fill="hold">
                            <p:stCondLst>
                              <p:cond delay="120016"/>
                            </p:stCondLst>
                            <p:childTnLst>
                              <p:par>
                                <p:cTn id="102" presetID="41" presetClass="entr" presetSubtype="0" fill="hold" grpId="0" nodeType="afterEffect">
                                  <p:stCondLst>
                                    <p:cond delay="1000"/>
                                  </p:stCondLst>
                                  <p:iterate type="lt">
                                    <p:tmPct val="10000"/>
                                  </p:iterate>
                                  <p:childTnLst>
                                    <p:set>
                                      <p:cBhvr>
                                        <p:cTn id="103" dur="1" fill="hold">
                                          <p:stCondLst>
                                            <p:cond delay="0"/>
                                          </p:stCondLst>
                                        </p:cTn>
                                        <p:tgtEl>
                                          <p:spTgt spid="2">
                                            <p:txEl>
                                              <p:pRg st="19" end="19"/>
                                            </p:txEl>
                                          </p:spTgt>
                                        </p:tgtEl>
                                        <p:attrNameLst>
                                          <p:attrName>style.visibility</p:attrName>
                                        </p:attrNameLst>
                                      </p:cBhvr>
                                      <p:to>
                                        <p:strVal val="visible"/>
                                      </p:to>
                                    </p:set>
                                    <p:anim calcmode="lin" valueType="num">
                                      <p:cBhvr>
                                        <p:cTn id="104" dur="1180" fill="hold"/>
                                        <p:tgtEl>
                                          <p:spTgt spid="2">
                                            <p:txEl>
                                              <p:pRg st="19" end="19"/>
                                            </p:txEl>
                                          </p:spTgt>
                                        </p:tgtEl>
                                        <p:attrNameLst>
                                          <p:attrName>ppt_x</p:attrName>
                                        </p:attrNameLst>
                                      </p:cBhvr>
                                      <p:tavLst>
                                        <p:tav tm="0">
                                          <p:val>
                                            <p:strVal val="#ppt_x"/>
                                          </p:val>
                                        </p:tav>
                                        <p:tav tm="50000">
                                          <p:val>
                                            <p:strVal val="#ppt_x+.1"/>
                                          </p:val>
                                        </p:tav>
                                        <p:tav tm="100000">
                                          <p:val>
                                            <p:strVal val="#ppt_x"/>
                                          </p:val>
                                        </p:tav>
                                      </p:tavLst>
                                    </p:anim>
                                    <p:anim calcmode="lin" valueType="num">
                                      <p:cBhvr>
                                        <p:cTn id="105" dur="1180" fill="hold"/>
                                        <p:tgtEl>
                                          <p:spTgt spid="2">
                                            <p:txEl>
                                              <p:pRg st="19" end="19"/>
                                            </p:txEl>
                                          </p:spTgt>
                                        </p:tgtEl>
                                        <p:attrNameLst>
                                          <p:attrName>ppt_y</p:attrName>
                                        </p:attrNameLst>
                                      </p:cBhvr>
                                      <p:tavLst>
                                        <p:tav tm="0">
                                          <p:val>
                                            <p:strVal val="#ppt_y"/>
                                          </p:val>
                                        </p:tav>
                                        <p:tav tm="100000">
                                          <p:val>
                                            <p:strVal val="#ppt_y"/>
                                          </p:val>
                                        </p:tav>
                                      </p:tavLst>
                                    </p:anim>
                                    <p:anim calcmode="lin" valueType="num">
                                      <p:cBhvr>
                                        <p:cTn id="106" dur="1180" fill="hold"/>
                                        <p:tgtEl>
                                          <p:spTgt spid="2">
                                            <p:txEl>
                                              <p:pRg st="19" end="19"/>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7" dur="1180" fill="hold"/>
                                        <p:tgtEl>
                                          <p:spTgt spid="2">
                                            <p:txEl>
                                              <p:pRg st="19" end="19"/>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08" dur="1180" tmFilter="0,0; .5, 1; 1, 1"/>
                                        <p:tgtEl>
                                          <p:spTgt spid="2">
                                            <p:txEl>
                                              <p:pRg st="19" end="19"/>
                                            </p:txEl>
                                          </p:spTgt>
                                        </p:tgtEl>
                                      </p:cBhvr>
                                    </p:animEffect>
                                  </p:childTnLst>
                                </p:cTn>
                              </p:par>
                              <p:par>
                                <p:cTn id="109" presetID="41" presetClass="entr" presetSubtype="0" fill="hold" grpId="0" nodeType="withEffect">
                                  <p:stCondLst>
                                    <p:cond delay="29000"/>
                                  </p:stCondLst>
                                  <p:iterate type="lt">
                                    <p:tmPct val="10000"/>
                                  </p:iterate>
                                  <p:childTnLst>
                                    <p:set>
                                      <p:cBhvr>
                                        <p:cTn id="110" dur="1" fill="hold">
                                          <p:stCondLst>
                                            <p:cond delay="0"/>
                                          </p:stCondLst>
                                        </p:cTn>
                                        <p:tgtEl>
                                          <p:spTgt spid="2">
                                            <p:txEl>
                                              <p:pRg st="20" end="20"/>
                                            </p:txEl>
                                          </p:spTgt>
                                        </p:tgtEl>
                                        <p:attrNameLst>
                                          <p:attrName>style.visibility</p:attrName>
                                        </p:attrNameLst>
                                      </p:cBhvr>
                                      <p:to>
                                        <p:strVal val="visible"/>
                                      </p:to>
                                    </p:set>
                                    <p:anim calcmode="lin" valueType="num">
                                      <p:cBhvr>
                                        <p:cTn id="111" dur="1180" fill="hold"/>
                                        <p:tgtEl>
                                          <p:spTgt spid="2">
                                            <p:txEl>
                                              <p:pRg st="20" end="2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12" dur="1180" fill="hold"/>
                                        <p:tgtEl>
                                          <p:spTgt spid="2">
                                            <p:txEl>
                                              <p:pRg st="20" end="20"/>
                                            </p:txEl>
                                          </p:spTgt>
                                        </p:tgtEl>
                                        <p:attrNameLst>
                                          <p:attrName>ppt_y</p:attrName>
                                        </p:attrNameLst>
                                      </p:cBhvr>
                                      <p:tavLst>
                                        <p:tav tm="0">
                                          <p:val>
                                            <p:strVal val="#ppt_y"/>
                                          </p:val>
                                        </p:tav>
                                        <p:tav tm="100000">
                                          <p:val>
                                            <p:strVal val="#ppt_y"/>
                                          </p:val>
                                        </p:tav>
                                      </p:tavLst>
                                    </p:anim>
                                    <p:anim calcmode="lin" valueType="num">
                                      <p:cBhvr>
                                        <p:cTn id="113" dur="1180" fill="hold"/>
                                        <p:tgtEl>
                                          <p:spTgt spid="2">
                                            <p:txEl>
                                              <p:pRg st="20" end="2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14" dur="1180" fill="hold"/>
                                        <p:tgtEl>
                                          <p:spTgt spid="2">
                                            <p:txEl>
                                              <p:pRg st="20" end="2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5" dur="1180" tmFilter="0,0; .5, 1; 1, 1"/>
                                        <p:tgtEl>
                                          <p:spTgt spid="2">
                                            <p:txEl>
                                              <p:pRg st="20" end="20"/>
                                            </p:txEl>
                                          </p:spTgt>
                                        </p:tgtEl>
                                      </p:cBhvr>
                                    </p:animEffect>
                                  </p:childTnLst>
                                </p:cTn>
                              </p:par>
                            </p:childTnLst>
                          </p:cTn>
                        </p:par>
                        <p:par>
                          <p:cTn id="116" fill="hold">
                            <p:stCondLst>
                              <p:cond delay="156214"/>
                            </p:stCondLst>
                            <p:childTnLst>
                              <p:par>
                                <p:cTn id="117" presetID="1" presetClass="entr" presetSubtype="0" fill="hold" grpId="0" nodeType="afterEffect" nodePh="1">
                                  <p:stCondLst>
                                    <p:cond delay="3000"/>
                                  </p:stCondLst>
                                  <p:endCondLst>
                                    <p:cond evt="begin" delay="0">
                                      <p:tn val="117"/>
                                    </p:cond>
                                  </p:endCondLst>
                                  <p:childTnLst>
                                    <p:set>
                                      <p:cBhvr>
                                        <p:cTn id="1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2.León de las Caverna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9826" y="1828797"/>
            <a:ext cx="4426528" cy="2951018"/>
          </a:xfrm>
          <a:prstGeom prst="rect">
            <a:avLst/>
          </a:prstGeom>
          <a:noFill/>
          <a:ln>
            <a:noFill/>
          </a:ln>
        </p:spPr>
      </p:pic>
      <p:sp>
        <p:nvSpPr>
          <p:cNvPr id="3" name="Rectángulo 2"/>
          <p:cNvSpPr/>
          <p:nvPr/>
        </p:nvSpPr>
        <p:spPr>
          <a:xfrm>
            <a:off x="349825" y="205763"/>
            <a:ext cx="11509665" cy="1567096"/>
          </a:xfrm>
          <a:prstGeom prst="rect">
            <a:avLst/>
          </a:prstGeom>
        </p:spPr>
        <p:txBody>
          <a:bodyPr wrap="square">
            <a:spAutoFit/>
          </a:bodyPr>
          <a:lstStyle/>
          <a:p>
            <a:pPr lvl="0" algn="ctr">
              <a:lnSpc>
                <a:spcPts val="2300"/>
              </a:lnSpc>
            </a:pPr>
            <a:r>
              <a:rPr lang="es-MX" sz="3200" dirty="0">
                <a:solidFill>
                  <a:srgbClr val="C00000"/>
                </a:solidFill>
                <a:effectLst>
                  <a:outerShdw blurRad="38100" dist="38100" dir="2700000" algn="tl">
                    <a:srgbClr val="000000">
                      <a:alpha val="43137"/>
                    </a:srgbClr>
                  </a:outerShdw>
                </a:effectLst>
                <a:latin typeface="CommercialScript BT" panose="03030803040807090C04" pitchFamily="66" charset="2"/>
              </a:rPr>
              <a:t>León de las Cavernas</a:t>
            </a:r>
          </a:p>
          <a:p>
            <a:pPr lvl="0" algn="ctr">
              <a:lnSpc>
                <a:spcPts val="2300"/>
              </a:lnSpc>
            </a:pPr>
            <a:endParaRPr lang="es-MX" sz="2400" dirty="0">
              <a:solidFill>
                <a:prstClr val="black"/>
              </a:solidFill>
              <a:latin typeface="CommercialScript BT" panose="03030803040807090C04" pitchFamily="66" charset="2"/>
            </a:endParaRPr>
          </a:p>
          <a:p>
            <a:pPr lvl="0" algn="ctr">
              <a:lnSpc>
                <a:spcPts val="2300"/>
              </a:lnSpc>
            </a:pPr>
            <a:r>
              <a:rPr lang="es-MX" sz="2400" dirty="0">
                <a:solidFill>
                  <a:prstClr val="black"/>
                </a:solidFill>
                <a:latin typeface="CommercialScript BT" panose="03030803040807090C04" pitchFamily="66" charset="2"/>
              </a:rPr>
              <a:t>Se cree que se hallaba difundido desde las islas británicas en occidente hasta el </a:t>
            </a:r>
            <a:r>
              <a:rPr lang="es-MX" sz="2400" dirty="0" err="1">
                <a:solidFill>
                  <a:prstClr val="black"/>
                </a:solidFill>
                <a:latin typeface="CommercialScript BT" panose="03030803040807090C04" pitchFamily="66" charset="2"/>
              </a:rPr>
              <a:t>Turkestan</a:t>
            </a:r>
            <a:r>
              <a:rPr lang="es-MX" sz="2400" dirty="0">
                <a:solidFill>
                  <a:prstClr val="black"/>
                </a:solidFill>
                <a:latin typeface="CommercialScript BT" panose="03030803040807090C04" pitchFamily="66" charset="2"/>
              </a:rPr>
              <a:t> </a:t>
            </a:r>
          </a:p>
          <a:p>
            <a:pPr lvl="0" algn="ctr">
              <a:lnSpc>
                <a:spcPts val="2300"/>
              </a:lnSpc>
            </a:pPr>
            <a:r>
              <a:rPr lang="es-MX" sz="2400" dirty="0">
                <a:solidFill>
                  <a:prstClr val="black"/>
                </a:solidFill>
                <a:latin typeface="CommercialScript BT" panose="03030803040807090C04" pitchFamily="66" charset="2"/>
              </a:rPr>
              <a:t>en el oriente. Su taxonomía fue debatida ya que algunos científicos especulaban que estaban más emparentados con los tigres que con los leones.</a:t>
            </a:r>
          </a:p>
        </p:txBody>
      </p:sp>
      <p:sp>
        <p:nvSpPr>
          <p:cNvPr id="4" name="Rectángulo 3"/>
          <p:cNvSpPr/>
          <p:nvPr/>
        </p:nvSpPr>
        <p:spPr>
          <a:xfrm>
            <a:off x="349825" y="4516578"/>
            <a:ext cx="11481957" cy="2157001"/>
          </a:xfrm>
          <a:prstGeom prst="rect">
            <a:avLst/>
          </a:prstGeom>
        </p:spPr>
        <p:txBody>
          <a:bodyPr wrap="square">
            <a:spAutoFit/>
          </a:bodyPr>
          <a:lstStyle/>
          <a:p>
            <a:pPr algn="ctr">
              <a:lnSpc>
                <a:spcPts val="2300"/>
              </a:lnSpc>
            </a:pPr>
            <a:r>
              <a:rPr lang="es-MX" sz="2400" dirty="0">
                <a:solidFill>
                  <a:prstClr val="black"/>
                </a:solidFill>
                <a:latin typeface="CommercialScript BT" panose="03030803040807090C04" pitchFamily="66" charset="2"/>
              </a:rPr>
              <a:t>paleolítico no se ha descubierto algo que demuestre melena abundante como la de los leones actuales.</a:t>
            </a:r>
            <a:endParaRPr lang="es-MX" sz="2400" dirty="0">
              <a:latin typeface="CommercialScript BT" panose="03030803040807090C04" pitchFamily="66" charset="2"/>
            </a:endParaRPr>
          </a:p>
          <a:p>
            <a:pPr algn="ctr">
              <a:lnSpc>
                <a:spcPts val="2300"/>
              </a:lnSpc>
            </a:pPr>
            <a:r>
              <a:rPr lang="es-MX" sz="2400" dirty="0">
                <a:latin typeface="CommercialScript BT" panose="03030803040807090C04" pitchFamily="66" charset="2"/>
              </a:rPr>
              <a:t>Sin embargo, es posible que los hombres primitivos hayan representado únicamente hembras, </a:t>
            </a:r>
          </a:p>
          <a:p>
            <a:pPr algn="ctr">
              <a:lnSpc>
                <a:spcPts val="2300"/>
              </a:lnSpc>
            </a:pPr>
            <a:r>
              <a:rPr lang="es-MX" sz="2400" dirty="0">
                <a:latin typeface="CommercialScript BT" panose="03030803040807090C04" pitchFamily="66" charset="2"/>
              </a:rPr>
              <a:t>que son las que se dedican a la caza por lo cual resultaban más visibles. </a:t>
            </a:r>
          </a:p>
          <a:p>
            <a:pPr algn="ctr">
              <a:lnSpc>
                <a:spcPts val="2300"/>
              </a:lnSpc>
            </a:pPr>
            <a:r>
              <a:rPr lang="es-MX" sz="2400" dirty="0">
                <a:latin typeface="CommercialScript BT" panose="03030803040807090C04" pitchFamily="66" charset="2"/>
              </a:rPr>
              <a:t>Los leones de las cavernas se extinguieron hace unos 10,000 años a finales del Pleistoceno, </a:t>
            </a:r>
          </a:p>
          <a:p>
            <a:pPr algn="ctr">
              <a:lnSpc>
                <a:spcPts val="2300"/>
              </a:lnSpc>
            </a:pPr>
            <a:r>
              <a:rPr lang="es-MX" sz="2400" dirty="0">
                <a:latin typeface="CommercialScript BT" panose="03030803040807090C04" pitchFamily="66" charset="2"/>
              </a:rPr>
              <a:t>junto con muchos otros animales de la época. </a:t>
            </a:r>
          </a:p>
          <a:p>
            <a:pPr algn="ctr">
              <a:lnSpc>
                <a:spcPts val="2300"/>
              </a:lnSpc>
            </a:pPr>
            <a:r>
              <a:rPr lang="es-MX" sz="2400" dirty="0">
                <a:latin typeface="CommercialScript BT" panose="03030803040807090C04" pitchFamily="66" charset="2"/>
              </a:rPr>
              <a:t>Aun se debate cual pudo haber sido la causa de esta extinción, pero se creen que fue una combinación de factores entre las cuales figuran la cacería humana y un repentino cambio climático.</a:t>
            </a:r>
          </a:p>
        </p:txBody>
      </p:sp>
      <p:sp>
        <p:nvSpPr>
          <p:cNvPr id="5" name="Rectángulo 4"/>
          <p:cNvSpPr/>
          <p:nvPr/>
        </p:nvSpPr>
        <p:spPr>
          <a:xfrm>
            <a:off x="4391895" y="1872349"/>
            <a:ext cx="7592290" cy="2746906"/>
          </a:xfrm>
          <a:prstGeom prst="rect">
            <a:avLst/>
          </a:prstGeom>
        </p:spPr>
        <p:txBody>
          <a:bodyPr wrap="square">
            <a:spAutoFit/>
          </a:bodyPr>
          <a:lstStyle/>
          <a:p>
            <a:pPr lvl="0" algn="ctr">
              <a:lnSpc>
                <a:spcPts val="2300"/>
              </a:lnSpc>
            </a:pPr>
            <a:r>
              <a:rPr lang="es-MX" sz="2400" dirty="0">
                <a:solidFill>
                  <a:prstClr val="black"/>
                </a:solidFill>
                <a:latin typeface="CommercialScript BT" panose="03030803040807090C04" pitchFamily="66" charset="2"/>
              </a:rPr>
              <a:t>Sin embargo los estudios modernos de ADN han demostrado </a:t>
            </a:r>
          </a:p>
          <a:p>
            <a:pPr lvl="0" algn="ctr">
              <a:lnSpc>
                <a:spcPts val="2300"/>
              </a:lnSpc>
            </a:pPr>
            <a:r>
              <a:rPr lang="es-MX" sz="2400" dirty="0">
                <a:solidFill>
                  <a:prstClr val="black"/>
                </a:solidFill>
                <a:latin typeface="CommercialScript BT" panose="03030803040807090C04" pitchFamily="66" charset="2"/>
              </a:rPr>
              <a:t>de manera contundente que este felino era un autentico león, </a:t>
            </a:r>
          </a:p>
          <a:p>
            <a:pPr lvl="0" algn="ctr">
              <a:lnSpc>
                <a:spcPts val="2300"/>
              </a:lnSpc>
            </a:pPr>
            <a:r>
              <a:rPr lang="es-MX" sz="2400" dirty="0">
                <a:solidFill>
                  <a:prstClr val="black"/>
                </a:solidFill>
                <a:latin typeface="CommercialScript BT" panose="03030803040807090C04" pitchFamily="66" charset="2"/>
              </a:rPr>
              <a:t>el cual, sin embargo, no está emparentando </a:t>
            </a:r>
          </a:p>
          <a:p>
            <a:pPr lvl="0" algn="ctr">
              <a:lnSpc>
                <a:spcPts val="2300"/>
              </a:lnSpc>
            </a:pPr>
            <a:r>
              <a:rPr lang="es-MX" sz="2400" dirty="0">
                <a:solidFill>
                  <a:prstClr val="black"/>
                </a:solidFill>
                <a:latin typeface="CommercialScript BT" panose="03030803040807090C04" pitchFamily="66" charset="2"/>
              </a:rPr>
              <a:t>con ninguna subespecie actual en especial.</a:t>
            </a:r>
          </a:p>
          <a:p>
            <a:pPr lvl="0" algn="ctr">
              <a:lnSpc>
                <a:spcPts val="2300"/>
              </a:lnSpc>
            </a:pPr>
            <a:endParaRPr lang="es-MX" sz="2400" dirty="0">
              <a:solidFill>
                <a:prstClr val="black"/>
              </a:solidFill>
              <a:latin typeface="CommercialScript BT" panose="03030803040807090C04" pitchFamily="66" charset="2"/>
            </a:endParaRPr>
          </a:p>
          <a:p>
            <a:pPr lvl="0" algn="ctr">
              <a:lnSpc>
                <a:spcPts val="2300"/>
              </a:lnSpc>
            </a:pPr>
            <a:r>
              <a:rPr lang="es-MX" sz="2400" dirty="0">
                <a:solidFill>
                  <a:prstClr val="black"/>
                </a:solidFill>
                <a:latin typeface="CommercialScript BT" panose="03030803040807090C04" pitchFamily="66" charset="2"/>
              </a:rPr>
              <a:t>No se sabe mucho acerca de su aspecto cuando estaba vivo.</a:t>
            </a:r>
          </a:p>
          <a:p>
            <a:pPr lvl="0" algn="ctr">
              <a:lnSpc>
                <a:spcPts val="2300"/>
              </a:lnSpc>
            </a:pPr>
            <a:r>
              <a:rPr lang="es-MX" sz="2400" dirty="0">
                <a:solidFill>
                  <a:prstClr val="black"/>
                </a:solidFill>
                <a:latin typeface="CommercialScript BT" panose="03030803040807090C04" pitchFamily="66" charset="2"/>
              </a:rPr>
              <a:t> </a:t>
            </a:r>
          </a:p>
          <a:p>
            <a:pPr lvl="0" algn="ctr">
              <a:lnSpc>
                <a:spcPts val="2300"/>
              </a:lnSpc>
            </a:pPr>
            <a:r>
              <a:rPr lang="es-MX" sz="2400" dirty="0">
                <a:solidFill>
                  <a:prstClr val="black"/>
                </a:solidFill>
                <a:latin typeface="CommercialScript BT" panose="03030803040807090C04" pitchFamily="66" charset="2"/>
              </a:rPr>
              <a:t>Posiblemente los machos no hayan contado con melena </a:t>
            </a:r>
          </a:p>
          <a:p>
            <a:pPr lvl="0" algn="ctr">
              <a:lnSpc>
                <a:spcPts val="2300"/>
              </a:lnSpc>
            </a:pPr>
            <a:r>
              <a:rPr lang="es-MX" sz="2400" dirty="0">
                <a:solidFill>
                  <a:prstClr val="black"/>
                </a:solidFill>
                <a:latin typeface="CommercialScript BT" panose="03030803040807090C04" pitchFamily="66" charset="2"/>
              </a:rPr>
              <a:t>y si la tenían era pequeña y primitiva pues en los dibujos de arte</a:t>
            </a:r>
          </a:p>
        </p:txBody>
      </p:sp>
      <p:sp>
        <p:nvSpPr>
          <p:cNvPr id="6" name="CuadroTexto 5"/>
          <p:cNvSpPr txBox="1"/>
          <p:nvPr/>
        </p:nvSpPr>
        <p:spPr>
          <a:xfrm>
            <a:off x="0" y="0"/>
            <a:ext cx="495662" cy="369332"/>
          </a:xfrm>
          <a:prstGeom prst="rect">
            <a:avLst/>
          </a:prstGeom>
          <a:noFill/>
        </p:spPr>
        <p:txBody>
          <a:bodyPr wrap="square" rtlCol="0">
            <a:spAutoFit/>
          </a:bodyPr>
          <a:lstStyle/>
          <a:p>
            <a:endParaRPr lang="es-ES" dirty="0"/>
          </a:p>
        </p:txBody>
      </p:sp>
    </p:spTree>
    <p:extLst>
      <p:ext uri="{BB962C8B-B14F-4D97-AF65-F5344CB8AC3E}">
        <p14:creationId xmlns:p14="http://schemas.microsoft.com/office/powerpoint/2010/main" val="7324896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0" fill="hold"/>
                                        <p:tgtEl>
                                          <p:spTgt spid="2"/>
                                        </p:tgtEl>
                                        <p:attrNameLst>
                                          <p:attrName>ppt_x</p:attrName>
                                        </p:attrNameLst>
                                      </p:cBhvr>
                                      <p:tavLst>
                                        <p:tav tm="0">
                                          <p:val>
                                            <p:strVal val="1+#ppt_w/2"/>
                                          </p:val>
                                        </p:tav>
                                        <p:tav tm="100000">
                                          <p:val>
                                            <p:strVal val="#ppt_x"/>
                                          </p:val>
                                        </p:tav>
                                      </p:tavLst>
                                    </p:anim>
                                    <p:anim calcmode="lin" valueType="num">
                                      <p:cBhvr additive="base">
                                        <p:cTn id="8" dur="25000" fill="hold"/>
                                        <p:tgtEl>
                                          <p:spTgt spid="2"/>
                                        </p:tgtEl>
                                        <p:attrNameLst>
                                          <p:attrName>ppt_y</p:attrName>
                                        </p:attrNameLst>
                                      </p:cBhvr>
                                      <p:tavLst>
                                        <p:tav tm="0">
                                          <p:val>
                                            <p:strVal val="#ppt_y"/>
                                          </p:val>
                                        </p:tav>
                                        <p:tav tm="100000">
                                          <p:val>
                                            <p:strVal val="#ppt_y"/>
                                          </p:val>
                                        </p:tav>
                                      </p:tavLst>
                                    </p:anim>
                                  </p:childTnLst>
                                </p:cTn>
                              </p:par>
                              <p:par>
                                <p:cTn id="9" presetID="41" presetClass="entr" presetSubtype="0" fill="hold" grpId="0" nodeType="withEffect">
                                  <p:stCondLst>
                                    <p:cond delay="0"/>
                                  </p:stCondLst>
                                  <p:iterate type="lt">
                                    <p:tmPct val="10000"/>
                                  </p:iterate>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18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 dur="118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3" dur="118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4" dur="118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5" dur="1180" tmFilter="0,0; .5, 1; 1, 1"/>
                                        <p:tgtEl>
                                          <p:spTgt spid="3">
                                            <p:txEl>
                                              <p:pRg st="0" end="0"/>
                                            </p:txEl>
                                          </p:spTgt>
                                        </p:tgtEl>
                                      </p:cBhvr>
                                    </p:animEffect>
                                  </p:childTnLst>
                                </p:cTn>
                              </p:par>
                              <p:par>
                                <p:cTn id="16" presetID="41" presetClass="entr" presetSubtype="0" fill="hold" grpId="0" nodeType="withEffect">
                                  <p:stCondLst>
                                    <p:cond delay="4000"/>
                                  </p:stCondLst>
                                  <p:iterate type="lt">
                                    <p:tmPct val="10000"/>
                                  </p:iterate>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p:cTn id="18" dur="118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19" dur="118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20" dur="118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1" dur="118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2" dur="1180" tmFilter="0,0; .5, 1; 1, 1"/>
                                        <p:tgtEl>
                                          <p:spTgt spid="3">
                                            <p:txEl>
                                              <p:pRg st="2" end="2"/>
                                            </p:txEl>
                                          </p:spTgt>
                                        </p:tgtEl>
                                      </p:cBhvr>
                                    </p:animEffect>
                                  </p:childTnLst>
                                </p:cTn>
                              </p:par>
                              <p:par>
                                <p:cTn id="23" presetID="41" presetClass="entr" presetSubtype="0" fill="hold" grpId="0" nodeType="withEffect">
                                  <p:stCondLst>
                                    <p:cond delay="13000"/>
                                  </p:stCondLst>
                                  <p:iterate type="lt">
                                    <p:tmPct val="10000"/>
                                  </p:iterate>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180" fill="hold"/>
                                        <p:tgtEl>
                                          <p:spTgt spid="3">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1180" fill="hold"/>
                                        <p:tgtEl>
                                          <p:spTgt spid="3">
                                            <p:txEl>
                                              <p:pRg st="3" end="3"/>
                                            </p:txEl>
                                          </p:spTgt>
                                        </p:tgtEl>
                                        <p:attrNameLst>
                                          <p:attrName>ppt_y</p:attrName>
                                        </p:attrNameLst>
                                      </p:cBhvr>
                                      <p:tavLst>
                                        <p:tav tm="0">
                                          <p:val>
                                            <p:strVal val="#ppt_y"/>
                                          </p:val>
                                        </p:tav>
                                        <p:tav tm="100000">
                                          <p:val>
                                            <p:strVal val="#ppt_y"/>
                                          </p:val>
                                        </p:tav>
                                      </p:tavLst>
                                    </p:anim>
                                    <p:anim calcmode="lin" valueType="num">
                                      <p:cBhvr>
                                        <p:cTn id="27" dur="1180" fill="hold"/>
                                        <p:tgtEl>
                                          <p:spTgt spid="3">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1180" fill="hold"/>
                                        <p:tgtEl>
                                          <p:spTgt spid="3">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1180" tmFilter="0,0; .5, 1; 1, 1"/>
                                        <p:tgtEl>
                                          <p:spTgt spid="3">
                                            <p:txEl>
                                              <p:pRg st="3" end="3"/>
                                            </p:txEl>
                                          </p:spTgt>
                                        </p:tgtEl>
                                      </p:cBhvr>
                                    </p:animEffect>
                                  </p:childTnLst>
                                </p:cTn>
                              </p:par>
                            </p:childTnLst>
                          </p:cTn>
                        </p:par>
                        <p:par>
                          <p:cTn id="30" fill="hold">
                            <p:stCondLst>
                              <p:cond delay="28340"/>
                            </p:stCondLst>
                            <p:childTnLst>
                              <p:par>
                                <p:cTn id="31" presetID="41" presetClass="entr" presetSubtype="0" fill="hold" grpId="0" nodeType="afterEffect">
                                  <p:stCondLst>
                                    <p:cond delay="1000"/>
                                  </p:stCondLst>
                                  <p:iterate type="lt">
                                    <p:tmPct val="10000"/>
                                  </p:iterate>
                                  <p:childTnLst>
                                    <p:set>
                                      <p:cBhvr>
                                        <p:cTn id="32" dur="1" fill="hold">
                                          <p:stCondLst>
                                            <p:cond delay="0"/>
                                          </p:stCondLst>
                                        </p:cTn>
                                        <p:tgtEl>
                                          <p:spTgt spid="5">
                                            <p:txEl>
                                              <p:pRg st="0" end="0"/>
                                            </p:txEl>
                                          </p:spTgt>
                                        </p:tgtEl>
                                        <p:attrNameLst>
                                          <p:attrName>style.visibility</p:attrName>
                                        </p:attrNameLst>
                                      </p:cBhvr>
                                      <p:to>
                                        <p:strVal val="visible"/>
                                      </p:to>
                                    </p:set>
                                    <p:anim calcmode="lin" valueType="num">
                                      <p:cBhvr>
                                        <p:cTn id="33" dur="118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4" dur="118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35" dur="118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6" dur="118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7" dur="1180" tmFilter="0,0; .5, 1; 1, 1"/>
                                        <p:tgtEl>
                                          <p:spTgt spid="5">
                                            <p:txEl>
                                              <p:pRg st="0" end="0"/>
                                            </p:txEl>
                                          </p:spTgt>
                                        </p:tgtEl>
                                      </p:cBhvr>
                                    </p:animEffect>
                                  </p:childTnLst>
                                </p:cTn>
                              </p:par>
                              <p:par>
                                <p:cTn id="38" presetID="41" presetClass="entr" presetSubtype="0" fill="hold" grpId="0" nodeType="withEffect">
                                  <p:stCondLst>
                                    <p:cond delay="6500"/>
                                  </p:stCondLst>
                                  <p:iterate type="lt">
                                    <p:tmPct val="10000"/>
                                  </p:iterate>
                                  <p:childTnLst>
                                    <p:set>
                                      <p:cBhvr>
                                        <p:cTn id="39" dur="1" fill="hold">
                                          <p:stCondLst>
                                            <p:cond delay="0"/>
                                          </p:stCondLst>
                                        </p:cTn>
                                        <p:tgtEl>
                                          <p:spTgt spid="5">
                                            <p:txEl>
                                              <p:pRg st="1" end="1"/>
                                            </p:txEl>
                                          </p:spTgt>
                                        </p:tgtEl>
                                        <p:attrNameLst>
                                          <p:attrName>style.visibility</p:attrName>
                                        </p:attrNameLst>
                                      </p:cBhvr>
                                      <p:to>
                                        <p:strVal val="visible"/>
                                      </p:to>
                                    </p:set>
                                    <p:anim calcmode="lin" valueType="num">
                                      <p:cBhvr>
                                        <p:cTn id="40" dur="1180" fill="hold"/>
                                        <p:tgtEl>
                                          <p:spTgt spid="5">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41" dur="1180" fill="hold"/>
                                        <p:tgtEl>
                                          <p:spTgt spid="5">
                                            <p:txEl>
                                              <p:pRg st="1" end="1"/>
                                            </p:txEl>
                                          </p:spTgt>
                                        </p:tgtEl>
                                        <p:attrNameLst>
                                          <p:attrName>ppt_y</p:attrName>
                                        </p:attrNameLst>
                                      </p:cBhvr>
                                      <p:tavLst>
                                        <p:tav tm="0">
                                          <p:val>
                                            <p:strVal val="#ppt_y"/>
                                          </p:val>
                                        </p:tav>
                                        <p:tav tm="100000">
                                          <p:val>
                                            <p:strVal val="#ppt_y"/>
                                          </p:val>
                                        </p:tav>
                                      </p:tavLst>
                                    </p:anim>
                                    <p:anim calcmode="lin" valueType="num">
                                      <p:cBhvr>
                                        <p:cTn id="42" dur="1180" fill="hold"/>
                                        <p:tgtEl>
                                          <p:spTgt spid="5">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3" dur="1180" fill="hold"/>
                                        <p:tgtEl>
                                          <p:spTgt spid="5">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4" dur="1180" tmFilter="0,0; .5, 1; 1, 1"/>
                                        <p:tgtEl>
                                          <p:spTgt spid="5">
                                            <p:txEl>
                                              <p:pRg st="1" end="1"/>
                                            </p:txEl>
                                          </p:spTgt>
                                        </p:tgtEl>
                                      </p:cBhvr>
                                    </p:animEffect>
                                  </p:childTnLst>
                                </p:cTn>
                              </p:par>
                              <p:par>
                                <p:cTn id="45" presetID="41" presetClass="entr" presetSubtype="0" fill="hold" grpId="0" nodeType="withEffect">
                                  <p:stCondLst>
                                    <p:cond delay="12500"/>
                                  </p:stCondLst>
                                  <p:iterate type="lt">
                                    <p:tmPct val="10000"/>
                                  </p:iterate>
                                  <p:childTnLst>
                                    <p:set>
                                      <p:cBhvr>
                                        <p:cTn id="46" dur="1" fill="hold">
                                          <p:stCondLst>
                                            <p:cond delay="0"/>
                                          </p:stCondLst>
                                        </p:cTn>
                                        <p:tgtEl>
                                          <p:spTgt spid="5">
                                            <p:txEl>
                                              <p:pRg st="2" end="2"/>
                                            </p:txEl>
                                          </p:spTgt>
                                        </p:tgtEl>
                                        <p:attrNameLst>
                                          <p:attrName>style.visibility</p:attrName>
                                        </p:attrNameLst>
                                      </p:cBhvr>
                                      <p:to>
                                        <p:strVal val="visible"/>
                                      </p:to>
                                    </p:set>
                                    <p:anim calcmode="lin" valueType="num">
                                      <p:cBhvr>
                                        <p:cTn id="47" dur="1180" fill="hold"/>
                                        <p:tgtEl>
                                          <p:spTgt spid="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8" dur="1180" fill="hold"/>
                                        <p:tgtEl>
                                          <p:spTgt spid="5">
                                            <p:txEl>
                                              <p:pRg st="2" end="2"/>
                                            </p:txEl>
                                          </p:spTgt>
                                        </p:tgtEl>
                                        <p:attrNameLst>
                                          <p:attrName>ppt_y</p:attrName>
                                        </p:attrNameLst>
                                      </p:cBhvr>
                                      <p:tavLst>
                                        <p:tav tm="0">
                                          <p:val>
                                            <p:strVal val="#ppt_y"/>
                                          </p:val>
                                        </p:tav>
                                        <p:tav tm="100000">
                                          <p:val>
                                            <p:strVal val="#ppt_y"/>
                                          </p:val>
                                        </p:tav>
                                      </p:tavLst>
                                    </p:anim>
                                    <p:anim calcmode="lin" valueType="num">
                                      <p:cBhvr>
                                        <p:cTn id="49" dur="1180" fill="hold"/>
                                        <p:tgtEl>
                                          <p:spTgt spid="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0" dur="1180" fill="hold"/>
                                        <p:tgtEl>
                                          <p:spTgt spid="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1" dur="1180" tmFilter="0,0; .5, 1; 1, 1"/>
                                        <p:tgtEl>
                                          <p:spTgt spid="5">
                                            <p:txEl>
                                              <p:pRg st="2" end="2"/>
                                            </p:txEl>
                                          </p:spTgt>
                                        </p:tgtEl>
                                      </p:cBhvr>
                                    </p:animEffect>
                                  </p:childTnLst>
                                </p:cTn>
                              </p:par>
                              <p:par>
                                <p:cTn id="52" presetID="41" presetClass="entr" presetSubtype="0" fill="hold" grpId="0" nodeType="withEffect">
                                  <p:stCondLst>
                                    <p:cond delay="16750"/>
                                  </p:stCondLst>
                                  <p:iterate type="lt">
                                    <p:tmPct val="10000"/>
                                  </p:iterate>
                                  <p:childTnLst>
                                    <p:set>
                                      <p:cBhvr>
                                        <p:cTn id="53" dur="1" fill="hold">
                                          <p:stCondLst>
                                            <p:cond delay="0"/>
                                          </p:stCondLst>
                                        </p:cTn>
                                        <p:tgtEl>
                                          <p:spTgt spid="5">
                                            <p:txEl>
                                              <p:pRg st="3" end="3"/>
                                            </p:txEl>
                                          </p:spTgt>
                                        </p:tgtEl>
                                        <p:attrNameLst>
                                          <p:attrName>style.visibility</p:attrName>
                                        </p:attrNameLst>
                                      </p:cBhvr>
                                      <p:to>
                                        <p:strVal val="visible"/>
                                      </p:to>
                                    </p:set>
                                    <p:anim calcmode="lin" valueType="num">
                                      <p:cBhvr>
                                        <p:cTn id="54" dur="1180" fill="hold"/>
                                        <p:tgtEl>
                                          <p:spTgt spid="5">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55" dur="1180" fill="hold"/>
                                        <p:tgtEl>
                                          <p:spTgt spid="5">
                                            <p:txEl>
                                              <p:pRg st="3" end="3"/>
                                            </p:txEl>
                                          </p:spTgt>
                                        </p:tgtEl>
                                        <p:attrNameLst>
                                          <p:attrName>ppt_y</p:attrName>
                                        </p:attrNameLst>
                                      </p:cBhvr>
                                      <p:tavLst>
                                        <p:tav tm="0">
                                          <p:val>
                                            <p:strVal val="#ppt_y"/>
                                          </p:val>
                                        </p:tav>
                                        <p:tav tm="100000">
                                          <p:val>
                                            <p:strVal val="#ppt_y"/>
                                          </p:val>
                                        </p:tav>
                                      </p:tavLst>
                                    </p:anim>
                                    <p:anim calcmode="lin" valueType="num">
                                      <p:cBhvr>
                                        <p:cTn id="56" dur="1180" fill="hold"/>
                                        <p:tgtEl>
                                          <p:spTgt spid="5">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7" dur="1180" fill="hold"/>
                                        <p:tgtEl>
                                          <p:spTgt spid="5">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8" dur="1180" tmFilter="0,0; .5, 1; 1, 1"/>
                                        <p:tgtEl>
                                          <p:spTgt spid="5">
                                            <p:txEl>
                                              <p:pRg st="3" end="3"/>
                                            </p:txEl>
                                          </p:spTgt>
                                        </p:tgtEl>
                                      </p:cBhvr>
                                    </p:animEffect>
                                  </p:childTnLst>
                                </p:cTn>
                              </p:par>
                            </p:childTnLst>
                          </p:cTn>
                        </p:par>
                        <p:par>
                          <p:cTn id="59" fill="hold">
                            <p:stCondLst>
                              <p:cond delay="50518"/>
                            </p:stCondLst>
                            <p:childTnLst>
                              <p:par>
                                <p:cTn id="60" presetID="41" presetClass="entr" presetSubtype="0" fill="hold" grpId="0" nodeType="afterEffect">
                                  <p:stCondLst>
                                    <p:cond delay="1000"/>
                                  </p:stCondLst>
                                  <p:iterate type="lt">
                                    <p:tmPct val="10000"/>
                                  </p:iterate>
                                  <p:childTnLst>
                                    <p:set>
                                      <p:cBhvr>
                                        <p:cTn id="61" dur="1" fill="hold">
                                          <p:stCondLst>
                                            <p:cond delay="0"/>
                                          </p:stCondLst>
                                        </p:cTn>
                                        <p:tgtEl>
                                          <p:spTgt spid="5">
                                            <p:txEl>
                                              <p:pRg st="5" end="5"/>
                                            </p:txEl>
                                          </p:spTgt>
                                        </p:tgtEl>
                                        <p:attrNameLst>
                                          <p:attrName>style.visibility</p:attrName>
                                        </p:attrNameLst>
                                      </p:cBhvr>
                                      <p:to>
                                        <p:strVal val="visible"/>
                                      </p:to>
                                    </p:set>
                                    <p:anim calcmode="lin" valueType="num">
                                      <p:cBhvr>
                                        <p:cTn id="62" dur="1180" fill="hold"/>
                                        <p:tgtEl>
                                          <p:spTgt spid="5">
                                            <p:txEl>
                                              <p:pRg st="5" end="5"/>
                                            </p:txEl>
                                          </p:spTgt>
                                        </p:tgtEl>
                                        <p:attrNameLst>
                                          <p:attrName>ppt_x</p:attrName>
                                        </p:attrNameLst>
                                      </p:cBhvr>
                                      <p:tavLst>
                                        <p:tav tm="0">
                                          <p:val>
                                            <p:strVal val="#ppt_x"/>
                                          </p:val>
                                        </p:tav>
                                        <p:tav tm="50000">
                                          <p:val>
                                            <p:strVal val="#ppt_x+.1"/>
                                          </p:val>
                                        </p:tav>
                                        <p:tav tm="100000">
                                          <p:val>
                                            <p:strVal val="#ppt_x"/>
                                          </p:val>
                                        </p:tav>
                                      </p:tavLst>
                                    </p:anim>
                                    <p:anim calcmode="lin" valueType="num">
                                      <p:cBhvr>
                                        <p:cTn id="63" dur="1180" fill="hold"/>
                                        <p:tgtEl>
                                          <p:spTgt spid="5">
                                            <p:txEl>
                                              <p:pRg st="5" end="5"/>
                                            </p:txEl>
                                          </p:spTgt>
                                        </p:tgtEl>
                                        <p:attrNameLst>
                                          <p:attrName>ppt_y</p:attrName>
                                        </p:attrNameLst>
                                      </p:cBhvr>
                                      <p:tavLst>
                                        <p:tav tm="0">
                                          <p:val>
                                            <p:strVal val="#ppt_y"/>
                                          </p:val>
                                        </p:tav>
                                        <p:tav tm="100000">
                                          <p:val>
                                            <p:strVal val="#ppt_y"/>
                                          </p:val>
                                        </p:tav>
                                      </p:tavLst>
                                    </p:anim>
                                    <p:anim calcmode="lin" valueType="num">
                                      <p:cBhvr>
                                        <p:cTn id="64" dur="1180" fill="hold"/>
                                        <p:tgtEl>
                                          <p:spTgt spid="5">
                                            <p:txEl>
                                              <p:pRg st="5" end="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5" dur="1180" fill="hold"/>
                                        <p:tgtEl>
                                          <p:spTgt spid="5">
                                            <p:txEl>
                                              <p:pRg st="5" end="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6" dur="1180" tmFilter="0,0; .5, 1; 1, 1"/>
                                        <p:tgtEl>
                                          <p:spTgt spid="5">
                                            <p:txEl>
                                              <p:pRg st="5" end="5"/>
                                            </p:txEl>
                                          </p:spTgt>
                                        </p:tgtEl>
                                      </p:cBhvr>
                                    </p:animEffect>
                                  </p:childTnLst>
                                </p:cTn>
                              </p:par>
                            </p:childTnLst>
                          </p:cTn>
                        </p:par>
                        <p:par>
                          <p:cTn id="67" fill="hold">
                            <p:stCondLst>
                              <p:cond delay="58126"/>
                            </p:stCondLst>
                            <p:childTnLst>
                              <p:par>
                                <p:cTn id="68" presetID="41" presetClass="entr" presetSubtype="0" fill="hold" grpId="0" nodeType="afterEffect">
                                  <p:stCondLst>
                                    <p:cond delay="1000"/>
                                  </p:stCondLst>
                                  <p:iterate type="lt">
                                    <p:tmPct val="10000"/>
                                  </p:iterate>
                                  <p:childTnLst>
                                    <p:set>
                                      <p:cBhvr>
                                        <p:cTn id="69" dur="1" fill="hold">
                                          <p:stCondLst>
                                            <p:cond delay="0"/>
                                          </p:stCondLst>
                                        </p:cTn>
                                        <p:tgtEl>
                                          <p:spTgt spid="5">
                                            <p:txEl>
                                              <p:pRg st="7" end="7"/>
                                            </p:txEl>
                                          </p:spTgt>
                                        </p:tgtEl>
                                        <p:attrNameLst>
                                          <p:attrName>style.visibility</p:attrName>
                                        </p:attrNameLst>
                                      </p:cBhvr>
                                      <p:to>
                                        <p:strVal val="visible"/>
                                      </p:to>
                                    </p:set>
                                    <p:anim calcmode="lin" valueType="num">
                                      <p:cBhvr>
                                        <p:cTn id="70" dur="1180" fill="hold"/>
                                        <p:tgtEl>
                                          <p:spTgt spid="5">
                                            <p:txEl>
                                              <p:pRg st="7" end="7"/>
                                            </p:txEl>
                                          </p:spTgt>
                                        </p:tgtEl>
                                        <p:attrNameLst>
                                          <p:attrName>ppt_x</p:attrName>
                                        </p:attrNameLst>
                                      </p:cBhvr>
                                      <p:tavLst>
                                        <p:tav tm="0">
                                          <p:val>
                                            <p:strVal val="#ppt_x"/>
                                          </p:val>
                                        </p:tav>
                                        <p:tav tm="50000">
                                          <p:val>
                                            <p:strVal val="#ppt_x+.1"/>
                                          </p:val>
                                        </p:tav>
                                        <p:tav tm="100000">
                                          <p:val>
                                            <p:strVal val="#ppt_x"/>
                                          </p:val>
                                        </p:tav>
                                      </p:tavLst>
                                    </p:anim>
                                    <p:anim calcmode="lin" valueType="num">
                                      <p:cBhvr>
                                        <p:cTn id="71" dur="1180" fill="hold"/>
                                        <p:tgtEl>
                                          <p:spTgt spid="5">
                                            <p:txEl>
                                              <p:pRg st="7" end="7"/>
                                            </p:txEl>
                                          </p:spTgt>
                                        </p:tgtEl>
                                        <p:attrNameLst>
                                          <p:attrName>ppt_y</p:attrName>
                                        </p:attrNameLst>
                                      </p:cBhvr>
                                      <p:tavLst>
                                        <p:tav tm="0">
                                          <p:val>
                                            <p:strVal val="#ppt_y"/>
                                          </p:val>
                                        </p:tav>
                                        <p:tav tm="100000">
                                          <p:val>
                                            <p:strVal val="#ppt_y"/>
                                          </p:val>
                                        </p:tav>
                                      </p:tavLst>
                                    </p:anim>
                                    <p:anim calcmode="lin" valueType="num">
                                      <p:cBhvr>
                                        <p:cTn id="72" dur="1180" fill="hold"/>
                                        <p:tgtEl>
                                          <p:spTgt spid="5">
                                            <p:txEl>
                                              <p:pRg st="7" end="7"/>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73" dur="1180" fill="hold"/>
                                        <p:tgtEl>
                                          <p:spTgt spid="5">
                                            <p:txEl>
                                              <p:pRg st="7" end="7"/>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4" dur="1180" tmFilter="0,0; .5, 1; 1, 1"/>
                                        <p:tgtEl>
                                          <p:spTgt spid="5">
                                            <p:txEl>
                                              <p:pRg st="7" end="7"/>
                                            </p:txEl>
                                          </p:spTgt>
                                        </p:tgtEl>
                                      </p:cBhvr>
                                    </p:animEffect>
                                  </p:childTnLst>
                                </p:cTn>
                              </p:par>
                              <p:par>
                                <p:cTn id="75" presetID="41" presetClass="entr" presetSubtype="0" fill="hold" grpId="0" nodeType="withEffect">
                                  <p:stCondLst>
                                    <p:cond delay="6000"/>
                                  </p:stCondLst>
                                  <p:iterate type="lt">
                                    <p:tmPct val="10000"/>
                                  </p:iterate>
                                  <p:childTnLst>
                                    <p:set>
                                      <p:cBhvr>
                                        <p:cTn id="76" dur="1" fill="hold">
                                          <p:stCondLst>
                                            <p:cond delay="0"/>
                                          </p:stCondLst>
                                        </p:cTn>
                                        <p:tgtEl>
                                          <p:spTgt spid="5">
                                            <p:txEl>
                                              <p:pRg st="8" end="8"/>
                                            </p:txEl>
                                          </p:spTgt>
                                        </p:tgtEl>
                                        <p:attrNameLst>
                                          <p:attrName>style.visibility</p:attrName>
                                        </p:attrNameLst>
                                      </p:cBhvr>
                                      <p:to>
                                        <p:strVal val="visible"/>
                                      </p:to>
                                    </p:set>
                                    <p:anim calcmode="lin" valueType="num">
                                      <p:cBhvr>
                                        <p:cTn id="77" dur="1180" fill="hold"/>
                                        <p:tgtEl>
                                          <p:spTgt spid="5">
                                            <p:txEl>
                                              <p:pRg st="8" end="8"/>
                                            </p:txEl>
                                          </p:spTgt>
                                        </p:tgtEl>
                                        <p:attrNameLst>
                                          <p:attrName>ppt_x</p:attrName>
                                        </p:attrNameLst>
                                      </p:cBhvr>
                                      <p:tavLst>
                                        <p:tav tm="0">
                                          <p:val>
                                            <p:strVal val="#ppt_x"/>
                                          </p:val>
                                        </p:tav>
                                        <p:tav tm="50000">
                                          <p:val>
                                            <p:strVal val="#ppt_x+.1"/>
                                          </p:val>
                                        </p:tav>
                                        <p:tav tm="100000">
                                          <p:val>
                                            <p:strVal val="#ppt_x"/>
                                          </p:val>
                                        </p:tav>
                                      </p:tavLst>
                                    </p:anim>
                                    <p:anim calcmode="lin" valueType="num">
                                      <p:cBhvr>
                                        <p:cTn id="78" dur="1180" fill="hold"/>
                                        <p:tgtEl>
                                          <p:spTgt spid="5">
                                            <p:txEl>
                                              <p:pRg st="8" end="8"/>
                                            </p:txEl>
                                          </p:spTgt>
                                        </p:tgtEl>
                                        <p:attrNameLst>
                                          <p:attrName>ppt_y</p:attrName>
                                        </p:attrNameLst>
                                      </p:cBhvr>
                                      <p:tavLst>
                                        <p:tav tm="0">
                                          <p:val>
                                            <p:strVal val="#ppt_y"/>
                                          </p:val>
                                        </p:tav>
                                        <p:tav tm="100000">
                                          <p:val>
                                            <p:strVal val="#ppt_y"/>
                                          </p:val>
                                        </p:tav>
                                      </p:tavLst>
                                    </p:anim>
                                    <p:anim calcmode="lin" valueType="num">
                                      <p:cBhvr>
                                        <p:cTn id="79" dur="1180" fill="hold"/>
                                        <p:tgtEl>
                                          <p:spTgt spid="5">
                                            <p:txEl>
                                              <p:pRg st="8" end="8"/>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0" dur="1180" fill="hold"/>
                                        <p:tgtEl>
                                          <p:spTgt spid="5">
                                            <p:txEl>
                                              <p:pRg st="8" end="8"/>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1" dur="1180" tmFilter="0,0; .5, 1; 1, 1"/>
                                        <p:tgtEl>
                                          <p:spTgt spid="5">
                                            <p:txEl>
                                              <p:pRg st="8" end="8"/>
                                            </p:txEl>
                                          </p:spTgt>
                                        </p:tgtEl>
                                      </p:cBhvr>
                                    </p:animEffect>
                                  </p:childTnLst>
                                </p:cTn>
                              </p:par>
                              <p:par>
                                <p:cTn id="82" presetID="41" presetClass="entr" presetSubtype="0" fill="hold" grpId="0" nodeType="withEffect">
                                  <p:stCondLst>
                                    <p:cond delay="12250"/>
                                  </p:stCondLst>
                                  <p:iterate type="lt">
                                    <p:tmPct val="10000"/>
                                  </p:iterate>
                                  <p:childTnLst>
                                    <p:set>
                                      <p:cBhvr>
                                        <p:cTn id="83" dur="1" fill="hold">
                                          <p:stCondLst>
                                            <p:cond delay="0"/>
                                          </p:stCondLst>
                                        </p:cTn>
                                        <p:tgtEl>
                                          <p:spTgt spid="4">
                                            <p:txEl>
                                              <p:pRg st="0" end="0"/>
                                            </p:txEl>
                                          </p:spTgt>
                                        </p:tgtEl>
                                        <p:attrNameLst>
                                          <p:attrName>style.visibility</p:attrName>
                                        </p:attrNameLst>
                                      </p:cBhvr>
                                      <p:to>
                                        <p:strVal val="visible"/>
                                      </p:to>
                                    </p:set>
                                    <p:anim calcmode="lin" valueType="num">
                                      <p:cBhvr>
                                        <p:cTn id="84" dur="118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5" dur="118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86" dur="118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7" dur="118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8" dur="1180" tmFilter="0,0; .5, 1; 1, 1"/>
                                        <p:tgtEl>
                                          <p:spTgt spid="4">
                                            <p:txEl>
                                              <p:pRg st="0" end="0"/>
                                            </p:txEl>
                                          </p:spTgt>
                                        </p:tgtEl>
                                      </p:cBhvr>
                                    </p:animEffect>
                                  </p:childTnLst>
                                </p:cTn>
                              </p:par>
                            </p:childTnLst>
                          </p:cTn>
                        </p:par>
                        <p:par>
                          <p:cTn id="89" fill="hold">
                            <p:stCondLst>
                              <p:cond delay="81468"/>
                            </p:stCondLst>
                            <p:childTnLst>
                              <p:par>
                                <p:cTn id="90" presetID="41" presetClass="entr" presetSubtype="0" fill="hold" grpId="0" nodeType="afterEffect">
                                  <p:stCondLst>
                                    <p:cond delay="1000"/>
                                  </p:stCondLst>
                                  <p:iterate type="lt">
                                    <p:tmPct val="10000"/>
                                  </p:iterate>
                                  <p:childTnLst>
                                    <p:set>
                                      <p:cBhvr>
                                        <p:cTn id="91" dur="1" fill="hold">
                                          <p:stCondLst>
                                            <p:cond delay="0"/>
                                          </p:stCondLst>
                                        </p:cTn>
                                        <p:tgtEl>
                                          <p:spTgt spid="4">
                                            <p:txEl>
                                              <p:pRg st="1" end="1"/>
                                            </p:txEl>
                                          </p:spTgt>
                                        </p:tgtEl>
                                        <p:attrNameLst>
                                          <p:attrName>style.visibility</p:attrName>
                                        </p:attrNameLst>
                                      </p:cBhvr>
                                      <p:to>
                                        <p:strVal val="visible"/>
                                      </p:to>
                                    </p:set>
                                    <p:anim calcmode="lin" valueType="num">
                                      <p:cBhvr>
                                        <p:cTn id="92" dur="1180" fill="hold"/>
                                        <p:tgtEl>
                                          <p:spTgt spid="4">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93" dur="1180" fill="hold"/>
                                        <p:tgtEl>
                                          <p:spTgt spid="4">
                                            <p:txEl>
                                              <p:pRg st="1" end="1"/>
                                            </p:txEl>
                                          </p:spTgt>
                                        </p:tgtEl>
                                        <p:attrNameLst>
                                          <p:attrName>ppt_y</p:attrName>
                                        </p:attrNameLst>
                                      </p:cBhvr>
                                      <p:tavLst>
                                        <p:tav tm="0">
                                          <p:val>
                                            <p:strVal val="#ppt_y"/>
                                          </p:val>
                                        </p:tav>
                                        <p:tav tm="100000">
                                          <p:val>
                                            <p:strVal val="#ppt_y"/>
                                          </p:val>
                                        </p:tav>
                                      </p:tavLst>
                                    </p:anim>
                                    <p:anim calcmode="lin" valueType="num">
                                      <p:cBhvr>
                                        <p:cTn id="94" dur="1180" fill="hold"/>
                                        <p:tgtEl>
                                          <p:spTgt spid="4">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95" dur="1180" fill="hold"/>
                                        <p:tgtEl>
                                          <p:spTgt spid="4">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96" dur="1180" tmFilter="0,0; .5, 1; 1, 1"/>
                                        <p:tgtEl>
                                          <p:spTgt spid="4">
                                            <p:txEl>
                                              <p:pRg st="1" end="1"/>
                                            </p:txEl>
                                          </p:spTgt>
                                        </p:tgtEl>
                                      </p:cBhvr>
                                    </p:animEffect>
                                  </p:childTnLst>
                                </p:cTn>
                              </p:par>
                              <p:par>
                                <p:cTn id="97" presetID="41" presetClass="entr" presetSubtype="0" fill="hold" grpId="0" nodeType="withEffect">
                                  <p:stCondLst>
                                    <p:cond delay="10250"/>
                                  </p:stCondLst>
                                  <p:iterate type="lt">
                                    <p:tmPct val="10000"/>
                                  </p:iterate>
                                  <p:childTnLst>
                                    <p:set>
                                      <p:cBhvr>
                                        <p:cTn id="98" dur="1" fill="hold">
                                          <p:stCondLst>
                                            <p:cond delay="0"/>
                                          </p:stCondLst>
                                        </p:cTn>
                                        <p:tgtEl>
                                          <p:spTgt spid="4">
                                            <p:txEl>
                                              <p:pRg st="2" end="2"/>
                                            </p:txEl>
                                          </p:spTgt>
                                        </p:tgtEl>
                                        <p:attrNameLst>
                                          <p:attrName>style.visibility</p:attrName>
                                        </p:attrNameLst>
                                      </p:cBhvr>
                                      <p:to>
                                        <p:strVal val="visible"/>
                                      </p:to>
                                    </p:set>
                                    <p:anim calcmode="lin" valueType="num">
                                      <p:cBhvr>
                                        <p:cTn id="99" dur="1180" fill="hold"/>
                                        <p:tgtEl>
                                          <p:spTgt spid="4">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100" dur="1180" fill="hold"/>
                                        <p:tgtEl>
                                          <p:spTgt spid="4">
                                            <p:txEl>
                                              <p:pRg st="2" end="2"/>
                                            </p:txEl>
                                          </p:spTgt>
                                        </p:tgtEl>
                                        <p:attrNameLst>
                                          <p:attrName>ppt_y</p:attrName>
                                        </p:attrNameLst>
                                      </p:cBhvr>
                                      <p:tavLst>
                                        <p:tav tm="0">
                                          <p:val>
                                            <p:strVal val="#ppt_y"/>
                                          </p:val>
                                        </p:tav>
                                        <p:tav tm="100000">
                                          <p:val>
                                            <p:strVal val="#ppt_y"/>
                                          </p:val>
                                        </p:tav>
                                      </p:tavLst>
                                    </p:anim>
                                    <p:anim calcmode="lin" valueType="num">
                                      <p:cBhvr>
                                        <p:cTn id="101" dur="1180" fill="hold"/>
                                        <p:tgtEl>
                                          <p:spTgt spid="4">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2" dur="1180" fill="hold"/>
                                        <p:tgtEl>
                                          <p:spTgt spid="4">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03" dur="1180" tmFilter="0,0; .5, 1; 1, 1"/>
                                        <p:tgtEl>
                                          <p:spTgt spid="4">
                                            <p:txEl>
                                              <p:pRg st="2" end="2"/>
                                            </p:txEl>
                                          </p:spTgt>
                                        </p:tgtEl>
                                      </p:cBhvr>
                                    </p:animEffect>
                                  </p:childTnLst>
                                </p:cTn>
                              </p:par>
                            </p:childTnLst>
                          </p:cTn>
                        </p:par>
                        <p:par>
                          <p:cTn id="104" fill="hold">
                            <p:stCondLst>
                              <p:cond delay="99742"/>
                            </p:stCondLst>
                            <p:childTnLst>
                              <p:par>
                                <p:cTn id="105" presetID="41" presetClass="entr" presetSubtype="0" fill="hold" grpId="0" nodeType="afterEffect">
                                  <p:stCondLst>
                                    <p:cond delay="1000"/>
                                  </p:stCondLst>
                                  <p:iterate type="lt">
                                    <p:tmPct val="10000"/>
                                  </p:iterate>
                                  <p:childTnLst>
                                    <p:set>
                                      <p:cBhvr>
                                        <p:cTn id="106" dur="1" fill="hold">
                                          <p:stCondLst>
                                            <p:cond delay="0"/>
                                          </p:stCondLst>
                                        </p:cTn>
                                        <p:tgtEl>
                                          <p:spTgt spid="4">
                                            <p:txEl>
                                              <p:pRg st="3" end="3"/>
                                            </p:txEl>
                                          </p:spTgt>
                                        </p:tgtEl>
                                        <p:attrNameLst>
                                          <p:attrName>style.visibility</p:attrName>
                                        </p:attrNameLst>
                                      </p:cBhvr>
                                      <p:to>
                                        <p:strVal val="visible"/>
                                      </p:to>
                                    </p:set>
                                    <p:anim calcmode="lin" valueType="num">
                                      <p:cBhvr>
                                        <p:cTn id="107" dur="1180" fill="hold"/>
                                        <p:tgtEl>
                                          <p:spTgt spid="4">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108" dur="1180" fill="hold"/>
                                        <p:tgtEl>
                                          <p:spTgt spid="4">
                                            <p:txEl>
                                              <p:pRg st="3" end="3"/>
                                            </p:txEl>
                                          </p:spTgt>
                                        </p:tgtEl>
                                        <p:attrNameLst>
                                          <p:attrName>ppt_y</p:attrName>
                                        </p:attrNameLst>
                                      </p:cBhvr>
                                      <p:tavLst>
                                        <p:tav tm="0">
                                          <p:val>
                                            <p:strVal val="#ppt_y"/>
                                          </p:val>
                                        </p:tav>
                                        <p:tav tm="100000">
                                          <p:val>
                                            <p:strVal val="#ppt_y"/>
                                          </p:val>
                                        </p:tav>
                                      </p:tavLst>
                                    </p:anim>
                                    <p:anim calcmode="lin" valueType="num">
                                      <p:cBhvr>
                                        <p:cTn id="109" dur="1180" fill="hold"/>
                                        <p:tgtEl>
                                          <p:spTgt spid="4">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10" dur="1180" fill="hold"/>
                                        <p:tgtEl>
                                          <p:spTgt spid="4">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1" dur="1180" tmFilter="0,0; .5, 1; 1, 1"/>
                                        <p:tgtEl>
                                          <p:spTgt spid="4">
                                            <p:txEl>
                                              <p:pRg st="3" end="3"/>
                                            </p:txEl>
                                          </p:spTgt>
                                        </p:tgtEl>
                                      </p:cBhvr>
                                    </p:animEffect>
                                  </p:childTnLst>
                                </p:cTn>
                              </p:par>
                              <p:par>
                                <p:cTn id="112" presetID="41" presetClass="entr" presetSubtype="0" fill="hold" grpId="0" nodeType="withEffect">
                                  <p:stCondLst>
                                    <p:cond delay="10000"/>
                                  </p:stCondLst>
                                  <p:iterate type="lt">
                                    <p:tmPct val="10000"/>
                                  </p:iterate>
                                  <p:childTnLst>
                                    <p:set>
                                      <p:cBhvr>
                                        <p:cTn id="113" dur="1" fill="hold">
                                          <p:stCondLst>
                                            <p:cond delay="0"/>
                                          </p:stCondLst>
                                        </p:cTn>
                                        <p:tgtEl>
                                          <p:spTgt spid="4">
                                            <p:txEl>
                                              <p:pRg st="4" end="4"/>
                                            </p:txEl>
                                          </p:spTgt>
                                        </p:tgtEl>
                                        <p:attrNameLst>
                                          <p:attrName>style.visibility</p:attrName>
                                        </p:attrNameLst>
                                      </p:cBhvr>
                                      <p:to>
                                        <p:strVal val="visible"/>
                                      </p:to>
                                    </p:set>
                                    <p:anim calcmode="lin" valueType="num">
                                      <p:cBhvr>
                                        <p:cTn id="114" dur="1180" fill="hold"/>
                                        <p:tgtEl>
                                          <p:spTgt spid="4">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115" dur="1180" fill="hold"/>
                                        <p:tgtEl>
                                          <p:spTgt spid="4">
                                            <p:txEl>
                                              <p:pRg st="4" end="4"/>
                                            </p:txEl>
                                          </p:spTgt>
                                        </p:tgtEl>
                                        <p:attrNameLst>
                                          <p:attrName>ppt_y</p:attrName>
                                        </p:attrNameLst>
                                      </p:cBhvr>
                                      <p:tavLst>
                                        <p:tav tm="0">
                                          <p:val>
                                            <p:strVal val="#ppt_y"/>
                                          </p:val>
                                        </p:tav>
                                        <p:tav tm="100000">
                                          <p:val>
                                            <p:strVal val="#ppt_y"/>
                                          </p:val>
                                        </p:tav>
                                      </p:tavLst>
                                    </p:anim>
                                    <p:anim calcmode="lin" valueType="num">
                                      <p:cBhvr>
                                        <p:cTn id="116" dur="1180" fill="hold"/>
                                        <p:tgtEl>
                                          <p:spTgt spid="4">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17" dur="1180" fill="hold"/>
                                        <p:tgtEl>
                                          <p:spTgt spid="4">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8" dur="1180" tmFilter="0,0; .5, 1; 1, 1"/>
                                        <p:tgtEl>
                                          <p:spTgt spid="4">
                                            <p:txEl>
                                              <p:pRg st="4" end="4"/>
                                            </p:txEl>
                                          </p:spTgt>
                                        </p:tgtEl>
                                      </p:cBhvr>
                                    </p:animEffect>
                                  </p:childTnLst>
                                </p:cTn>
                              </p:par>
                            </p:childTnLst>
                          </p:cTn>
                        </p:par>
                        <p:par>
                          <p:cTn id="119" fill="hold">
                            <p:stCondLst>
                              <p:cond delay="115170"/>
                            </p:stCondLst>
                            <p:childTnLst>
                              <p:par>
                                <p:cTn id="120" presetID="41" presetClass="entr" presetSubtype="0" fill="hold" grpId="0" nodeType="afterEffect">
                                  <p:stCondLst>
                                    <p:cond delay="1000"/>
                                  </p:stCondLst>
                                  <p:iterate type="lt">
                                    <p:tmPct val="10000"/>
                                  </p:iterate>
                                  <p:childTnLst>
                                    <p:set>
                                      <p:cBhvr>
                                        <p:cTn id="121" dur="1" fill="hold">
                                          <p:stCondLst>
                                            <p:cond delay="0"/>
                                          </p:stCondLst>
                                        </p:cTn>
                                        <p:tgtEl>
                                          <p:spTgt spid="4">
                                            <p:txEl>
                                              <p:pRg st="5" end="5"/>
                                            </p:txEl>
                                          </p:spTgt>
                                        </p:tgtEl>
                                        <p:attrNameLst>
                                          <p:attrName>style.visibility</p:attrName>
                                        </p:attrNameLst>
                                      </p:cBhvr>
                                      <p:to>
                                        <p:strVal val="visible"/>
                                      </p:to>
                                    </p:set>
                                    <p:anim calcmode="lin" valueType="num">
                                      <p:cBhvr>
                                        <p:cTn id="122" dur="1180" fill="hold"/>
                                        <p:tgtEl>
                                          <p:spTgt spid="4">
                                            <p:txEl>
                                              <p:pRg st="5" end="5"/>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3" dur="1180" fill="hold"/>
                                        <p:tgtEl>
                                          <p:spTgt spid="4">
                                            <p:txEl>
                                              <p:pRg st="5" end="5"/>
                                            </p:txEl>
                                          </p:spTgt>
                                        </p:tgtEl>
                                        <p:attrNameLst>
                                          <p:attrName>ppt_y</p:attrName>
                                        </p:attrNameLst>
                                      </p:cBhvr>
                                      <p:tavLst>
                                        <p:tav tm="0">
                                          <p:val>
                                            <p:strVal val="#ppt_y"/>
                                          </p:val>
                                        </p:tav>
                                        <p:tav tm="100000">
                                          <p:val>
                                            <p:strVal val="#ppt_y"/>
                                          </p:val>
                                        </p:tav>
                                      </p:tavLst>
                                    </p:anim>
                                    <p:anim calcmode="lin" valueType="num">
                                      <p:cBhvr>
                                        <p:cTn id="124" dur="1180" fill="hold"/>
                                        <p:tgtEl>
                                          <p:spTgt spid="4">
                                            <p:txEl>
                                              <p:pRg st="5" end="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25" dur="1180" fill="hold"/>
                                        <p:tgtEl>
                                          <p:spTgt spid="4">
                                            <p:txEl>
                                              <p:pRg st="5" end="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26" dur="1180" tmFilter="0,0; .5, 1; 1, 1"/>
                                        <p:tgtEl>
                                          <p:spTgt spid="4">
                                            <p:txEl>
                                              <p:pRg st="5" end="5"/>
                                            </p:txEl>
                                          </p:spTgt>
                                        </p:tgtEl>
                                      </p:cBhvr>
                                    </p:animEffect>
                                  </p:childTnLst>
                                </p:cTn>
                              </p:par>
                            </p:childTnLst>
                          </p:cTn>
                        </p:par>
                        <p:par>
                          <p:cTn id="127" fill="hold">
                            <p:stCondLst>
                              <p:cond delay="135640"/>
                            </p:stCondLst>
                            <p:childTnLst>
                              <p:par>
                                <p:cTn id="128" presetID="1" presetClass="entr" presetSubtype="0" fill="hold" grpId="0" nodeType="afterEffect" nodePh="1">
                                  <p:stCondLst>
                                    <p:cond delay="3000"/>
                                  </p:stCondLst>
                                  <p:endCondLst>
                                    <p:cond evt="begin" delay="0">
                                      <p:tn val="128"/>
                                    </p:cond>
                                  </p:endCondLst>
                                  <p:childTnLst>
                                    <p:set>
                                      <p:cBhvr>
                                        <p:cTn id="129"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build="p"/>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4" name="Rectángulo 3"/>
          <p:cNvSpPr/>
          <p:nvPr/>
        </p:nvSpPr>
        <p:spPr>
          <a:xfrm>
            <a:off x="346364" y="73431"/>
            <a:ext cx="11499273" cy="374461"/>
          </a:xfrm>
          <a:prstGeom prst="rect">
            <a:avLst/>
          </a:prstGeom>
        </p:spPr>
        <p:txBody>
          <a:bodyPr wrap="square">
            <a:spAutoFit/>
          </a:bodyPr>
          <a:lstStyle/>
          <a:p>
            <a:pPr lvl="0" algn="ctr">
              <a:lnSpc>
                <a:spcPts val="2300"/>
              </a:lnSpc>
            </a:pPr>
            <a:endParaRPr lang="es-MX" dirty="0"/>
          </a:p>
        </p:txBody>
      </p:sp>
      <p:sp>
        <p:nvSpPr>
          <p:cNvPr id="5" name="Rectángulo 4"/>
          <p:cNvSpPr/>
          <p:nvPr/>
        </p:nvSpPr>
        <p:spPr>
          <a:xfrm>
            <a:off x="346351" y="38613"/>
            <a:ext cx="11499286" cy="6876241"/>
          </a:xfrm>
          <a:prstGeom prst="rect">
            <a:avLst/>
          </a:prstGeom>
        </p:spPr>
        <p:txBody>
          <a:bodyPr wrap="square">
            <a:spAutoFit/>
          </a:bodyPr>
          <a:lstStyle/>
          <a:p>
            <a:pPr lvl="0" algn="ctr">
              <a:lnSpc>
                <a:spcPts val="2300"/>
              </a:lnSpc>
            </a:pPr>
            <a:r>
              <a:rPr lang="es-MX" sz="3200" dirty="0">
                <a:solidFill>
                  <a:srgbClr val="C00000"/>
                </a:solidFill>
                <a:effectLst>
                  <a:outerShdw blurRad="38100" dist="38100" dir="2700000" algn="tl">
                    <a:srgbClr val="000000">
                      <a:alpha val="43137"/>
                    </a:srgbClr>
                  </a:outerShdw>
                </a:effectLst>
                <a:latin typeface="CommercialScript BT" panose="03030803040807090C04" pitchFamily="66" charset="2"/>
              </a:rPr>
              <a:t>Tigre Persa</a:t>
            </a:r>
          </a:p>
          <a:p>
            <a:pPr lvl="0" algn="ctr">
              <a:lnSpc>
                <a:spcPts val="2300"/>
              </a:lnSpc>
            </a:pPr>
            <a:endParaRPr lang="es-MX" sz="3200" dirty="0">
              <a:solidFill>
                <a:prstClr val="black"/>
              </a:solidFill>
              <a:effectLst>
                <a:outerShdw blurRad="38100" dist="38100" dir="2700000" algn="tl">
                  <a:srgbClr val="000000">
                    <a:alpha val="43137"/>
                  </a:srgbClr>
                </a:outerShdw>
              </a:effectLst>
              <a:latin typeface="CommercialScript BT" panose="03030803040807090C04" pitchFamily="66" charset="2"/>
            </a:endParaRPr>
          </a:p>
          <a:p>
            <a:pPr lvl="0" algn="ctr">
              <a:lnSpc>
                <a:spcPts val="2300"/>
              </a:lnSpc>
            </a:pPr>
            <a:r>
              <a:rPr lang="es-MX" sz="2400" dirty="0">
                <a:solidFill>
                  <a:prstClr val="black"/>
                </a:solidFill>
                <a:latin typeface="CommercialScript BT" panose="03030803040807090C04" pitchFamily="66" charset="2"/>
              </a:rPr>
              <a:t>Esta subespecie de tigre tenía un pelaje a amarillo - dorado, un poco más apagado </a:t>
            </a:r>
          </a:p>
          <a:p>
            <a:pPr lvl="0" algn="ctr">
              <a:lnSpc>
                <a:spcPts val="2300"/>
              </a:lnSpc>
            </a:pPr>
            <a:r>
              <a:rPr lang="es-MX" sz="2400" dirty="0">
                <a:solidFill>
                  <a:prstClr val="black"/>
                </a:solidFill>
                <a:latin typeface="CommercialScript BT" panose="03030803040807090C04" pitchFamily="66" charset="2"/>
              </a:rPr>
              <a:t>que el del tigre de Bengala y con más zonas blancas en costados y cara.</a:t>
            </a:r>
          </a:p>
          <a:p>
            <a:pPr lvl="0" algn="ctr">
              <a:lnSpc>
                <a:spcPts val="2300"/>
              </a:lnSpc>
            </a:pPr>
            <a:r>
              <a:rPr lang="es-MX" sz="2400" dirty="0">
                <a:solidFill>
                  <a:prstClr val="black"/>
                </a:solidFill>
                <a:latin typeface="CommercialScript BT" panose="03030803040807090C04" pitchFamily="66" charset="2"/>
              </a:rPr>
              <a:t>Las rayas, en lugar de ser negras, tenían un color marrón de distintas tonalidades </a:t>
            </a:r>
          </a:p>
          <a:p>
            <a:pPr lvl="0" algn="ctr">
              <a:lnSpc>
                <a:spcPts val="2300"/>
              </a:lnSpc>
            </a:pPr>
            <a:r>
              <a:rPr lang="es-MX" sz="2400" dirty="0">
                <a:solidFill>
                  <a:prstClr val="black"/>
                </a:solidFill>
                <a:latin typeface="CommercialScript BT" panose="03030803040807090C04" pitchFamily="66" charset="2"/>
              </a:rPr>
              <a:t>incluso se volvían amarillentas en las zonas blancas cercanas al vientre. </a:t>
            </a:r>
          </a:p>
          <a:p>
            <a:pPr lvl="0" algn="ctr">
              <a:lnSpc>
                <a:spcPts val="2300"/>
              </a:lnSpc>
            </a:pPr>
            <a:r>
              <a:rPr lang="es-MX" sz="2400" dirty="0">
                <a:solidFill>
                  <a:prstClr val="black"/>
                </a:solidFill>
                <a:latin typeface="CommercialScript BT" panose="03030803040807090C04" pitchFamily="66" charset="2"/>
              </a:rPr>
              <a:t>En invierno, el pelo crecía bastante para soportar el frío clima que se adueñaba entonces </a:t>
            </a:r>
          </a:p>
          <a:p>
            <a:pPr lvl="0" algn="ctr">
              <a:lnSpc>
                <a:spcPts val="2300"/>
              </a:lnSpc>
            </a:pPr>
            <a:r>
              <a:rPr lang="es-MX" sz="2400" dirty="0">
                <a:solidFill>
                  <a:prstClr val="black"/>
                </a:solidFill>
                <a:latin typeface="CommercialScript BT" panose="03030803040807090C04" pitchFamily="66" charset="2"/>
              </a:rPr>
              <a:t>de las montañas de Asia centro - occidental, especialmente en el vientre la característica </a:t>
            </a:r>
          </a:p>
          <a:p>
            <a:pPr lvl="0" algn="ctr">
              <a:lnSpc>
                <a:spcPts val="2300"/>
              </a:lnSpc>
            </a:pPr>
            <a:r>
              <a:rPr lang="es-MX" sz="2400" dirty="0">
                <a:solidFill>
                  <a:prstClr val="black"/>
                </a:solidFill>
                <a:latin typeface="CommercialScript BT" panose="03030803040807090C04" pitchFamily="66" charset="2"/>
              </a:rPr>
              <a:t>barba o pequeña melena de la zona de las mejillas y garganta.</a:t>
            </a:r>
          </a:p>
          <a:p>
            <a:pPr lvl="0" algn="ctr">
              <a:lnSpc>
                <a:spcPts val="2300"/>
              </a:lnSpc>
            </a:pPr>
            <a:endParaRPr lang="es-MX" sz="2400" dirty="0">
              <a:solidFill>
                <a:prstClr val="black"/>
              </a:solidFill>
              <a:latin typeface="CommercialScript BT" panose="03030803040807090C04" pitchFamily="66" charset="2"/>
            </a:endParaRPr>
          </a:p>
          <a:p>
            <a:pPr lvl="0" algn="ctr">
              <a:lnSpc>
                <a:spcPts val="2300"/>
              </a:lnSpc>
            </a:pPr>
            <a:r>
              <a:rPr lang="es-MX" sz="2400" dirty="0">
                <a:solidFill>
                  <a:prstClr val="black"/>
                </a:solidFill>
                <a:latin typeface="CommercialScript BT" panose="03030803040807090C04" pitchFamily="66" charset="2"/>
              </a:rPr>
              <a:t>La prohibición de cazar tigres en la URSS, proclamada en 1947, llegó demasiado tarde </a:t>
            </a:r>
          </a:p>
          <a:p>
            <a:pPr lvl="0" algn="ctr">
              <a:lnSpc>
                <a:spcPts val="2300"/>
              </a:lnSpc>
            </a:pPr>
            <a:r>
              <a:rPr lang="es-MX" sz="2400" dirty="0">
                <a:solidFill>
                  <a:prstClr val="black"/>
                </a:solidFill>
                <a:latin typeface="CommercialScript BT" panose="03030803040807090C04" pitchFamily="66" charset="2"/>
              </a:rPr>
              <a:t>para el también llamado tigre del Caspio, pero sirvió  para salvar al extensamente perseguido </a:t>
            </a:r>
          </a:p>
          <a:p>
            <a:pPr lvl="0" algn="ctr">
              <a:lnSpc>
                <a:spcPts val="2300"/>
              </a:lnSpc>
            </a:pPr>
            <a:r>
              <a:rPr lang="es-MX" sz="2400" dirty="0">
                <a:solidFill>
                  <a:prstClr val="black"/>
                </a:solidFill>
                <a:latin typeface="CommercialScript BT" panose="03030803040807090C04" pitchFamily="66" charset="2"/>
              </a:rPr>
              <a:t>tigre siberiano. Las fechas de desaparición del tigre del Caspio en otros países son más dudosas.</a:t>
            </a:r>
          </a:p>
          <a:p>
            <a:pPr lvl="0" algn="ctr">
              <a:lnSpc>
                <a:spcPts val="2300"/>
              </a:lnSpc>
            </a:pPr>
            <a:r>
              <a:rPr lang="es-MX" sz="2400" dirty="0">
                <a:solidFill>
                  <a:prstClr val="black"/>
                </a:solidFill>
                <a:latin typeface="CommercialScript BT" panose="03030803040807090C04" pitchFamily="66" charset="2"/>
              </a:rPr>
              <a:t> </a:t>
            </a:r>
          </a:p>
          <a:p>
            <a:pPr lvl="0" algn="ctr">
              <a:lnSpc>
                <a:spcPts val="2300"/>
              </a:lnSpc>
            </a:pPr>
            <a:r>
              <a:rPr lang="es-MX" sz="2400" dirty="0">
                <a:solidFill>
                  <a:prstClr val="black"/>
                </a:solidFill>
                <a:latin typeface="CommercialScript BT" panose="03030803040807090C04" pitchFamily="66" charset="2"/>
              </a:rPr>
              <a:t>La extinción del tigre persa en la cuenca del Tarim (China) suele situarse en torno a 1920, </a:t>
            </a:r>
          </a:p>
          <a:p>
            <a:pPr lvl="0" algn="ctr">
              <a:lnSpc>
                <a:spcPts val="2300"/>
              </a:lnSpc>
            </a:pPr>
            <a:r>
              <a:rPr lang="es-MX" sz="2400" dirty="0">
                <a:solidFill>
                  <a:prstClr val="black"/>
                </a:solidFill>
                <a:latin typeface="CommercialScript BT" panose="03030803040807090C04" pitchFamily="66" charset="2"/>
              </a:rPr>
              <a:t>cuando una mala política de aguas aceleró la desertización de la zona. La fecha de desaparición para Afganistán se ignora, mientras que la más aceptada para Irán es 1959, cuando se tiroteó un ejemplar en el Parque Nacional de </a:t>
            </a:r>
            <a:r>
              <a:rPr lang="es-MX" sz="2400" dirty="0" err="1">
                <a:solidFill>
                  <a:prstClr val="black"/>
                </a:solidFill>
                <a:latin typeface="CommercialScript BT" panose="03030803040807090C04" pitchFamily="66" charset="2"/>
              </a:rPr>
              <a:t>Golestán</a:t>
            </a:r>
            <a:r>
              <a:rPr lang="es-MX" sz="2400" dirty="0">
                <a:solidFill>
                  <a:prstClr val="black"/>
                </a:solidFill>
                <a:latin typeface="CommercialScript BT" panose="03030803040807090C04" pitchFamily="66" charset="2"/>
              </a:rPr>
              <a:t>, al este del país. </a:t>
            </a:r>
          </a:p>
          <a:p>
            <a:pPr lvl="0" algn="ctr">
              <a:lnSpc>
                <a:spcPts val="2300"/>
              </a:lnSpc>
            </a:pPr>
            <a:endParaRPr lang="es-MX" sz="2400" dirty="0">
              <a:solidFill>
                <a:prstClr val="black"/>
              </a:solidFill>
              <a:latin typeface="CommercialScript BT" panose="03030803040807090C04" pitchFamily="66" charset="2"/>
            </a:endParaRPr>
          </a:p>
          <a:p>
            <a:pPr lvl="0" algn="ctr">
              <a:lnSpc>
                <a:spcPts val="2300"/>
              </a:lnSpc>
            </a:pPr>
            <a:r>
              <a:rPr lang="es-MX" sz="2400" dirty="0">
                <a:solidFill>
                  <a:prstClr val="black"/>
                </a:solidFill>
                <a:latin typeface="CommercialScript BT" panose="03030803040807090C04" pitchFamily="66" charset="2"/>
              </a:rPr>
              <a:t>No obstante, ha habido avistamientos </a:t>
            </a:r>
          </a:p>
          <a:p>
            <a:pPr lvl="0" algn="ctr">
              <a:lnSpc>
                <a:spcPts val="2300"/>
              </a:lnSpc>
            </a:pPr>
            <a:r>
              <a:rPr lang="es-MX" sz="2400" dirty="0">
                <a:solidFill>
                  <a:prstClr val="black"/>
                </a:solidFill>
                <a:latin typeface="CommercialScript BT" panose="03030803040807090C04" pitchFamily="66" charset="2"/>
              </a:rPr>
              <a:t>en estos dos últimos países durante la década de los 60 e incluso después. En Afganistán incluso </a:t>
            </a:r>
          </a:p>
          <a:p>
            <a:pPr lvl="0" algn="ctr">
              <a:lnSpc>
                <a:spcPts val="2300"/>
              </a:lnSpc>
            </a:pPr>
            <a:r>
              <a:rPr lang="es-MX" sz="2400" dirty="0">
                <a:solidFill>
                  <a:prstClr val="black"/>
                </a:solidFill>
                <a:latin typeface="CommercialScript BT" panose="03030803040807090C04" pitchFamily="66" charset="2"/>
              </a:rPr>
              <a:t>se dijo que un ejemplar fue abatido nada menos que en 1997, en el norte del país, pero la noticia </a:t>
            </a:r>
          </a:p>
          <a:p>
            <a:pPr lvl="0" algn="ctr">
              <a:lnSpc>
                <a:spcPts val="2300"/>
              </a:lnSpc>
            </a:pPr>
            <a:r>
              <a:rPr lang="es-MX" sz="2400" dirty="0">
                <a:solidFill>
                  <a:prstClr val="black"/>
                </a:solidFill>
                <a:latin typeface="CommercialScript BT" panose="03030803040807090C04" pitchFamily="66" charset="2"/>
              </a:rPr>
              <a:t>es muy poco fiable y existen razones para pensar que el animal muerto era en realidad un leopardo.</a:t>
            </a:r>
          </a:p>
        </p:txBody>
      </p:sp>
      <p:sp>
        <p:nvSpPr>
          <p:cNvPr id="6" name="CuadroTexto 5"/>
          <p:cNvSpPr txBox="1"/>
          <p:nvPr/>
        </p:nvSpPr>
        <p:spPr>
          <a:xfrm>
            <a:off x="0" y="0"/>
            <a:ext cx="495662" cy="369332"/>
          </a:xfrm>
          <a:prstGeom prst="rect">
            <a:avLst/>
          </a:prstGeom>
          <a:noFill/>
        </p:spPr>
        <p:txBody>
          <a:bodyPr wrap="square" rtlCol="0">
            <a:spAutoFit/>
          </a:bodyPr>
          <a:lstStyle/>
          <a:p>
            <a:endParaRPr lang="es-ES" dirty="0"/>
          </a:p>
        </p:txBody>
      </p:sp>
    </p:spTree>
    <p:extLst>
      <p:ext uri="{BB962C8B-B14F-4D97-AF65-F5344CB8AC3E}">
        <p14:creationId xmlns:p14="http://schemas.microsoft.com/office/powerpoint/2010/main" val="33889153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nodePh="1">
                                  <p:stCondLst>
                                    <p:cond delay="0"/>
                                  </p:stCondLst>
                                  <p:endCondLst>
                                    <p:cond evt="begin" delay="0">
                                      <p:tn val="5"/>
                                    </p:cond>
                                  </p:end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118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1180" fill="hold"/>
                                        <p:tgtEl>
                                          <p:spTgt spid="4"/>
                                        </p:tgtEl>
                                        <p:attrNameLst>
                                          <p:attrName>ppt_y</p:attrName>
                                        </p:attrNameLst>
                                      </p:cBhvr>
                                      <p:tavLst>
                                        <p:tav tm="0">
                                          <p:val>
                                            <p:strVal val="#ppt_y"/>
                                          </p:val>
                                        </p:tav>
                                        <p:tav tm="100000">
                                          <p:val>
                                            <p:strVal val="#ppt_y"/>
                                          </p:val>
                                        </p:tav>
                                      </p:tavLst>
                                    </p:anim>
                                    <p:anim calcmode="lin" valueType="num">
                                      <p:cBhvr>
                                        <p:cTn id="9" dur="118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118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180" tmFilter="0,0; .5, 1; 1, 1"/>
                                        <p:tgtEl>
                                          <p:spTgt spid="4"/>
                                        </p:tgtEl>
                                      </p:cBhvr>
                                    </p:animEffect>
                                  </p:childTnLst>
                                </p:cTn>
                              </p:par>
                            </p:childTnLst>
                          </p:cTn>
                        </p:par>
                        <p:par>
                          <p:cTn id="12" fill="hold">
                            <p:stCondLst>
                              <p:cond delay="1180"/>
                            </p:stCondLst>
                            <p:childTnLst>
                              <p:par>
                                <p:cTn id="13" presetID="41" presetClass="entr" presetSubtype="0" fill="hold" grpId="0" nodeType="afterEffect">
                                  <p:stCondLst>
                                    <p:cond delay="1000"/>
                                  </p:stCondLst>
                                  <p:iterate type="lt">
                                    <p:tmPct val="10000"/>
                                  </p:iterate>
                                  <p:childTnLst>
                                    <p:set>
                                      <p:cBhvr>
                                        <p:cTn id="14" dur="1" fill="hold">
                                          <p:stCondLst>
                                            <p:cond delay="0"/>
                                          </p:stCondLst>
                                        </p:cTn>
                                        <p:tgtEl>
                                          <p:spTgt spid="5">
                                            <p:txEl>
                                              <p:pRg st="0" end="0"/>
                                            </p:txEl>
                                          </p:spTgt>
                                        </p:tgtEl>
                                        <p:attrNameLst>
                                          <p:attrName>style.visibility</p:attrName>
                                        </p:attrNameLst>
                                      </p:cBhvr>
                                      <p:to>
                                        <p:strVal val="visible"/>
                                      </p:to>
                                    </p:set>
                                    <p:anim calcmode="lin" valueType="num">
                                      <p:cBhvr>
                                        <p:cTn id="15" dur="118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118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7" dur="118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118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180" tmFilter="0,0; .5, 1; 1, 1"/>
                                        <p:tgtEl>
                                          <p:spTgt spid="5">
                                            <p:txEl>
                                              <p:pRg st="0" end="0"/>
                                            </p:txEl>
                                          </p:spTgt>
                                        </p:tgtEl>
                                      </p:cBhvr>
                                    </p:animEffect>
                                  </p:childTnLst>
                                </p:cTn>
                              </p:par>
                            </p:childTnLst>
                          </p:cTn>
                        </p:par>
                        <p:par>
                          <p:cTn id="20" fill="hold">
                            <p:stCondLst>
                              <p:cond delay="4422"/>
                            </p:stCondLst>
                            <p:childTnLst>
                              <p:par>
                                <p:cTn id="21" presetID="41" presetClass="entr" presetSubtype="0" fill="hold" grpId="0" nodeType="afterEffect">
                                  <p:stCondLst>
                                    <p:cond delay="1000"/>
                                  </p:stCondLst>
                                  <p:iterate type="lt">
                                    <p:tmPct val="10000"/>
                                  </p:iterate>
                                  <p:childTnLst>
                                    <p:set>
                                      <p:cBhvr>
                                        <p:cTn id="22" dur="1" fill="hold">
                                          <p:stCondLst>
                                            <p:cond delay="0"/>
                                          </p:stCondLst>
                                        </p:cTn>
                                        <p:tgtEl>
                                          <p:spTgt spid="5">
                                            <p:txEl>
                                              <p:pRg st="2" end="2"/>
                                            </p:txEl>
                                          </p:spTgt>
                                        </p:tgtEl>
                                        <p:attrNameLst>
                                          <p:attrName>style.visibility</p:attrName>
                                        </p:attrNameLst>
                                      </p:cBhvr>
                                      <p:to>
                                        <p:strVal val="visible"/>
                                      </p:to>
                                    </p:set>
                                    <p:anim calcmode="lin" valueType="num">
                                      <p:cBhvr>
                                        <p:cTn id="23" dur="1180" fill="hold"/>
                                        <p:tgtEl>
                                          <p:spTgt spid="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1180" fill="hold"/>
                                        <p:tgtEl>
                                          <p:spTgt spid="5">
                                            <p:txEl>
                                              <p:pRg st="2" end="2"/>
                                            </p:txEl>
                                          </p:spTgt>
                                        </p:tgtEl>
                                        <p:attrNameLst>
                                          <p:attrName>ppt_y</p:attrName>
                                        </p:attrNameLst>
                                      </p:cBhvr>
                                      <p:tavLst>
                                        <p:tav tm="0">
                                          <p:val>
                                            <p:strVal val="#ppt_y"/>
                                          </p:val>
                                        </p:tav>
                                        <p:tav tm="100000">
                                          <p:val>
                                            <p:strVal val="#ppt_y"/>
                                          </p:val>
                                        </p:tav>
                                      </p:tavLst>
                                    </p:anim>
                                    <p:anim calcmode="lin" valueType="num">
                                      <p:cBhvr>
                                        <p:cTn id="25" dur="1180" fill="hold"/>
                                        <p:tgtEl>
                                          <p:spTgt spid="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1180" fill="hold"/>
                                        <p:tgtEl>
                                          <p:spTgt spid="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180" tmFilter="0,0; .5, 1; 1, 1"/>
                                        <p:tgtEl>
                                          <p:spTgt spid="5">
                                            <p:txEl>
                                              <p:pRg st="2" end="2"/>
                                            </p:txEl>
                                          </p:spTgt>
                                        </p:tgtEl>
                                      </p:cBhvr>
                                    </p:animEffect>
                                  </p:childTnLst>
                                </p:cTn>
                              </p:par>
                            </p:childTnLst>
                          </p:cTn>
                        </p:par>
                        <p:par>
                          <p:cTn id="28" fill="hold">
                            <p:stCondLst>
                              <p:cond delay="14390"/>
                            </p:stCondLst>
                            <p:childTnLst>
                              <p:par>
                                <p:cTn id="29" presetID="41" presetClass="entr" presetSubtype="0" fill="hold" grpId="0" nodeType="afterEffect">
                                  <p:stCondLst>
                                    <p:cond delay="1000"/>
                                  </p:stCondLst>
                                  <p:iterate type="lt">
                                    <p:tmPct val="10000"/>
                                  </p:iterate>
                                  <p:childTnLst>
                                    <p:set>
                                      <p:cBhvr>
                                        <p:cTn id="30" dur="1" fill="hold">
                                          <p:stCondLst>
                                            <p:cond delay="0"/>
                                          </p:stCondLst>
                                        </p:cTn>
                                        <p:tgtEl>
                                          <p:spTgt spid="5">
                                            <p:txEl>
                                              <p:pRg st="3" end="3"/>
                                            </p:txEl>
                                          </p:spTgt>
                                        </p:tgtEl>
                                        <p:attrNameLst>
                                          <p:attrName>style.visibility</p:attrName>
                                        </p:attrNameLst>
                                      </p:cBhvr>
                                      <p:to>
                                        <p:strVal val="visible"/>
                                      </p:to>
                                    </p:set>
                                    <p:anim calcmode="lin" valueType="num">
                                      <p:cBhvr>
                                        <p:cTn id="31" dur="1180" fill="hold"/>
                                        <p:tgtEl>
                                          <p:spTgt spid="5">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1180" fill="hold"/>
                                        <p:tgtEl>
                                          <p:spTgt spid="5">
                                            <p:txEl>
                                              <p:pRg st="3" end="3"/>
                                            </p:txEl>
                                          </p:spTgt>
                                        </p:tgtEl>
                                        <p:attrNameLst>
                                          <p:attrName>ppt_y</p:attrName>
                                        </p:attrNameLst>
                                      </p:cBhvr>
                                      <p:tavLst>
                                        <p:tav tm="0">
                                          <p:val>
                                            <p:strVal val="#ppt_y"/>
                                          </p:val>
                                        </p:tav>
                                        <p:tav tm="100000">
                                          <p:val>
                                            <p:strVal val="#ppt_y"/>
                                          </p:val>
                                        </p:tav>
                                      </p:tavLst>
                                    </p:anim>
                                    <p:anim calcmode="lin" valueType="num">
                                      <p:cBhvr>
                                        <p:cTn id="33" dur="1180" fill="hold"/>
                                        <p:tgtEl>
                                          <p:spTgt spid="5">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1180" fill="hold"/>
                                        <p:tgtEl>
                                          <p:spTgt spid="5">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1180" tmFilter="0,0; .5, 1; 1, 1"/>
                                        <p:tgtEl>
                                          <p:spTgt spid="5">
                                            <p:txEl>
                                              <p:pRg st="3" end="3"/>
                                            </p:txEl>
                                          </p:spTgt>
                                        </p:tgtEl>
                                      </p:cBhvr>
                                    </p:animEffect>
                                  </p:childTnLst>
                                </p:cTn>
                              </p:par>
                            </p:childTnLst>
                          </p:cTn>
                        </p:par>
                        <p:par>
                          <p:cTn id="36" fill="hold">
                            <p:stCondLst>
                              <p:cond delay="23178"/>
                            </p:stCondLst>
                            <p:childTnLst>
                              <p:par>
                                <p:cTn id="37" presetID="41" presetClass="entr" presetSubtype="0" fill="hold" grpId="0" nodeType="afterEffect">
                                  <p:stCondLst>
                                    <p:cond delay="1000"/>
                                  </p:stCondLst>
                                  <p:iterate type="lt">
                                    <p:tmPct val="10000"/>
                                  </p:iterate>
                                  <p:childTnLst>
                                    <p:set>
                                      <p:cBhvr>
                                        <p:cTn id="38" dur="1" fill="hold">
                                          <p:stCondLst>
                                            <p:cond delay="0"/>
                                          </p:stCondLst>
                                        </p:cTn>
                                        <p:tgtEl>
                                          <p:spTgt spid="5">
                                            <p:txEl>
                                              <p:pRg st="4" end="4"/>
                                            </p:txEl>
                                          </p:spTgt>
                                        </p:tgtEl>
                                        <p:attrNameLst>
                                          <p:attrName>style.visibility</p:attrName>
                                        </p:attrNameLst>
                                      </p:cBhvr>
                                      <p:to>
                                        <p:strVal val="visible"/>
                                      </p:to>
                                    </p:set>
                                    <p:anim calcmode="lin" valueType="num">
                                      <p:cBhvr>
                                        <p:cTn id="39" dur="1180" fill="hold"/>
                                        <p:tgtEl>
                                          <p:spTgt spid="5">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40" dur="1180" fill="hold"/>
                                        <p:tgtEl>
                                          <p:spTgt spid="5">
                                            <p:txEl>
                                              <p:pRg st="4" end="4"/>
                                            </p:txEl>
                                          </p:spTgt>
                                        </p:tgtEl>
                                        <p:attrNameLst>
                                          <p:attrName>ppt_y</p:attrName>
                                        </p:attrNameLst>
                                      </p:cBhvr>
                                      <p:tavLst>
                                        <p:tav tm="0">
                                          <p:val>
                                            <p:strVal val="#ppt_y"/>
                                          </p:val>
                                        </p:tav>
                                        <p:tav tm="100000">
                                          <p:val>
                                            <p:strVal val="#ppt_y"/>
                                          </p:val>
                                        </p:tav>
                                      </p:tavLst>
                                    </p:anim>
                                    <p:anim calcmode="lin" valueType="num">
                                      <p:cBhvr>
                                        <p:cTn id="41" dur="1180" fill="hold"/>
                                        <p:tgtEl>
                                          <p:spTgt spid="5">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2" dur="1180" fill="hold"/>
                                        <p:tgtEl>
                                          <p:spTgt spid="5">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3" dur="1180" tmFilter="0,0; .5, 1; 1, 1"/>
                                        <p:tgtEl>
                                          <p:spTgt spid="5">
                                            <p:txEl>
                                              <p:pRg st="4" end="4"/>
                                            </p:txEl>
                                          </p:spTgt>
                                        </p:tgtEl>
                                      </p:cBhvr>
                                    </p:animEffect>
                                  </p:childTnLst>
                                </p:cTn>
                              </p:par>
                              <p:par>
                                <p:cTn id="44" presetID="41" presetClass="entr" presetSubtype="0" fill="hold" grpId="0" nodeType="withEffect">
                                  <p:stCondLst>
                                    <p:cond delay="9000"/>
                                  </p:stCondLst>
                                  <p:iterate type="lt">
                                    <p:tmPct val="10000"/>
                                  </p:iterate>
                                  <p:childTnLst>
                                    <p:set>
                                      <p:cBhvr>
                                        <p:cTn id="45" dur="1" fill="hold">
                                          <p:stCondLst>
                                            <p:cond delay="0"/>
                                          </p:stCondLst>
                                        </p:cTn>
                                        <p:tgtEl>
                                          <p:spTgt spid="5">
                                            <p:txEl>
                                              <p:pRg st="5" end="5"/>
                                            </p:txEl>
                                          </p:spTgt>
                                        </p:tgtEl>
                                        <p:attrNameLst>
                                          <p:attrName>style.visibility</p:attrName>
                                        </p:attrNameLst>
                                      </p:cBhvr>
                                      <p:to>
                                        <p:strVal val="visible"/>
                                      </p:to>
                                    </p:set>
                                    <p:anim calcmode="lin" valueType="num">
                                      <p:cBhvr>
                                        <p:cTn id="46" dur="1180" fill="hold"/>
                                        <p:tgtEl>
                                          <p:spTgt spid="5">
                                            <p:txEl>
                                              <p:pRg st="5" end="5"/>
                                            </p:txEl>
                                          </p:spTgt>
                                        </p:tgtEl>
                                        <p:attrNameLst>
                                          <p:attrName>ppt_x</p:attrName>
                                        </p:attrNameLst>
                                      </p:cBhvr>
                                      <p:tavLst>
                                        <p:tav tm="0">
                                          <p:val>
                                            <p:strVal val="#ppt_x"/>
                                          </p:val>
                                        </p:tav>
                                        <p:tav tm="50000">
                                          <p:val>
                                            <p:strVal val="#ppt_x+.1"/>
                                          </p:val>
                                        </p:tav>
                                        <p:tav tm="100000">
                                          <p:val>
                                            <p:strVal val="#ppt_x"/>
                                          </p:val>
                                        </p:tav>
                                      </p:tavLst>
                                    </p:anim>
                                    <p:anim calcmode="lin" valueType="num">
                                      <p:cBhvr>
                                        <p:cTn id="47" dur="1180" fill="hold"/>
                                        <p:tgtEl>
                                          <p:spTgt spid="5">
                                            <p:txEl>
                                              <p:pRg st="5" end="5"/>
                                            </p:txEl>
                                          </p:spTgt>
                                        </p:tgtEl>
                                        <p:attrNameLst>
                                          <p:attrName>ppt_y</p:attrName>
                                        </p:attrNameLst>
                                      </p:cBhvr>
                                      <p:tavLst>
                                        <p:tav tm="0">
                                          <p:val>
                                            <p:strVal val="#ppt_y"/>
                                          </p:val>
                                        </p:tav>
                                        <p:tav tm="100000">
                                          <p:val>
                                            <p:strVal val="#ppt_y"/>
                                          </p:val>
                                        </p:tav>
                                      </p:tavLst>
                                    </p:anim>
                                    <p:anim calcmode="lin" valueType="num">
                                      <p:cBhvr>
                                        <p:cTn id="48" dur="1180" fill="hold"/>
                                        <p:tgtEl>
                                          <p:spTgt spid="5">
                                            <p:txEl>
                                              <p:pRg st="5" end="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9" dur="1180" fill="hold"/>
                                        <p:tgtEl>
                                          <p:spTgt spid="5">
                                            <p:txEl>
                                              <p:pRg st="5" end="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0" dur="1180" tmFilter="0,0; .5, 1; 1, 1"/>
                                        <p:tgtEl>
                                          <p:spTgt spid="5">
                                            <p:txEl>
                                              <p:pRg st="5" end="5"/>
                                            </p:txEl>
                                          </p:spTgt>
                                        </p:tgtEl>
                                      </p:cBhvr>
                                    </p:animEffect>
                                  </p:childTnLst>
                                </p:cTn>
                              </p:par>
                            </p:childTnLst>
                          </p:cTn>
                        </p:par>
                        <p:par>
                          <p:cTn id="51" fill="hold">
                            <p:stCondLst>
                              <p:cond delay="40674"/>
                            </p:stCondLst>
                            <p:childTnLst>
                              <p:par>
                                <p:cTn id="52" presetID="41" presetClass="entr" presetSubtype="0" fill="hold" grpId="0" nodeType="afterEffect">
                                  <p:stCondLst>
                                    <p:cond delay="1000"/>
                                  </p:stCondLst>
                                  <p:iterate type="lt">
                                    <p:tmPct val="10000"/>
                                  </p:iterate>
                                  <p:childTnLst>
                                    <p:set>
                                      <p:cBhvr>
                                        <p:cTn id="53" dur="1" fill="hold">
                                          <p:stCondLst>
                                            <p:cond delay="0"/>
                                          </p:stCondLst>
                                        </p:cTn>
                                        <p:tgtEl>
                                          <p:spTgt spid="5">
                                            <p:txEl>
                                              <p:pRg st="6" end="6"/>
                                            </p:txEl>
                                          </p:spTgt>
                                        </p:tgtEl>
                                        <p:attrNameLst>
                                          <p:attrName>style.visibility</p:attrName>
                                        </p:attrNameLst>
                                      </p:cBhvr>
                                      <p:to>
                                        <p:strVal val="visible"/>
                                      </p:to>
                                    </p:set>
                                    <p:anim calcmode="lin" valueType="num">
                                      <p:cBhvr>
                                        <p:cTn id="54" dur="1180" fill="hold"/>
                                        <p:tgtEl>
                                          <p:spTgt spid="5">
                                            <p:txEl>
                                              <p:pRg st="6" end="6"/>
                                            </p:txEl>
                                          </p:spTgt>
                                        </p:tgtEl>
                                        <p:attrNameLst>
                                          <p:attrName>ppt_x</p:attrName>
                                        </p:attrNameLst>
                                      </p:cBhvr>
                                      <p:tavLst>
                                        <p:tav tm="0">
                                          <p:val>
                                            <p:strVal val="#ppt_x"/>
                                          </p:val>
                                        </p:tav>
                                        <p:tav tm="50000">
                                          <p:val>
                                            <p:strVal val="#ppt_x+.1"/>
                                          </p:val>
                                        </p:tav>
                                        <p:tav tm="100000">
                                          <p:val>
                                            <p:strVal val="#ppt_x"/>
                                          </p:val>
                                        </p:tav>
                                      </p:tavLst>
                                    </p:anim>
                                    <p:anim calcmode="lin" valueType="num">
                                      <p:cBhvr>
                                        <p:cTn id="55" dur="1180" fill="hold"/>
                                        <p:tgtEl>
                                          <p:spTgt spid="5">
                                            <p:txEl>
                                              <p:pRg st="6" end="6"/>
                                            </p:txEl>
                                          </p:spTgt>
                                        </p:tgtEl>
                                        <p:attrNameLst>
                                          <p:attrName>ppt_y</p:attrName>
                                        </p:attrNameLst>
                                      </p:cBhvr>
                                      <p:tavLst>
                                        <p:tav tm="0">
                                          <p:val>
                                            <p:strVal val="#ppt_y"/>
                                          </p:val>
                                        </p:tav>
                                        <p:tav tm="100000">
                                          <p:val>
                                            <p:strVal val="#ppt_y"/>
                                          </p:val>
                                        </p:tav>
                                      </p:tavLst>
                                    </p:anim>
                                    <p:anim calcmode="lin" valueType="num">
                                      <p:cBhvr>
                                        <p:cTn id="56" dur="1180" fill="hold"/>
                                        <p:tgtEl>
                                          <p:spTgt spid="5">
                                            <p:txEl>
                                              <p:pRg st="6" end="6"/>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7" dur="1180" fill="hold"/>
                                        <p:tgtEl>
                                          <p:spTgt spid="5">
                                            <p:txEl>
                                              <p:pRg st="6" end="6"/>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8" dur="1180" tmFilter="0,0; .5, 1; 1, 1"/>
                                        <p:tgtEl>
                                          <p:spTgt spid="5">
                                            <p:txEl>
                                              <p:pRg st="6" end="6"/>
                                            </p:txEl>
                                          </p:spTgt>
                                        </p:tgtEl>
                                      </p:cBhvr>
                                    </p:animEffect>
                                  </p:childTnLst>
                                </p:cTn>
                              </p:par>
                              <p:par>
                                <p:cTn id="59" presetID="41" presetClass="entr" presetSubtype="0" fill="hold" grpId="0" nodeType="withEffect">
                                  <p:stCondLst>
                                    <p:cond delay="9750"/>
                                  </p:stCondLst>
                                  <p:iterate type="lt">
                                    <p:tmPct val="10000"/>
                                  </p:iterate>
                                  <p:childTnLst>
                                    <p:set>
                                      <p:cBhvr>
                                        <p:cTn id="60" dur="1" fill="hold">
                                          <p:stCondLst>
                                            <p:cond delay="0"/>
                                          </p:stCondLst>
                                        </p:cTn>
                                        <p:tgtEl>
                                          <p:spTgt spid="5">
                                            <p:txEl>
                                              <p:pRg st="7" end="7"/>
                                            </p:txEl>
                                          </p:spTgt>
                                        </p:tgtEl>
                                        <p:attrNameLst>
                                          <p:attrName>style.visibility</p:attrName>
                                        </p:attrNameLst>
                                      </p:cBhvr>
                                      <p:to>
                                        <p:strVal val="visible"/>
                                      </p:to>
                                    </p:set>
                                    <p:anim calcmode="lin" valueType="num">
                                      <p:cBhvr>
                                        <p:cTn id="61" dur="1180" fill="hold"/>
                                        <p:tgtEl>
                                          <p:spTgt spid="5">
                                            <p:txEl>
                                              <p:pRg st="7" end="7"/>
                                            </p:txEl>
                                          </p:spTgt>
                                        </p:tgtEl>
                                        <p:attrNameLst>
                                          <p:attrName>ppt_x</p:attrName>
                                        </p:attrNameLst>
                                      </p:cBhvr>
                                      <p:tavLst>
                                        <p:tav tm="0">
                                          <p:val>
                                            <p:strVal val="#ppt_x"/>
                                          </p:val>
                                        </p:tav>
                                        <p:tav tm="50000">
                                          <p:val>
                                            <p:strVal val="#ppt_x+.1"/>
                                          </p:val>
                                        </p:tav>
                                        <p:tav tm="100000">
                                          <p:val>
                                            <p:strVal val="#ppt_x"/>
                                          </p:val>
                                        </p:tav>
                                      </p:tavLst>
                                    </p:anim>
                                    <p:anim calcmode="lin" valueType="num">
                                      <p:cBhvr>
                                        <p:cTn id="62" dur="1180" fill="hold"/>
                                        <p:tgtEl>
                                          <p:spTgt spid="5">
                                            <p:txEl>
                                              <p:pRg st="7" end="7"/>
                                            </p:txEl>
                                          </p:spTgt>
                                        </p:tgtEl>
                                        <p:attrNameLst>
                                          <p:attrName>ppt_y</p:attrName>
                                        </p:attrNameLst>
                                      </p:cBhvr>
                                      <p:tavLst>
                                        <p:tav tm="0">
                                          <p:val>
                                            <p:strVal val="#ppt_y"/>
                                          </p:val>
                                        </p:tav>
                                        <p:tav tm="100000">
                                          <p:val>
                                            <p:strVal val="#ppt_y"/>
                                          </p:val>
                                        </p:tav>
                                      </p:tavLst>
                                    </p:anim>
                                    <p:anim calcmode="lin" valueType="num">
                                      <p:cBhvr>
                                        <p:cTn id="63" dur="1180" fill="hold"/>
                                        <p:tgtEl>
                                          <p:spTgt spid="5">
                                            <p:txEl>
                                              <p:pRg st="7" end="7"/>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4" dur="1180" fill="hold"/>
                                        <p:tgtEl>
                                          <p:spTgt spid="5">
                                            <p:txEl>
                                              <p:pRg st="7" end="7"/>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5" dur="1180" tmFilter="0,0; .5, 1; 1, 1"/>
                                        <p:tgtEl>
                                          <p:spTgt spid="5">
                                            <p:txEl>
                                              <p:pRg st="7" end="7"/>
                                            </p:txEl>
                                          </p:spTgt>
                                        </p:tgtEl>
                                      </p:cBhvr>
                                    </p:animEffect>
                                  </p:childTnLst>
                                </p:cTn>
                              </p:par>
                            </p:childTnLst>
                          </p:cTn>
                        </p:par>
                        <p:par>
                          <p:cTn id="66" fill="hold">
                            <p:stCondLst>
                              <p:cond delay="60572"/>
                            </p:stCondLst>
                            <p:childTnLst>
                              <p:par>
                                <p:cTn id="67" presetID="41" presetClass="entr" presetSubtype="0" fill="hold" grpId="0" nodeType="afterEffect">
                                  <p:stCondLst>
                                    <p:cond delay="1000"/>
                                  </p:stCondLst>
                                  <p:iterate type="lt">
                                    <p:tmPct val="10000"/>
                                  </p:iterate>
                                  <p:childTnLst>
                                    <p:set>
                                      <p:cBhvr>
                                        <p:cTn id="68" dur="1" fill="hold">
                                          <p:stCondLst>
                                            <p:cond delay="0"/>
                                          </p:stCondLst>
                                        </p:cTn>
                                        <p:tgtEl>
                                          <p:spTgt spid="5">
                                            <p:txEl>
                                              <p:pRg st="8" end="8"/>
                                            </p:txEl>
                                          </p:spTgt>
                                        </p:tgtEl>
                                        <p:attrNameLst>
                                          <p:attrName>style.visibility</p:attrName>
                                        </p:attrNameLst>
                                      </p:cBhvr>
                                      <p:to>
                                        <p:strVal val="visible"/>
                                      </p:to>
                                    </p:set>
                                    <p:anim calcmode="lin" valueType="num">
                                      <p:cBhvr>
                                        <p:cTn id="69" dur="1180" fill="hold"/>
                                        <p:tgtEl>
                                          <p:spTgt spid="5">
                                            <p:txEl>
                                              <p:pRg st="8" end="8"/>
                                            </p:txEl>
                                          </p:spTgt>
                                        </p:tgtEl>
                                        <p:attrNameLst>
                                          <p:attrName>ppt_x</p:attrName>
                                        </p:attrNameLst>
                                      </p:cBhvr>
                                      <p:tavLst>
                                        <p:tav tm="0">
                                          <p:val>
                                            <p:strVal val="#ppt_x"/>
                                          </p:val>
                                        </p:tav>
                                        <p:tav tm="50000">
                                          <p:val>
                                            <p:strVal val="#ppt_x+.1"/>
                                          </p:val>
                                        </p:tav>
                                        <p:tav tm="100000">
                                          <p:val>
                                            <p:strVal val="#ppt_x"/>
                                          </p:val>
                                        </p:tav>
                                      </p:tavLst>
                                    </p:anim>
                                    <p:anim calcmode="lin" valueType="num">
                                      <p:cBhvr>
                                        <p:cTn id="70" dur="1180" fill="hold"/>
                                        <p:tgtEl>
                                          <p:spTgt spid="5">
                                            <p:txEl>
                                              <p:pRg st="8" end="8"/>
                                            </p:txEl>
                                          </p:spTgt>
                                        </p:tgtEl>
                                        <p:attrNameLst>
                                          <p:attrName>ppt_y</p:attrName>
                                        </p:attrNameLst>
                                      </p:cBhvr>
                                      <p:tavLst>
                                        <p:tav tm="0">
                                          <p:val>
                                            <p:strVal val="#ppt_y"/>
                                          </p:val>
                                        </p:tav>
                                        <p:tav tm="100000">
                                          <p:val>
                                            <p:strVal val="#ppt_y"/>
                                          </p:val>
                                        </p:tav>
                                      </p:tavLst>
                                    </p:anim>
                                    <p:anim calcmode="lin" valueType="num">
                                      <p:cBhvr>
                                        <p:cTn id="71" dur="1180" fill="hold"/>
                                        <p:tgtEl>
                                          <p:spTgt spid="5">
                                            <p:txEl>
                                              <p:pRg st="8" end="8"/>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72" dur="1180" fill="hold"/>
                                        <p:tgtEl>
                                          <p:spTgt spid="5">
                                            <p:txEl>
                                              <p:pRg st="8" end="8"/>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3" dur="1180" tmFilter="0,0; .5, 1; 1, 1"/>
                                        <p:tgtEl>
                                          <p:spTgt spid="5">
                                            <p:txEl>
                                              <p:pRg st="8" end="8"/>
                                            </p:txEl>
                                          </p:spTgt>
                                        </p:tgtEl>
                                      </p:cBhvr>
                                    </p:animEffect>
                                  </p:childTnLst>
                                </p:cTn>
                              </p:par>
                            </p:childTnLst>
                          </p:cTn>
                        </p:par>
                        <p:par>
                          <p:cTn id="74" fill="hold">
                            <p:stCondLst>
                              <p:cond delay="68534"/>
                            </p:stCondLst>
                            <p:childTnLst>
                              <p:par>
                                <p:cTn id="75" presetID="41" presetClass="entr" presetSubtype="0" fill="hold" grpId="0" nodeType="afterEffect">
                                  <p:stCondLst>
                                    <p:cond delay="1000"/>
                                  </p:stCondLst>
                                  <p:iterate type="lt">
                                    <p:tmPct val="10000"/>
                                  </p:iterate>
                                  <p:childTnLst>
                                    <p:set>
                                      <p:cBhvr>
                                        <p:cTn id="76" dur="1" fill="hold">
                                          <p:stCondLst>
                                            <p:cond delay="0"/>
                                          </p:stCondLst>
                                        </p:cTn>
                                        <p:tgtEl>
                                          <p:spTgt spid="5">
                                            <p:txEl>
                                              <p:pRg st="10" end="10"/>
                                            </p:txEl>
                                          </p:spTgt>
                                        </p:tgtEl>
                                        <p:attrNameLst>
                                          <p:attrName>style.visibility</p:attrName>
                                        </p:attrNameLst>
                                      </p:cBhvr>
                                      <p:to>
                                        <p:strVal val="visible"/>
                                      </p:to>
                                    </p:set>
                                    <p:anim calcmode="lin" valueType="num">
                                      <p:cBhvr>
                                        <p:cTn id="77" dur="1180" fill="hold"/>
                                        <p:tgtEl>
                                          <p:spTgt spid="5">
                                            <p:txEl>
                                              <p:pRg st="10" end="10"/>
                                            </p:txEl>
                                          </p:spTgt>
                                        </p:tgtEl>
                                        <p:attrNameLst>
                                          <p:attrName>ppt_x</p:attrName>
                                        </p:attrNameLst>
                                      </p:cBhvr>
                                      <p:tavLst>
                                        <p:tav tm="0">
                                          <p:val>
                                            <p:strVal val="#ppt_x"/>
                                          </p:val>
                                        </p:tav>
                                        <p:tav tm="50000">
                                          <p:val>
                                            <p:strVal val="#ppt_x+.1"/>
                                          </p:val>
                                        </p:tav>
                                        <p:tav tm="100000">
                                          <p:val>
                                            <p:strVal val="#ppt_x"/>
                                          </p:val>
                                        </p:tav>
                                      </p:tavLst>
                                    </p:anim>
                                    <p:anim calcmode="lin" valueType="num">
                                      <p:cBhvr>
                                        <p:cTn id="78" dur="1180" fill="hold"/>
                                        <p:tgtEl>
                                          <p:spTgt spid="5">
                                            <p:txEl>
                                              <p:pRg st="10" end="10"/>
                                            </p:txEl>
                                          </p:spTgt>
                                        </p:tgtEl>
                                        <p:attrNameLst>
                                          <p:attrName>ppt_y</p:attrName>
                                        </p:attrNameLst>
                                      </p:cBhvr>
                                      <p:tavLst>
                                        <p:tav tm="0">
                                          <p:val>
                                            <p:strVal val="#ppt_y"/>
                                          </p:val>
                                        </p:tav>
                                        <p:tav tm="100000">
                                          <p:val>
                                            <p:strVal val="#ppt_y"/>
                                          </p:val>
                                        </p:tav>
                                      </p:tavLst>
                                    </p:anim>
                                    <p:anim calcmode="lin" valueType="num">
                                      <p:cBhvr>
                                        <p:cTn id="79" dur="1180" fill="hold"/>
                                        <p:tgtEl>
                                          <p:spTgt spid="5">
                                            <p:txEl>
                                              <p:pRg st="10" end="1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0" dur="1180" fill="hold"/>
                                        <p:tgtEl>
                                          <p:spTgt spid="5">
                                            <p:txEl>
                                              <p:pRg st="10" end="1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1" dur="1180" tmFilter="0,0; .5, 1; 1, 1"/>
                                        <p:tgtEl>
                                          <p:spTgt spid="5">
                                            <p:txEl>
                                              <p:pRg st="10" end="10"/>
                                            </p:txEl>
                                          </p:spTgt>
                                        </p:tgtEl>
                                      </p:cBhvr>
                                    </p:animEffect>
                                  </p:childTnLst>
                                </p:cTn>
                              </p:par>
                              <p:par>
                                <p:cTn id="82" presetID="41" presetClass="entr" presetSubtype="0" fill="hold" grpId="0" nodeType="withEffect">
                                  <p:stCondLst>
                                    <p:cond delay="9250"/>
                                  </p:stCondLst>
                                  <p:iterate type="lt">
                                    <p:tmPct val="10000"/>
                                  </p:iterate>
                                  <p:childTnLst>
                                    <p:set>
                                      <p:cBhvr>
                                        <p:cTn id="83" dur="1" fill="hold">
                                          <p:stCondLst>
                                            <p:cond delay="0"/>
                                          </p:stCondLst>
                                        </p:cTn>
                                        <p:tgtEl>
                                          <p:spTgt spid="5">
                                            <p:txEl>
                                              <p:pRg st="11" end="11"/>
                                            </p:txEl>
                                          </p:spTgt>
                                        </p:tgtEl>
                                        <p:attrNameLst>
                                          <p:attrName>style.visibility</p:attrName>
                                        </p:attrNameLst>
                                      </p:cBhvr>
                                      <p:to>
                                        <p:strVal val="visible"/>
                                      </p:to>
                                    </p:set>
                                    <p:anim calcmode="lin" valueType="num">
                                      <p:cBhvr>
                                        <p:cTn id="84" dur="1180" fill="hold"/>
                                        <p:tgtEl>
                                          <p:spTgt spid="5">
                                            <p:txEl>
                                              <p:pRg st="11" end="11"/>
                                            </p:txEl>
                                          </p:spTgt>
                                        </p:tgtEl>
                                        <p:attrNameLst>
                                          <p:attrName>ppt_x</p:attrName>
                                        </p:attrNameLst>
                                      </p:cBhvr>
                                      <p:tavLst>
                                        <p:tav tm="0">
                                          <p:val>
                                            <p:strVal val="#ppt_x"/>
                                          </p:val>
                                        </p:tav>
                                        <p:tav tm="50000">
                                          <p:val>
                                            <p:strVal val="#ppt_x+.1"/>
                                          </p:val>
                                        </p:tav>
                                        <p:tav tm="100000">
                                          <p:val>
                                            <p:strVal val="#ppt_x"/>
                                          </p:val>
                                        </p:tav>
                                      </p:tavLst>
                                    </p:anim>
                                    <p:anim calcmode="lin" valueType="num">
                                      <p:cBhvr>
                                        <p:cTn id="85" dur="1180" fill="hold"/>
                                        <p:tgtEl>
                                          <p:spTgt spid="5">
                                            <p:txEl>
                                              <p:pRg st="11" end="11"/>
                                            </p:txEl>
                                          </p:spTgt>
                                        </p:tgtEl>
                                        <p:attrNameLst>
                                          <p:attrName>ppt_y</p:attrName>
                                        </p:attrNameLst>
                                      </p:cBhvr>
                                      <p:tavLst>
                                        <p:tav tm="0">
                                          <p:val>
                                            <p:strVal val="#ppt_y"/>
                                          </p:val>
                                        </p:tav>
                                        <p:tav tm="100000">
                                          <p:val>
                                            <p:strVal val="#ppt_y"/>
                                          </p:val>
                                        </p:tav>
                                      </p:tavLst>
                                    </p:anim>
                                    <p:anim calcmode="lin" valueType="num">
                                      <p:cBhvr>
                                        <p:cTn id="86" dur="1180" fill="hold"/>
                                        <p:tgtEl>
                                          <p:spTgt spid="5">
                                            <p:txEl>
                                              <p:pRg st="11" end="1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7" dur="1180" fill="hold"/>
                                        <p:tgtEl>
                                          <p:spTgt spid="5">
                                            <p:txEl>
                                              <p:pRg st="11" end="1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8" dur="1180" tmFilter="0,0; .5, 1; 1, 1"/>
                                        <p:tgtEl>
                                          <p:spTgt spid="5">
                                            <p:txEl>
                                              <p:pRg st="11" end="11"/>
                                            </p:txEl>
                                          </p:spTgt>
                                        </p:tgtEl>
                                      </p:cBhvr>
                                    </p:animEffect>
                                  </p:childTnLst>
                                </p:cTn>
                              </p:par>
                              <p:par>
                                <p:cTn id="89" presetID="41" presetClass="entr" presetSubtype="0" fill="hold" grpId="0" nodeType="withEffect">
                                  <p:stCondLst>
                                    <p:cond delay="18500"/>
                                  </p:stCondLst>
                                  <p:iterate type="lt">
                                    <p:tmPct val="10000"/>
                                  </p:iterate>
                                  <p:childTnLst>
                                    <p:set>
                                      <p:cBhvr>
                                        <p:cTn id="90" dur="1" fill="hold">
                                          <p:stCondLst>
                                            <p:cond delay="0"/>
                                          </p:stCondLst>
                                        </p:cTn>
                                        <p:tgtEl>
                                          <p:spTgt spid="5">
                                            <p:txEl>
                                              <p:pRg st="12" end="12"/>
                                            </p:txEl>
                                          </p:spTgt>
                                        </p:tgtEl>
                                        <p:attrNameLst>
                                          <p:attrName>style.visibility</p:attrName>
                                        </p:attrNameLst>
                                      </p:cBhvr>
                                      <p:to>
                                        <p:strVal val="visible"/>
                                      </p:to>
                                    </p:set>
                                    <p:anim calcmode="lin" valueType="num">
                                      <p:cBhvr>
                                        <p:cTn id="91" dur="1180" fill="hold"/>
                                        <p:tgtEl>
                                          <p:spTgt spid="5">
                                            <p:txEl>
                                              <p:pRg st="12" end="12"/>
                                            </p:txEl>
                                          </p:spTgt>
                                        </p:tgtEl>
                                        <p:attrNameLst>
                                          <p:attrName>ppt_x</p:attrName>
                                        </p:attrNameLst>
                                      </p:cBhvr>
                                      <p:tavLst>
                                        <p:tav tm="0">
                                          <p:val>
                                            <p:strVal val="#ppt_x"/>
                                          </p:val>
                                        </p:tav>
                                        <p:tav tm="50000">
                                          <p:val>
                                            <p:strVal val="#ppt_x+.1"/>
                                          </p:val>
                                        </p:tav>
                                        <p:tav tm="100000">
                                          <p:val>
                                            <p:strVal val="#ppt_x"/>
                                          </p:val>
                                        </p:tav>
                                      </p:tavLst>
                                    </p:anim>
                                    <p:anim calcmode="lin" valueType="num">
                                      <p:cBhvr>
                                        <p:cTn id="92" dur="1180" fill="hold"/>
                                        <p:tgtEl>
                                          <p:spTgt spid="5">
                                            <p:txEl>
                                              <p:pRg st="12" end="12"/>
                                            </p:txEl>
                                          </p:spTgt>
                                        </p:tgtEl>
                                        <p:attrNameLst>
                                          <p:attrName>ppt_y</p:attrName>
                                        </p:attrNameLst>
                                      </p:cBhvr>
                                      <p:tavLst>
                                        <p:tav tm="0">
                                          <p:val>
                                            <p:strVal val="#ppt_y"/>
                                          </p:val>
                                        </p:tav>
                                        <p:tav tm="100000">
                                          <p:val>
                                            <p:strVal val="#ppt_y"/>
                                          </p:val>
                                        </p:tav>
                                      </p:tavLst>
                                    </p:anim>
                                    <p:anim calcmode="lin" valueType="num">
                                      <p:cBhvr>
                                        <p:cTn id="93" dur="1180" fill="hold"/>
                                        <p:tgtEl>
                                          <p:spTgt spid="5">
                                            <p:txEl>
                                              <p:pRg st="12" end="1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94" dur="1180" fill="hold"/>
                                        <p:tgtEl>
                                          <p:spTgt spid="5">
                                            <p:txEl>
                                              <p:pRg st="12" end="1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95" dur="1180" tmFilter="0,0; .5, 1; 1, 1"/>
                                        <p:tgtEl>
                                          <p:spTgt spid="5">
                                            <p:txEl>
                                              <p:pRg st="12" end="12"/>
                                            </p:txEl>
                                          </p:spTgt>
                                        </p:tgtEl>
                                      </p:cBhvr>
                                    </p:animEffect>
                                  </p:childTnLst>
                                </p:cTn>
                              </p:par>
                            </p:childTnLst>
                          </p:cTn>
                        </p:par>
                        <p:par>
                          <p:cTn id="96" fill="hold">
                            <p:stCondLst>
                              <p:cond delay="97772"/>
                            </p:stCondLst>
                            <p:childTnLst>
                              <p:par>
                                <p:cTn id="97" presetID="41" presetClass="entr" presetSubtype="0" fill="hold" grpId="0" nodeType="afterEffect">
                                  <p:stCondLst>
                                    <p:cond delay="1000"/>
                                  </p:stCondLst>
                                  <p:iterate type="lt">
                                    <p:tmPct val="10000"/>
                                  </p:iterate>
                                  <p:childTnLst>
                                    <p:set>
                                      <p:cBhvr>
                                        <p:cTn id="98" dur="1" fill="hold">
                                          <p:stCondLst>
                                            <p:cond delay="0"/>
                                          </p:stCondLst>
                                        </p:cTn>
                                        <p:tgtEl>
                                          <p:spTgt spid="5">
                                            <p:txEl>
                                              <p:pRg st="14" end="14"/>
                                            </p:txEl>
                                          </p:spTgt>
                                        </p:tgtEl>
                                        <p:attrNameLst>
                                          <p:attrName>style.visibility</p:attrName>
                                        </p:attrNameLst>
                                      </p:cBhvr>
                                      <p:to>
                                        <p:strVal val="visible"/>
                                      </p:to>
                                    </p:set>
                                    <p:anim calcmode="lin" valueType="num">
                                      <p:cBhvr>
                                        <p:cTn id="99" dur="1180" fill="hold"/>
                                        <p:tgtEl>
                                          <p:spTgt spid="5">
                                            <p:txEl>
                                              <p:pRg st="14" end="14"/>
                                            </p:txEl>
                                          </p:spTgt>
                                        </p:tgtEl>
                                        <p:attrNameLst>
                                          <p:attrName>ppt_x</p:attrName>
                                        </p:attrNameLst>
                                      </p:cBhvr>
                                      <p:tavLst>
                                        <p:tav tm="0">
                                          <p:val>
                                            <p:strVal val="#ppt_x"/>
                                          </p:val>
                                        </p:tav>
                                        <p:tav tm="50000">
                                          <p:val>
                                            <p:strVal val="#ppt_x+.1"/>
                                          </p:val>
                                        </p:tav>
                                        <p:tav tm="100000">
                                          <p:val>
                                            <p:strVal val="#ppt_x"/>
                                          </p:val>
                                        </p:tav>
                                      </p:tavLst>
                                    </p:anim>
                                    <p:anim calcmode="lin" valueType="num">
                                      <p:cBhvr>
                                        <p:cTn id="100" dur="1180" fill="hold"/>
                                        <p:tgtEl>
                                          <p:spTgt spid="5">
                                            <p:txEl>
                                              <p:pRg st="14" end="14"/>
                                            </p:txEl>
                                          </p:spTgt>
                                        </p:tgtEl>
                                        <p:attrNameLst>
                                          <p:attrName>ppt_y</p:attrName>
                                        </p:attrNameLst>
                                      </p:cBhvr>
                                      <p:tavLst>
                                        <p:tav tm="0">
                                          <p:val>
                                            <p:strVal val="#ppt_y"/>
                                          </p:val>
                                        </p:tav>
                                        <p:tav tm="100000">
                                          <p:val>
                                            <p:strVal val="#ppt_y"/>
                                          </p:val>
                                        </p:tav>
                                      </p:tavLst>
                                    </p:anim>
                                    <p:anim calcmode="lin" valueType="num">
                                      <p:cBhvr>
                                        <p:cTn id="101" dur="1180" fill="hold"/>
                                        <p:tgtEl>
                                          <p:spTgt spid="5">
                                            <p:txEl>
                                              <p:pRg st="14" end="1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2" dur="1180" fill="hold"/>
                                        <p:tgtEl>
                                          <p:spTgt spid="5">
                                            <p:txEl>
                                              <p:pRg st="14" end="1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03" dur="1180" tmFilter="0,0; .5, 1; 1, 1"/>
                                        <p:tgtEl>
                                          <p:spTgt spid="5">
                                            <p:txEl>
                                              <p:pRg st="14" end="14"/>
                                            </p:txEl>
                                          </p:spTgt>
                                        </p:tgtEl>
                                      </p:cBhvr>
                                    </p:animEffect>
                                  </p:childTnLst>
                                </p:cTn>
                              </p:par>
                              <p:par>
                                <p:cTn id="104" presetID="41" presetClass="entr" presetSubtype="0" fill="hold" grpId="0" nodeType="withEffect">
                                  <p:stCondLst>
                                    <p:cond delay="9750"/>
                                  </p:stCondLst>
                                  <p:iterate type="lt">
                                    <p:tmPct val="10000"/>
                                  </p:iterate>
                                  <p:childTnLst>
                                    <p:set>
                                      <p:cBhvr>
                                        <p:cTn id="105" dur="1" fill="hold">
                                          <p:stCondLst>
                                            <p:cond delay="0"/>
                                          </p:stCondLst>
                                        </p:cTn>
                                        <p:tgtEl>
                                          <p:spTgt spid="5">
                                            <p:txEl>
                                              <p:pRg st="15" end="15"/>
                                            </p:txEl>
                                          </p:spTgt>
                                        </p:tgtEl>
                                        <p:attrNameLst>
                                          <p:attrName>style.visibility</p:attrName>
                                        </p:attrNameLst>
                                      </p:cBhvr>
                                      <p:to>
                                        <p:strVal val="visible"/>
                                      </p:to>
                                    </p:set>
                                    <p:anim calcmode="lin" valueType="num">
                                      <p:cBhvr>
                                        <p:cTn id="106" dur="1180" fill="hold"/>
                                        <p:tgtEl>
                                          <p:spTgt spid="5">
                                            <p:txEl>
                                              <p:pRg st="15" end="15"/>
                                            </p:txEl>
                                          </p:spTgt>
                                        </p:tgtEl>
                                        <p:attrNameLst>
                                          <p:attrName>ppt_x</p:attrName>
                                        </p:attrNameLst>
                                      </p:cBhvr>
                                      <p:tavLst>
                                        <p:tav tm="0">
                                          <p:val>
                                            <p:strVal val="#ppt_x"/>
                                          </p:val>
                                        </p:tav>
                                        <p:tav tm="50000">
                                          <p:val>
                                            <p:strVal val="#ppt_x+.1"/>
                                          </p:val>
                                        </p:tav>
                                        <p:tav tm="100000">
                                          <p:val>
                                            <p:strVal val="#ppt_x"/>
                                          </p:val>
                                        </p:tav>
                                      </p:tavLst>
                                    </p:anim>
                                    <p:anim calcmode="lin" valueType="num">
                                      <p:cBhvr>
                                        <p:cTn id="107" dur="1180" fill="hold"/>
                                        <p:tgtEl>
                                          <p:spTgt spid="5">
                                            <p:txEl>
                                              <p:pRg st="15" end="15"/>
                                            </p:txEl>
                                          </p:spTgt>
                                        </p:tgtEl>
                                        <p:attrNameLst>
                                          <p:attrName>ppt_y</p:attrName>
                                        </p:attrNameLst>
                                      </p:cBhvr>
                                      <p:tavLst>
                                        <p:tav tm="0">
                                          <p:val>
                                            <p:strVal val="#ppt_y"/>
                                          </p:val>
                                        </p:tav>
                                        <p:tav tm="100000">
                                          <p:val>
                                            <p:strVal val="#ppt_y"/>
                                          </p:val>
                                        </p:tav>
                                      </p:tavLst>
                                    </p:anim>
                                    <p:anim calcmode="lin" valueType="num">
                                      <p:cBhvr>
                                        <p:cTn id="108" dur="1180" fill="hold"/>
                                        <p:tgtEl>
                                          <p:spTgt spid="5">
                                            <p:txEl>
                                              <p:pRg st="15" end="1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9" dur="1180" fill="hold"/>
                                        <p:tgtEl>
                                          <p:spTgt spid="5">
                                            <p:txEl>
                                              <p:pRg st="15" end="1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0" dur="1180" tmFilter="0,0; .5, 1; 1, 1"/>
                                        <p:tgtEl>
                                          <p:spTgt spid="5">
                                            <p:txEl>
                                              <p:pRg st="15" end="15"/>
                                            </p:txEl>
                                          </p:spTgt>
                                        </p:tgtEl>
                                      </p:cBhvr>
                                    </p:animEffect>
                                  </p:childTnLst>
                                </p:cTn>
                              </p:par>
                            </p:childTnLst>
                          </p:cTn>
                        </p:par>
                        <p:par>
                          <p:cTn id="111" fill="hold">
                            <p:stCondLst>
                              <p:cond delay="133364"/>
                            </p:stCondLst>
                            <p:childTnLst>
                              <p:par>
                                <p:cTn id="112" presetID="41" presetClass="entr" presetSubtype="0" fill="hold" grpId="0" nodeType="afterEffect">
                                  <p:stCondLst>
                                    <p:cond delay="1000"/>
                                  </p:stCondLst>
                                  <p:iterate type="lt">
                                    <p:tmPct val="10000"/>
                                  </p:iterate>
                                  <p:childTnLst>
                                    <p:set>
                                      <p:cBhvr>
                                        <p:cTn id="113" dur="1" fill="hold">
                                          <p:stCondLst>
                                            <p:cond delay="0"/>
                                          </p:stCondLst>
                                        </p:cTn>
                                        <p:tgtEl>
                                          <p:spTgt spid="5">
                                            <p:txEl>
                                              <p:pRg st="17" end="17"/>
                                            </p:txEl>
                                          </p:spTgt>
                                        </p:tgtEl>
                                        <p:attrNameLst>
                                          <p:attrName>style.visibility</p:attrName>
                                        </p:attrNameLst>
                                      </p:cBhvr>
                                      <p:to>
                                        <p:strVal val="visible"/>
                                      </p:to>
                                    </p:set>
                                    <p:anim calcmode="lin" valueType="num">
                                      <p:cBhvr>
                                        <p:cTn id="114" dur="1180" fill="hold"/>
                                        <p:tgtEl>
                                          <p:spTgt spid="5">
                                            <p:txEl>
                                              <p:pRg st="17" end="17"/>
                                            </p:txEl>
                                          </p:spTgt>
                                        </p:tgtEl>
                                        <p:attrNameLst>
                                          <p:attrName>ppt_x</p:attrName>
                                        </p:attrNameLst>
                                      </p:cBhvr>
                                      <p:tavLst>
                                        <p:tav tm="0">
                                          <p:val>
                                            <p:strVal val="#ppt_x"/>
                                          </p:val>
                                        </p:tav>
                                        <p:tav tm="50000">
                                          <p:val>
                                            <p:strVal val="#ppt_x+.1"/>
                                          </p:val>
                                        </p:tav>
                                        <p:tav tm="100000">
                                          <p:val>
                                            <p:strVal val="#ppt_x"/>
                                          </p:val>
                                        </p:tav>
                                      </p:tavLst>
                                    </p:anim>
                                    <p:anim calcmode="lin" valueType="num">
                                      <p:cBhvr>
                                        <p:cTn id="115" dur="1180" fill="hold"/>
                                        <p:tgtEl>
                                          <p:spTgt spid="5">
                                            <p:txEl>
                                              <p:pRg st="17" end="17"/>
                                            </p:txEl>
                                          </p:spTgt>
                                        </p:tgtEl>
                                        <p:attrNameLst>
                                          <p:attrName>ppt_y</p:attrName>
                                        </p:attrNameLst>
                                      </p:cBhvr>
                                      <p:tavLst>
                                        <p:tav tm="0">
                                          <p:val>
                                            <p:strVal val="#ppt_y"/>
                                          </p:val>
                                        </p:tav>
                                        <p:tav tm="100000">
                                          <p:val>
                                            <p:strVal val="#ppt_y"/>
                                          </p:val>
                                        </p:tav>
                                      </p:tavLst>
                                    </p:anim>
                                    <p:anim calcmode="lin" valueType="num">
                                      <p:cBhvr>
                                        <p:cTn id="116" dur="1180" fill="hold"/>
                                        <p:tgtEl>
                                          <p:spTgt spid="5">
                                            <p:txEl>
                                              <p:pRg st="17" end="17"/>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17" dur="1180" fill="hold"/>
                                        <p:tgtEl>
                                          <p:spTgt spid="5">
                                            <p:txEl>
                                              <p:pRg st="17" end="17"/>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8" dur="1180" tmFilter="0,0; .5, 1; 1, 1"/>
                                        <p:tgtEl>
                                          <p:spTgt spid="5">
                                            <p:txEl>
                                              <p:pRg st="17" end="17"/>
                                            </p:txEl>
                                          </p:spTgt>
                                        </p:tgtEl>
                                      </p:cBhvr>
                                    </p:animEffect>
                                  </p:childTnLst>
                                </p:cTn>
                              </p:par>
                              <p:par>
                                <p:cTn id="119" presetID="41" presetClass="entr" presetSubtype="0" fill="hold" grpId="0" nodeType="withEffect">
                                  <p:stCondLst>
                                    <p:cond delay="4750"/>
                                  </p:stCondLst>
                                  <p:iterate type="lt">
                                    <p:tmPct val="10000"/>
                                  </p:iterate>
                                  <p:childTnLst>
                                    <p:set>
                                      <p:cBhvr>
                                        <p:cTn id="120" dur="1" fill="hold">
                                          <p:stCondLst>
                                            <p:cond delay="0"/>
                                          </p:stCondLst>
                                        </p:cTn>
                                        <p:tgtEl>
                                          <p:spTgt spid="5">
                                            <p:txEl>
                                              <p:pRg st="18" end="18"/>
                                            </p:txEl>
                                          </p:spTgt>
                                        </p:tgtEl>
                                        <p:attrNameLst>
                                          <p:attrName>style.visibility</p:attrName>
                                        </p:attrNameLst>
                                      </p:cBhvr>
                                      <p:to>
                                        <p:strVal val="visible"/>
                                      </p:to>
                                    </p:set>
                                    <p:anim calcmode="lin" valueType="num">
                                      <p:cBhvr>
                                        <p:cTn id="121" dur="1180" fill="hold"/>
                                        <p:tgtEl>
                                          <p:spTgt spid="5">
                                            <p:txEl>
                                              <p:pRg st="18" end="18"/>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2" dur="1180" fill="hold"/>
                                        <p:tgtEl>
                                          <p:spTgt spid="5">
                                            <p:txEl>
                                              <p:pRg st="18" end="18"/>
                                            </p:txEl>
                                          </p:spTgt>
                                        </p:tgtEl>
                                        <p:attrNameLst>
                                          <p:attrName>ppt_y</p:attrName>
                                        </p:attrNameLst>
                                      </p:cBhvr>
                                      <p:tavLst>
                                        <p:tav tm="0">
                                          <p:val>
                                            <p:strVal val="#ppt_y"/>
                                          </p:val>
                                        </p:tav>
                                        <p:tav tm="100000">
                                          <p:val>
                                            <p:strVal val="#ppt_y"/>
                                          </p:val>
                                        </p:tav>
                                      </p:tavLst>
                                    </p:anim>
                                    <p:anim calcmode="lin" valueType="num">
                                      <p:cBhvr>
                                        <p:cTn id="123" dur="1180" fill="hold"/>
                                        <p:tgtEl>
                                          <p:spTgt spid="5">
                                            <p:txEl>
                                              <p:pRg st="18" end="18"/>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24" dur="1180" fill="hold"/>
                                        <p:tgtEl>
                                          <p:spTgt spid="5">
                                            <p:txEl>
                                              <p:pRg st="18" end="18"/>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25" dur="1180" tmFilter="0,0; .5, 1; 1, 1"/>
                                        <p:tgtEl>
                                          <p:spTgt spid="5">
                                            <p:txEl>
                                              <p:pRg st="18" end="18"/>
                                            </p:txEl>
                                          </p:spTgt>
                                        </p:tgtEl>
                                      </p:cBhvr>
                                    </p:animEffect>
                                  </p:childTnLst>
                                </p:cTn>
                              </p:par>
                              <p:par>
                                <p:cTn id="126" presetID="41" presetClass="entr" presetSubtype="0" fill="hold" grpId="0" nodeType="withEffect">
                                  <p:stCondLst>
                                    <p:cond delay="14000"/>
                                  </p:stCondLst>
                                  <p:iterate type="lt">
                                    <p:tmPct val="10000"/>
                                  </p:iterate>
                                  <p:childTnLst>
                                    <p:set>
                                      <p:cBhvr>
                                        <p:cTn id="127" dur="1" fill="hold">
                                          <p:stCondLst>
                                            <p:cond delay="0"/>
                                          </p:stCondLst>
                                        </p:cTn>
                                        <p:tgtEl>
                                          <p:spTgt spid="5">
                                            <p:txEl>
                                              <p:pRg st="19" end="19"/>
                                            </p:txEl>
                                          </p:spTgt>
                                        </p:tgtEl>
                                        <p:attrNameLst>
                                          <p:attrName>style.visibility</p:attrName>
                                        </p:attrNameLst>
                                      </p:cBhvr>
                                      <p:to>
                                        <p:strVal val="visible"/>
                                      </p:to>
                                    </p:set>
                                    <p:anim calcmode="lin" valueType="num">
                                      <p:cBhvr>
                                        <p:cTn id="128" dur="1180" fill="hold"/>
                                        <p:tgtEl>
                                          <p:spTgt spid="5">
                                            <p:txEl>
                                              <p:pRg st="19" end="19"/>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9" dur="1180" fill="hold"/>
                                        <p:tgtEl>
                                          <p:spTgt spid="5">
                                            <p:txEl>
                                              <p:pRg st="19" end="19"/>
                                            </p:txEl>
                                          </p:spTgt>
                                        </p:tgtEl>
                                        <p:attrNameLst>
                                          <p:attrName>ppt_y</p:attrName>
                                        </p:attrNameLst>
                                      </p:cBhvr>
                                      <p:tavLst>
                                        <p:tav tm="0">
                                          <p:val>
                                            <p:strVal val="#ppt_y"/>
                                          </p:val>
                                        </p:tav>
                                        <p:tav tm="100000">
                                          <p:val>
                                            <p:strVal val="#ppt_y"/>
                                          </p:val>
                                        </p:tav>
                                      </p:tavLst>
                                    </p:anim>
                                    <p:anim calcmode="lin" valueType="num">
                                      <p:cBhvr>
                                        <p:cTn id="130" dur="1180" fill="hold"/>
                                        <p:tgtEl>
                                          <p:spTgt spid="5">
                                            <p:txEl>
                                              <p:pRg st="19" end="19"/>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31" dur="1180" fill="hold"/>
                                        <p:tgtEl>
                                          <p:spTgt spid="5">
                                            <p:txEl>
                                              <p:pRg st="19" end="19"/>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32" dur="1180" tmFilter="0,0; .5, 1; 1, 1"/>
                                        <p:tgtEl>
                                          <p:spTgt spid="5">
                                            <p:txEl>
                                              <p:pRg st="19" end="19"/>
                                            </p:txEl>
                                          </p:spTgt>
                                        </p:tgtEl>
                                      </p:cBhvr>
                                    </p:animEffect>
                                  </p:childTnLst>
                                </p:cTn>
                              </p:par>
                              <p:par>
                                <p:cTn id="133" presetID="41" presetClass="entr" presetSubtype="0" fill="hold" grpId="0" nodeType="withEffect">
                                  <p:stCondLst>
                                    <p:cond delay="23250"/>
                                  </p:stCondLst>
                                  <p:iterate type="lt">
                                    <p:tmPct val="10000"/>
                                  </p:iterate>
                                  <p:childTnLst>
                                    <p:set>
                                      <p:cBhvr>
                                        <p:cTn id="134" dur="1" fill="hold">
                                          <p:stCondLst>
                                            <p:cond delay="0"/>
                                          </p:stCondLst>
                                        </p:cTn>
                                        <p:tgtEl>
                                          <p:spTgt spid="5">
                                            <p:txEl>
                                              <p:pRg st="20" end="20"/>
                                            </p:txEl>
                                          </p:spTgt>
                                        </p:tgtEl>
                                        <p:attrNameLst>
                                          <p:attrName>style.visibility</p:attrName>
                                        </p:attrNameLst>
                                      </p:cBhvr>
                                      <p:to>
                                        <p:strVal val="visible"/>
                                      </p:to>
                                    </p:set>
                                    <p:anim calcmode="lin" valueType="num">
                                      <p:cBhvr>
                                        <p:cTn id="135" dur="1180" fill="hold"/>
                                        <p:tgtEl>
                                          <p:spTgt spid="5">
                                            <p:txEl>
                                              <p:pRg st="20" end="2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6" dur="1180" fill="hold"/>
                                        <p:tgtEl>
                                          <p:spTgt spid="5">
                                            <p:txEl>
                                              <p:pRg st="20" end="20"/>
                                            </p:txEl>
                                          </p:spTgt>
                                        </p:tgtEl>
                                        <p:attrNameLst>
                                          <p:attrName>ppt_y</p:attrName>
                                        </p:attrNameLst>
                                      </p:cBhvr>
                                      <p:tavLst>
                                        <p:tav tm="0">
                                          <p:val>
                                            <p:strVal val="#ppt_y"/>
                                          </p:val>
                                        </p:tav>
                                        <p:tav tm="100000">
                                          <p:val>
                                            <p:strVal val="#ppt_y"/>
                                          </p:val>
                                        </p:tav>
                                      </p:tavLst>
                                    </p:anim>
                                    <p:anim calcmode="lin" valueType="num">
                                      <p:cBhvr>
                                        <p:cTn id="137" dur="1180" fill="hold"/>
                                        <p:tgtEl>
                                          <p:spTgt spid="5">
                                            <p:txEl>
                                              <p:pRg st="20" end="2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38" dur="1180" fill="hold"/>
                                        <p:tgtEl>
                                          <p:spTgt spid="5">
                                            <p:txEl>
                                              <p:pRg st="20" end="2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39" dur="1180" tmFilter="0,0; .5, 1; 1, 1"/>
                                        <p:tgtEl>
                                          <p:spTgt spid="5">
                                            <p:txEl>
                                              <p:pRg st="20" end="20"/>
                                            </p:txEl>
                                          </p:spTgt>
                                        </p:tgtEl>
                                      </p:cBhvr>
                                    </p:animEffect>
                                  </p:childTnLst>
                                </p:cTn>
                              </p:par>
                            </p:childTnLst>
                          </p:cTn>
                        </p:par>
                        <p:par>
                          <p:cTn id="140" fill="hold">
                            <p:stCondLst>
                              <p:cond delay="167234"/>
                            </p:stCondLst>
                            <p:childTnLst>
                              <p:par>
                                <p:cTn id="141" presetID="1" presetClass="entr" presetSubtype="0" fill="hold" grpId="0" nodeType="afterEffect" nodePh="1">
                                  <p:stCondLst>
                                    <p:cond delay="3000"/>
                                  </p:stCondLst>
                                  <p:endCondLst>
                                    <p:cond evt="begin" delay="0">
                                      <p:tn val="141"/>
                                    </p:cond>
                                  </p:endCondLst>
                                  <p:childTnLst>
                                    <p:set>
                                      <p:cBhvr>
                                        <p:cTn id="14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p:bldP spid="5" grpId="0" build="p"/>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2" name="Rectángulo 1"/>
          <p:cNvSpPr/>
          <p:nvPr/>
        </p:nvSpPr>
        <p:spPr>
          <a:xfrm>
            <a:off x="0" y="69270"/>
            <a:ext cx="12164291" cy="6876241"/>
          </a:xfrm>
          <a:prstGeom prst="rect">
            <a:avLst/>
          </a:prstGeom>
        </p:spPr>
        <p:txBody>
          <a:bodyPr wrap="square">
            <a:spAutoFit/>
          </a:bodyPr>
          <a:lstStyle/>
          <a:p>
            <a:pPr algn="ctr">
              <a:lnSpc>
                <a:spcPts val="2300"/>
              </a:lnSpc>
            </a:pPr>
            <a:r>
              <a:rPr lang="es-MX" sz="3200" dirty="0">
                <a:solidFill>
                  <a:srgbClr val="C00000"/>
                </a:solidFill>
                <a:effectLst>
                  <a:outerShdw blurRad="38100" dist="38100" dir="2700000" algn="tl">
                    <a:srgbClr val="000000">
                      <a:alpha val="43137"/>
                    </a:srgbClr>
                  </a:outerShdw>
                </a:effectLst>
                <a:latin typeface="CommercialScript BT" panose="03030803040807090C04" pitchFamily="66" charset="2"/>
              </a:rPr>
              <a:t>Vaca Marina de </a:t>
            </a:r>
            <a:r>
              <a:rPr lang="es-MX" sz="3200" dirty="0" err="1">
                <a:solidFill>
                  <a:srgbClr val="C00000"/>
                </a:solidFill>
                <a:effectLst>
                  <a:outerShdw blurRad="38100" dist="38100" dir="2700000" algn="tl">
                    <a:srgbClr val="000000">
                      <a:alpha val="43137"/>
                    </a:srgbClr>
                  </a:outerShdw>
                </a:effectLst>
                <a:latin typeface="CommercialScript BT" panose="03030803040807090C04" pitchFamily="66" charset="2"/>
              </a:rPr>
              <a:t>Steller</a:t>
            </a:r>
            <a:endParaRPr lang="es-MX" sz="3200" dirty="0">
              <a:solidFill>
                <a:srgbClr val="C00000"/>
              </a:solidFill>
              <a:effectLst>
                <a:outerShdw blurRad="38100" dist="38100" dir="2700000" algn="tl">
                  <a:srgbClr val="000000">
                    <a:alpha val="43137"/>
                  </a:srgbClr>
                </a:outerShdw>
              </a:effectLst>
              <a:latin typeface="CommercialScript BT" panose="03030803040807090C04" pitchFamily="66" charset="2"/>
            </a:endParaRPr>
          </a:p>
          <a:p>
            <a:pPr algn="ctr">
              <a:lnSpc>
                <a:spcPts val="2300"/>
              </a:lnSpc>
            </a:pPr>
            <a:endParaRPr lang="es-MX" sz="3200" dirty="0">
              <a:solidFill>
                <a:prstClr val="black"/>
              </a:solidFill>
              <a:effectLst>
                <a:outerShdw blurRad="38100" dist="38100" dir="2700000" algn="tl">
                  <a:srgbClr val="000000">
                    <a:alpha val="43137"/>
                  </a:srgbClr>
                </a:outerShdw>
              </a:effectLst>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Este enorme mamífero era un animal estrechamente emparentado con el dugongo (</a:t>
            </a:r>
            <a:r>
              <a:rPr lang="es-MX" sz="2400" dirty="0" err="1">
                <a:solidFill>
                  <a:prstClr val="black"/>
                </a:solidFill>
                <a:latin typeface="CommercialScript BT" panose="03030803040807090C04" pitchFamily="66" charset="2"/>
              </a:rPr>
              <a:t>Dugong</a:t>
            </a:r>
            <a:r>
              <a:rPr lang="es-MX" sz="2400" dirty="0">
                <a:solidFill>
                  <a:prstClr val="black"/>
                </a:solidFill>
                <a:latin typeface="CommercialScript BT" panose="03030803040807090C04" pitchFamily="66" charset="2"/>
              </a:rPr>
              <a:t> </a:t>
            </a:r>
            <a:r>
              <a:rPr lang="es-MX" sz="2400" dirty="0" err="1">
                <a:solidFill>
                  <a:prstClr val="black"/>
                </a:solidFill>
                <a:latin typeface="CommercialScript BT" panose="03030803040807090C04" pitchFamily="66" charset="2"/>
              </a:rPr>
              <a:t>dugon</a:t>
            </a:r>
            <a:r>
              <a:rPr lang="es-MX" sz="2400" dirty="0">
                <a:solidFill>
                  <a:prstClr val="black"/>
                </a:solidFill>
                <a:latin typeface="CommercialScript BT" panose="03030803040807090C04" pitchFamily="66" charset="2"/>
              </a:rPr>
              <a:t>) que habita actualmente en las costas del océano Índico y parte del Pacífico desde Taiwán a Nueva Guinea.</a:t>
            </a:r>
          </a:p>
          <a:p>
            <a:pPr algn="ctr">
              <a:lnSpc>
                <a:spcPts val="2300"/>
              </a:lnSpc>
            </a:pPr>
            <a:r>
              <a:rPr lang="es-MX" sz="2400" dirty="0">
                <a:solidFill>
                  <a:prstClr val="black"/>
                </a:solidFill>
                <a:latin typeface="CommercialScript BT" panose="03030803040807090C04" pitchFamily="66" charset="2"/>
              </a:rPr>
              <a:t> Al contrario que otros sirenios, la vaca marina de </a:t>
            </a:r>
            <a:r>
              <a:rPr lang="es-MX" sz="2400" dirty="0" err="1">
                <a:solidFill>
                  <a:prstClr val="black"/>
                </a:solidFill>
                <a:latin typeface="CommercialScript BT" panose="03030803040807090C04" pitchFamily="66" charset="2"/>
              </a:rPr>
              <a:t>Steller</a:t>
            </a:r>
            <a:r>
              <a:rPr lang="es-MX" sz="2400" dirty="0">
                <a:solidFill>
                  <a:prstClr val="black"/>
                </a:solidFill>
                <a:latin typeface="CommercialScript BT" panose="03030803040807090C04" pitchFamily="66" charset="2"/>
              </a:rPr>
              <a:t> era el único conocido que habitaba </a:t>
            </a:r>
          </a:p>
          <a:p>
            <a:pPr algn="ctr">
              <a:lnSpc>
                <a:spcPts val="2300"/>
              </a:lnSpc>
            </a:pPr>
            <a:r>
              <a:rPr lang="es-MX" sz="2400" dirty="0">
                <a:solidFill>
                  <a:prstClr val="black"/>
                </a:solidFill>
                <a:latin typeface="CommercialScript BT" panose="03030803040807090C04" pitchFamily="66" charset="2"/>
              </a:rPr>
              <a:t>en aguas frías, aunque tenía el mismo temperamento excepcionalmente manso </a:t>
            </a:r>
          </a:p>
          <a:p>
            <a:pPr algn="ctr">
              <a:lnSpc>
                <a:spcPts val="2300"/>
              </a:lnSpc>
            </a:pPr>
            <a:r>
              <a:rPr lang="es-MX" sz="2400" dirty="0">
                <a:solidFill>
                  <a:prstClr val="black"/>
                </a:solidFill>
                <a:latin typeface="CommercialScript BT" panose="03030803040807090C04" pitchFamily="66" charset="2"/>
              </a:rPr>
              <a:t>(hasta el punto de dejarse matar con facilidad) </a:t>
            </a:r>
          </a:p>
          <a:p>
            <a:pPr algn="ctr">
              <a:lnSpc>
                <a:spcPts val="2300"/>
              </a:lnSpc>
            </a:pPr>
            <a:r>
              <a:rPr lang="es-MX" sz="2400" dirty="0">
                <a:solidFill>
                  <a:prstClr val="black"/>
                </a:solidFill>
                <a:latin typeface="CommercialScript BT" panose="03030803040807090C04" pitchFamily="66" charset="2"/>
              </a:rPr>
              <a:t>se alimentaba también de una amplia variedad de algas. El registro fósil demuestra </a:t>
            </a:r>
          </a:p>
          <a:p>
            <a:pPr algn="ctr">
              <a:lnSpc>
                <a:spcPts val="2300"/>
              </a:lnSpc>
            </a:pPr>
            <a:r>
              <a:rPr lang="es-MX" sz="2400" dirty="0">
                <a:solidFill>
                  <a:prstClr val="black"/>
                </a:solidFill>
                <a:latin typeface="CommercialScript BT" panose="03030803040807090C04" pitchFamily="66" charset="2"/>
              </a:rPr>
              <a:t>que durante el Pleistoceno hubo momentos en que su distribución se extendía desde las costas de Japón </a:t>
            </a:r>
          </a:p>
          <a:p>
            <a:pPr algn="ctr">
              <a:lnSpc>
                <a:spcPts val="2300"/>
              </a:lnSpc>
            </a:pPr>
            <a:r>
              <a:rPr lang="es-MX" sz="2400" dirty="0">
                <a:solidFill>
                  <a:prstClr val="black"/>
                </a:solidFill>
                <a:latin typeface="CommercialScript BT" panose="03030803040807090C04" pitchFamily="66" charset="2"/>
              </a:rPr>
              <a:t>a las de California, pero a finales del mismo la especie quedó restringida a las islas del Comandante, cerca de la península de Kamchatka.</a:t>
            </a:r>
          </a:p>
          <a:p>
            <a:pPr algn="ctr">
              <a:lnSpc>
                <a:spcPts val="2300"/>
              </a:lnSpc>
            </a:pPr>
            <a:endParaRPr lang="es-MX" sz="2400" dirty="0">
              <a:solidFill>
                <a:prstClr val="black"/>
              </a:solidFill>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Las causas de su extinción fueron la demanda humana de su carne, grasa y piel, de gran calidad. </a:t>
            </a:r>
          </a:p>
          <a:p>
            <a:pPr algn="ctr">
              <a:lnSpc>
                <a:spcPts val="2300"/>
              </a:lnSpc>
            </a:pPr>
            <a:r>
              <a:rPr lang="es-MX" sz="2400" dirty="0">
                <a:solidFill>
                  <a:prstClr val="black"/>
                </a:solidFill>
                <a:latin typeface="CommercialScript BT" panose="03030803040807090C04" pitchFamily="66" charset="2"/>
              </a:rPr>
              <a:t>El naturalista alemán Georg </a:t>
            </a:r>
            <a:r>
              <a:rPr lang="es-MX" sz="2400" dirty="0" err="1">
                <a:solidFill>
                  <a:prstClr val="black"/>
                </a:solidFill>
                <a:latin typeface="CommercialScript BT" panose="03030803040807090C04" pitchFamily="66" charset="2"/>
              </a:rPr>
              <a:t>Steller</a:t>
            </a:r>
            <a:r>
              <a:rPr lang="es-MX" sz="2400" dirty="0">
                <a:solidFill>
                  <a:prstClr val="black"/>
                </a:solidFill>
                <a:latin typeface="CommercialScript BT" panose="03030803040807090C04" pitchFamily="66" charset="2"/>
              </a:rPr>
              <a:t> (1709 -46), que se incorporó en 1738 a la segunda expedición </a:t>
            </a:r>
          </a:p>
          <a:p>
            <a:pPr algn="ctr">
              <a:lnSpc>
                <a:spcPts val="2300"/>
              </a:lnSpc>
            </a:pPr>
            <a:r>
              <a:rPr lang="es-MX" sz="2400" dirty="0">
                <a:solidFill>
                  <a:prstClr val="black"/>
                </a:solidFill>
                <a:latin typeface="CommercialScript BT" panose="03030803040807090C04" pitchFamily="66" charset="2"/>
              </a:rPr>
              <a:t>Kamchatka (1733-43) dirigida por </a:t>
            </a:r>
            <a:r>
              <a:rPr lang="es-MX" sz="2400" dirty="0" err="1">
                <a:solidFill>
                  <a:prstClr val="black"/>
                </a:solidFill>
                <a:latin typeface="CommercialScript BT" panose="03030803040807090C04" pitchFamily="66" charset="2"/>
              </a:rPr>
              <a:t>Vitus</a:t>
            </a:r>
            <a:r>
              <a:rPr lang="es-MX" sz="2400" dirty="0">
                <a:solidFill>
                  <a:prstClr val="black"/>
                </a:solidFill>
                <a:latin typeface="CommercialScript BT" panose="03030803040807090C04" pitchFamily="66" charset="2"/>
              </a:rPr>
              <a:t> Bering, las describió de la siguiente manera: </a:t>
            </a:r>
          </a:p>
          <a:p>
            <a:pPr algn="ctr">
              <a:lnSpc>
                <a:spcPts val="2300"/>
              </a:lnSpc>
            </a:pPr>
            <a:r>
              <a:rPr lang="es-MX" sz="2400" dirty="0">
                <a:solidFill>
                  <a:prstClr val="black"/>
                </a:solidFill>
                <a:latin typeface="CommercialScript BT" panose="03030803040807090C04" pitchFamily="66" charset="2"/>
              </a:rPr>
              <a:t>La carne de los individuos adultos no se distingue de la de buey y la grasa... es... dura, glandulosa </a:t>
            </a:r>
          </a:p>
          <a:p>
            <a:pPr algn="ctr">
              <a:lnSpc>
                <a:spcPts val="2300"/>
              </a:lnSpc>
            </a:pPr>
            <a:r>
              <a:rPr lang="es-MX" sz="2400" dirty="0">
                <a:solidFill>
                  <a:prstClr val="black"/>
                </a:solidFill>
                <a:latin typeface="CommercialScript BT" panose="03030803040807090C04" pitchFamily="66" charset="2"/>
              </a:rPr>
              <a:t>y blanquecina... cocida supera en suavidad a la mejor grasa. </a:t>
            </a:r>
          </a:p>
          <a:p>
            <a:pPr algn="ctr">
              <a:lnSpc>
                <a:spcPts val="2300"/>
              </a:lnSpc>
            </a:pPr>
            <a:r>
              <a:rPr lang="es-MX" sz="2400" dirty="0">
                <a:solidFill>
                  <a:prstClr val="black"/>
                </a:solidFill>
                <a:latin typeface="CommercialScript BT" panose="03030803040807090C04" pitchFamily="66" charset="2"/>
              </a:rPr>
              <a:t>La piel era tan resistente que podía usarse para revestir el casco de los buques, y la grasa y carne, además de gratos alimentos, se demostraron como potentes remedios contra el escorbuto </a:t>
            </a:r>
          </a:p>
          <a:p>
            <a:pPr algn="ctr">
              <a:lnSpc>
                <a:spcPts val="2300"/>
              </a:lnSpc>
            </a:pPr>
            <a:r>
              <a:rPr lang="es-MX" sz="2400" dirty="0">
                <a:solidFill>
                  <a:prstClr val="black"/>
                </a:solidFill>
                <a:latin typeface="CommercialScript BT" panose="03030803040807090C04" pitchFamily="66" charset="2"/>
              </a:rPr>
              <a:t>debido a su riqueza en vitamina C. </a:t>
            </a:r>
          </a:p>
          <a:p>
            <a:pPr algn="ctr">
              <a:lnSpc>
                <a:spcPts val="2300"/>
              </a:lnSpc>
            </a:pPr>
            <a:endParaRPr lang="es-MX" sz="2400" dirty="0">
              <a:solidFill>
                <a:prstClr val="black"/>
              </a:solidFill>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Las islas del Comandante se convirtieron en un importante centro de cazadores de vacas marinas </a:t>
            </a:r>
          </a:p>
          <a:p>
            <a:pPr algn="ctr">
              <a:lnSpc>
                <a:spcPts val="2300"/>
              </a:lnSpc>
            </a:pPr>
            <a:r>
              <a:rPr lang="es-MX" sz="2400" dirty="0">
                <a:solidFill>
                  <a:prstClr val="black"/>
                </a:solidFill>
                <a:latin typeface="CommercialScript BT" panose="03030803040807090C04" pitchFamily="66" charset="2"/>
              </a:rPr>
              <a:t>hasta la extinción del animal.</a:t>
            </a:r>
          </a:p>
        </p:txBody>
      </p:sp>
      <p:sp>
        <p:nvSpPr>
          <p:cNvPr id="3" name="CuadroTexto 2"/>
          <p:cNvSpPr txBox="1"/>
          <p:nvPr/>
        </p:nvSpPr>
        <p:spPr>
          <a:xfrm>
            <a:off x="0" y="0"/>
            <a:ext cx="495662" cy="369332"/>
          </a:xfrm>
          <a:prstGeom prst="rect">
            <a:avLst/>
          </a:prstGeom>
          <a:noFill/>
        </p:spPr>
        <p:txBody>
          <a:bodyPr wrap="square" rtlCol="0">
            <a:spAutoFit/>
          </a:bodyPr>
          <a:lstStyle/>
          <a:p>
            <a:endParaRPr lang="es-ES" dirty="0"/>
          </a:p>
        </p:txBody>
      </p:sp>
    </p:spTree>
    <p:extLst>
      <p:ext uri="{BB962C8B-B14F-4D97-AF65-F5344CB8AC3E}">
        <p14:creationId xmlns:p14="http://schemas.microsoft.com/office/powerpoint/2010/main" val="22274010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18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118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9" dur="118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118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180" tmFilter="0,0; .5, 1; 1, 1"/>
                                        <p:tgtEl>
                                          <p:spTgt spid="2">
                                            <p:txEl>
                                              <p:pRg st="0" end="0"/>
                                            </p:txEl>
                                          </p:spTgt>
                                        </p:tgtEl>
                                      </p:cBhvr>
                                    </p:animEffect>
                                  </p:childTnLst>
                                </p:cTn>
                              </p:par>
                            </p:childTnLst>
                          </p:cTn>
                        </p:par>
                        <p:par>
                          <p:cTn id="12" fill="hold">
                            <p:stCondLst>
                              <p:cond delay="3304"/>
                            </p:stCondLst>
                            <p:childTnLst>
                              <p:par>
                                <p:cTn id="13" presetID="41" presetClass="entr" presetSubtype="0" fill="hold" grpId="0" nodeType="afterEffect">
                                  <p:stCondLst>
                                    <p:cond delay="100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calcmode="lin" valueType="num">
                                      <p:cBhvr>
                                        <p:cTn id="15" dur="118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118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17" dur="118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118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180" tmFilter="0,0; .5, 1; 1, 1"/>
                                        <p:tgtEl>
                                          <p:spTgt spid="2">
                                            <p:txEl>
                                              <p:pRg st="2" end="2"/>
                                            </p:txEl>
                                          </p:spTgt>
                                        </p:tgtEl>
                                      </p:cBhvr>
                                    </p:animEffect>
                                  </p:childTnLst>
                                </p:cTn>
                              </p:par>
                            </p:childTnLst>
                          </p:cTn>
                        </p:par>
                        <p:par>
                          <p:cTn id="20" fill="hold">
                            <p:stCondLst>
                              <p:cond delay="24836"/>
                            </p:stCondLst>
                            <p:childTnLst>
                              <p:par>
                                <p:cTn id="21" presetID="41" presetClass="entr" presetSubtype="0" fill="hold" grpId="0" nodeType="afterEffect">
                                  <p:stCondLst>
                                    <p:cond delay="100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calcmode="lin" valueType="num">
                                      <p:cBhvr>
                                        <p:cTn id="23" dur="1180" fill="hold"/>
                                        <p:tgtEl>
                                          <p:spTgt spid="2">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1180" fill="hold"/>
                                        <p:tgtEl>
                                          <p:spTgt spid="2">
                                            <p:txEl>
                                              <p:pRg st="3" end="3"/>
                                            </p:txEl>
                                          </p:spTgt>
                                        </p:tgtEl>
                                        <p:attrNameLst>
                                          <p:attrName>ppt_y</p:attrName>
                                        </p:attrNameLst>
                                      </p:cBhvr>
                                      <p:tavLst>
                                        <p:tav tm="0">
                                          <p:val>
                                            <p:strVal val="#ppt_y"/>
                                          </p:val>
                                        </p:tav>
                                        <p:tav tm="100000">
                                          <p:val>
                                            <p:strVal val="#ppt_y"/>
                                          </p:val>
                                        </p:tav>
                                      </p:tavLst>
                                    </p:anim>
                                    <p:anim calcmode="lin" valueType="num">
                                      <p:cBhvr>
                                        <p:cTn id="25" dur="1180" fill="hold"/>
                                        <p:tgtEl>
                                          <p:spTgt spid="2">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1180" fill="hold"/>
                                        <p:tgtEl>
                                          <p:spTgt spid="2">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180" tmFilter="0,0; .5, 1; 1, 1"/>
                                        <p:tgtEl>
                                          <p:spTgt spid="2">
                                            <p:txEl>
                                              <p:pRg st="3" end="3"/>
                                            </p:txEl>
                                          </p:spTgt>
                                        </p:tgtEl>
                                      </p:cBhvr>
                                    </p:animEffect>
                                  </p:childTnLst>
                                </p:cTn>
                              </p:par>
                              <p:par>
                                <p:cTn id="28" presetID="41" presetClass="entr" presetSubtype="0" fill="hold" grpId="0" nodeType="withEffect">
                                  <p:stCondLst>
                                    <p:cond delay="10000"/>
                                  </p:stCondLst>
                                  <p:iterate type="lt">
                                    <p:tmPct val="10000"/>
                                  </p:iterate>
                                  <p:childTnLst>
                                    <p:set>
                                      <p:cBhvr>
                                        <p:cTn id="29" dur="1" fill="hold">
                                          <p:stCondLst>
                                            <p:cond delay="0"/>
                                          </p:stCondLst>
                                        </p:cTn>
                                        <p:tgtEl>
                                          <p:spTgt spid="2">
                                            <p:txEl>
                                              <p:pRg st="4" end="4"/>
                                            </p:txEl>
                                          </p:spTgt>
                                        </p:tgtEl>
                                        <p:attrNameLst>
                                          <p:attrName>style.visibility</p:attrName>
                                        </p:attrNameLst>
                                      </p:cBhvr>
                                      <p:to>
                                        <p:strVal val="visible"/>
                                      </p:to>
                                    </p:set>
                                    <p:anim calcmode="lin" valueType="num">
                                      <p:cBhvr>
                                        <p:cTn id="30" dur="1180" fill="hold"/>
                                        <p:tgtEl>
                                          <p:spTgt spid="2">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1180" fill="hold"/>
                                        <p:tgtEl>
                                          <p:spTgt spid="2">
                                            <p:txEl>
                                              <p:pRg st="4" end="4"/>
                                            </p:txEl>
                                          </p:spTgt>
                                        </p:tgtEl>
                                        <p:attrNameLst>
                                          <p:attrName>ppt_y</p:attrName>
                                        </p:attrNameLst>
                                      </p:cBhvr>
                                      <p:tavLst>
                                        <p:tav tm="0">
                                          <p:val>
                                            <p:strVal val="#ppt_y"/>
                                          </p:val>
                                        </p:tav>
                                        <p:tav tm="100000">
                                          <p:val>
                                            <p:strVal val="#ppt_y"/>
                                          </p:val>
                                        </p:tav>
                                      </p:tavLst>
                                    </p:anim>
                                    <p:anim calcmode="lin" valueType="num">
                                      <p:cBhvr>
                                        <p:cTn id="32" dur="1180" fill="hold"/>
                                        <p:tgtEl>
                                          <p:spTgt spid="2">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1180" fill="hold"/>
                                        <p:tgtEl>
                                          <p:spTgt spid="2">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1180" tmFilter="0,0; .5, 1; 1, 1"/>
                                        <p:tgtEl>
                                          <p:spTgt spid="2">
                                            <p:txEl>
                                              <p:pRg st="4" end="4"/>
                                            </p:txEl>
                                          </p:spTgt>
                                        </p:tgtEl>
                                      </p:cBhvr>
                                    </p:animEffect>
                                  </p:childTnLst>
                                </p:cTn>
                              </p:par>
                              <p:par>
                                <p:cTn id="35" presetID="41" presetClass="entr" presetSubtype="0" fill="hold" grpId="0" nodeType="withEffect">
                                  <p:stCondLst>
                                    <p:cond delay="17500"/>
                                  </p:stCondLst>
                                  <p:iterate type="lt">
                                    <p:tmPct val="10000"/>
                                  </p:iterate>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p:cTn id="37" dur="1180" fill="hold"/>
                                        <p:tgtEl>
                                          <p:spTgt spid="2">
                                            <p:txEl>
                                              <p:pRg st="5" end="5"/>
                                            </p:txEl>
                                          </p:spTgt>
                                        </p:tgtEl>
                                        <p:attrNameLst>
                                          <p:attrName>ppt_x</p:attrName>
                                        </p:attrNameLst>
                                      </p:cBhvr>
                                      <p:tavLst>
                                        <p:tav tm="0">
                                          <p:val>
                                            <p:strVal val="#ppt_x"/>
                                          </p:val>
                                        </p:tav>
                                        <p:tav tm="50000">
                                          <p:val>
                                            <p:strVal val="#ppt_x+.1"/>
                                          </p:val>
                                        </p:tav>
                                        <p:tav tm="100000">
                                          <p:val>
                                            <p:strVal val="#ppt_x"/>
                                          </p:val>
                                        </p:tav>
                                      </p:tavLst>
                                    </p:anim>
                                    <p:anim calcmode="lin" valueType="num">
                                      <p:cBhvr>
                                        <p:cTn id="38" dur="1180" fill="hold"/>
                                        <p:tgtEl>
                                          <p:spTgt spid="2">
                                            <p:txEl>
                                              <p:pRg st="5" end="5"/>
                                            </p:txEl>
                                          </p:spTgt>
                                        </p:tgtEl>
                                        <p:attrNameLst>
                                          <p:attrName>ppt_y</p:attrName>
                                        </p:attrNameLst>
                                      </p:cBhvr>
                                      <p:tavLst>
                                        <p:tav tm="0">
                                          <p:val>
                                            <p:strVal val="#ppt_y"/>
                                          </p:val>
                                        </p:tav>
                                        <p:tav tm="100000">
                                          <p:val>
                                            <p:strVal val="#ppt_y"/>
                                          </p:val>
                                        </p:tav>
                                      </p:tavLst>
                                    </p:anim>
                                    <p:anim calcmode="lin" valueType="num">
                                      <p:cBhvr>
                                        <p:cTn id="39" dur="1180" fill="hold"/>
                                        <p:tgtEl>
                                          <p:spTgt spid="2">
                                            <p:txEl>
                                              <p:pRg st="5" end="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0" dur="1180" fill="hold"/>
                                        <p:tgtEl>
                                          <p:spTgt spid="2">
                                            <p:txEl>
                                              <p:pRg st="5" end="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1" dur="1180" tmFilter="0,0; .5, 1; 1, 1"/>
                                        <p:tgtEl>
                                          <p:spTgt spid="2">
                                            <p:txEl>
                                              <p:pRg st="5" end="5"/>
                                            </p:txEl>
                                          </p:spTgt>
                                        </p:tgtEl>
                                      </p:cBhvr>
                                    </p:animEffect>
                                  </p:childTnLst>
                                </p:cTn>
                              </p:par>
                              <p:par>
                                <p:cTn id="42" presetID="41" presetClass="entr" presetSubtype="0" fill="hold" grpId="0" nodeType="withEffect">
                                  <p:stCondLst>
                                    <p:cond delay="22250"/>
                                  </p:stCondLst>
                                  <p:iterate type="lt">
                                    <p:tmPct val="10000"/>
                                  </p:iterate>
                                  <p:childTnLst>
                                    <p:set>
                                      <p:cBhvr>
                                        <p:cTn id="43" dur="1" fill="hold">
                                          <p:stCondLst>
                                            <p:cond delay="0"/>
                                          </p:stCondLst>
                                        </p:cTn>
                                        <p:tgtEl>
                                          <p:spTgt spid="2">
                                            <p:txEl>
                                              <p:pRg st="6" end="6"/>
                                            </p:txEl>
                                          </p:spTgt>
                                        </p:tgtEl>
                                        <p:attrNameLst>
                                          <p:attrName>style.visibility</p:attrName>
                                        </p:attrNameLst>
                                      </p:cBhvr>
                                      <p:to>
                                        <p:strVal val="visible"/>
                                      </p:to>
                                    </p:set>
                                    <p:anim calcmode="lin" valueType="num">
                                      <p:cBhvr>
                                        <p:cTn id="44" dur="1180" fill="hold"/>
                                        <p:tgtEl>
                                          <p:spTgt spid="2">
                                            <p:txEl>
                                              <p:pRg st="6" end="6"/>
                                            </p:txEl>
                                          </p:spTgt>
                                        </p:tgtEl>
                                        <p:attrNameLst>
                                          <p:attrName>ppt_x</p:attrName>
                                        </p:attrNameLst>
                                      </p:cBhvr>
                                      <p:tavLst>
                                        <p:tav tm="0">
                                          <p:val>
                                            <p:strVal val="#ppt_x"/>
                                          </p:val>
                                        </p:tav>
                                        <p:tav tm="50000">
                                          <p:val>
                                            <p:strVal val="#ppt_x+.1"/>
                                          </p:val>
                                        </p:tav>
                                        <p:tav tm="100000">
                                          <p:val>
                                            <p:strVal val="#ppt_x"/>
                                          </p:val>
                                        </p:tav>
                                      </p:tavLst>
                                    </p:anim>
                                    <p:anim calcmode="lin" valueType="num">
                                      <p:cBhvr>
                                        <p:cTn id="45" dur="1180" fill="hold"/>
                                        <p:tgtEl>
                                          <p:spTgt spid="2">
                                            <p:txEl>
                                              <p:pRg st="6" end="6"/>
                                            </p:txEl>
                                          </p:spTgt>
                                        </p:tgtEl>
                                        <p:attrNameLst>
                                          <p:attrName>ppt_y</p:attrName>
                                        </p:attrNameLst>
                                      </p:cBhvr>
                                      <p:tavLst>
                                        <p:tav tm="0">
                                          <p:val>
                                            <p:strVal val="#ppt_y"/>
                                          </p:val>
                                        </p:tav>
                                        <p:tav tm="100000">
                                          <p:val>
                                            <p:strVal val="#ppt_y"/>
                                          </p:val>
                                        </p:tav>
                                      </p:tavLst>
                                    </p:anim>
                                    <p:anim calcmode="lin" valueType="num">
                                      <p:cBhvr>
                                        <p:cTn id="46" dur="1180" fill="hold"/>
                                        <p:tgtEl>
                                          <p:spTgt spid="2">
                                            <p:txEl>
                                              <p:pRg st="6" end="6"/>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7" dur="1180" fill="hold"/>
                                        <p:tgtEl>
                                          <p:spTgt spid="2">
                                            <p:txEl>
                                              <p:pRg st="6" end="6"/>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8" dur="1180" tmFilter="0,0; .5, 1; 1, 1"/>
                                        <p:tgtEl>
                                          <p:spTgt spid="2">
                                            <p:txEl>
                                              <p:pRg st="6" end="6"/>
                                            </p:txEl>
                                          </p:spTgt>
                                        </p:tgtEl>
                                      </p:cBhvr>
                                    </p:animEffect>
                                  </p:childTnLst>
                                </p:cTn>
                              </p:par>
                              <p:par>
                                <p:cTn id="49" presetID="41" presetClass="entr" presetSubtype="0" fill="hold" grpId="0" nodeType="withEffect">
                                  <p:stCondLst>
                                    <p:cond delay="30500"/>
                                  </p:stCondLst>
                                  <p:iterate type="lt">
                                    <p:tmPct val="10000"/>
                                  </p:iterate>
                                  <p:childTnLst>
                                    <p:set>
                                      <p:cBhvr>
                                        <p:cTn id="50" dur="1" fill="hold">
                                          <p:stCondLst>
                                            <p:cond delay="0"/>
                                          </p:stCondLst>
                                        </p:cTn>
                                        <p:tgtEl>
                                          <p:spTgt spid="2">
                                            <p:txEl>
                                              <p:pRg st="7" end="7"/>
                                            </p:txEl>
                                          </p:spTgt>
                                        </p:tgtEl>
                                        <p:attrNameLst>
                                          <p:attrName>style.visibility</p:attrName>
                                        </p:attrNameLst>
                                      </p:cBhvr>
                                      <p:to>
                                        <p:strVal val="visible"/>
                                      </p:to>
                                    </p:set>
                                    <p:anim calcmode="lin" valueType="num">
                                      <p:cBhvr>
                                        <p:cTn id="51" dur="1180" fill="hold"/>
                                        <p:tgtEl>
                                          <p:spTgt spid="2">
                                            <p:txEl>
                                              <p:pRg st="7" end="7"/>
                                            </p:txEl>
                                          </p:spTgt>
                                        </p:tgtEl>
                                        <p:attrNameLst>
                                          <p:attrName>ppt_x</p:attrName>
                                        </p:attrNameLst>
                                      </p:cBhvr>
                                      <p:tavLst>
                                        <p:tav tm="0">
                                          <p:val>
                                            <p:strVal val="#ppt_x"/>
                                          </p:val>
                                        </p:tav>
                                        <p:tav tm="50000">
                                          <p:val>
                                            <p:strVal val="#ppt_x+.1"/>
                                          </p:val>
                                        </p:tav>
                                        <p:tav tm="100000">
                                          <p:val>
                                            <p:strVal val="#ppt_x"/>
                                          </p:val>
                                        </p:tav>
                                      </p:tavLst>
                                    </p:anim>
                                    <p:anim calcmode="lin" valueType="num">
                                      <p:cBhvr>
                                        <p:cTn id="52" dur="1180" fill="hold"/>
                                        <p:tgtEl>
                                          <p:spTgt spid="2">
                                            <p:txEl>
                                              <p:pRg st="7" end="7"/>
                                            </p:txEl>
                                          </p:spTgt>
                                        </p:tgtEl>
                                        <p:attrNameLst>
                                          <p:attrName>ppt_y</p:attrName>
                                        </p:attrNameLst>
                                      </p:cBhvr>
                                      <p:tavLst>
                                        <p:tav tm="0">
                                          <p:val>
                                            <p:strVal val="#ppt_y"/>
                                          </p:val>
                                        </p:tav>
                                        <p:tav tm="100000">
                                          <p:val>
                                            <p:strVal val="#ppt_y"/>
                                          </p:val>
                                        </p:tav>
                                      </p:tavLst>
                                    </p:anim>
                                    <p:anim calcmode="lin" valueType="num">
                                      <p:cBhvr>
                                        <p:cTn id="53" dur="1180" fill="hold"/>
                                        <p:tgtEl>
                                          <p:spTgt spid="2">
                                            <p:txEl>
                                              <p:pRg st="7" end="7"/>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4" dur="1180" fill="hold"/>
                                        <p:tgtEl>
                                          <p:spTgt spid="2">
                                            <p:txEl>
                                              <p:pRg st="7" end="7"/>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5" dur="1180" tmFilter="0,0; .5, 1; 1, 1"/>
                                        <p:tgtEl>
                                          <p:spTgt spid="2">
                                            <p:txEl>
                                              <p:pRg st="7" end="7"/>
                                            </p:txEl>
                                          </p:spTgt>
                                        </p:tgtEl>
                                      </p:cBhvr>
                                    </p:animEffect>
                                  </p:childTnLst>
                                </p:cTn>
                              </p:par>
                              <p:par>
                                <p:cTn id="56" presetID="41" presetClass="entr" presetSubtype="0" fill="hold" grpId="0" nodeType="withEffect">
                                  <p:stCondLst>
                                    <p:cond delay="40500"/>
                                  </p:stCondLst>
                                  <p:iterate type="lt">
                                    <p:tmPct val="10000"/>
                                  </p:iterate>
                                  <p:childTnLst>
                                    <p:set>
                                      <p:cBhvr>
                                        <p:cTn id="57" dur="1" fill="hold">
                                          <p:stCondLst>
                                            <p:cond delay="0"/>
                                          </p:stCondLst>
                                        </p:cTn>
                                        <p:tgtEl>
                                          <p:spTgt spid="2">
                                            <p:txEl>
                                              <p:pRg st="8" end="8"/>
                                            </p:txEl>
                                          </p:spTgt>
                                        </p:tgtEl>
                                        <p:attrNameLst>
                                          <p:attrName>style.visibility</p:attrName>
                                        </p:attrNameLst>
                                      </p:cBhvr>
                                      <p:to>
                                        <p:strVal val="visible"/>
                                      </p:to>
                                    </p:set>
                                    <p:anim calcmode="lin" valueType="num">
                                      <p:cBhvr>
                                        <p:cTn id="58" dur="1180" fill="hold"/>
                                        <p:tgtEl>
                                          <p:spTgt spid="2">
                                            <p:txEl>
                                              <p:pRg st="8" end="8"/>
                                            </p:txEl>
                                          </p:spTgt>
                                        </p:tgtEl>
                                        <p:attrNameLst>
                                          <p:attrName>ppt_x</p:attrName>
                                        </p:attrNameLst>
                                      </p:cBhvr>
                                      <p:tavLst>
                                        <p:tav tm="0">
                                          <p:val>
                                            <p:strVal val="#ppt_x"/>
                                          </p:val>
                                        </p:tav>
                                        <p:tav tm="50000">
                                          <p:val>
                                            <p:strVal val="#ppt_x+.1"/>
                                          </p:val>
                                        </p:tav>
                                        <p:tav tm="100000">
                                          <p:val>
                                            <p:strVal val="#ppt_x"/>
                                          </p:val>
                                        </p:tav>
                                      </p:tavLst>
                                    </p:anim>
                                    <p:anim calcmode="lin" valueType="num">
                                      <p:cBhvr>
                                        <p:cTn id="59" dur="1180" fill="hold"/>
                                        <p:tgtEl>
                                          <p:spTgt spid="2">
                                            <p:txEl>
                                              <p:pRg st="8" end="8"/>
                                            </p:txEl>
                                          </p:spTgt>
                                        </p:tgtEl>
                                        <p:attrNameLst>
                                          <p:attrName>ppt_y</p:attrName>
                                        </p:attrNameLst>
                                      </p:cBhvr>
                                      <p:tavLst>
                                        <p:tav tm="0">
                                          <p:val>
                                            <p:strVal val="#ppt_y"/>
                                          </p:val>
                                        </p:tav>
                                        <p:tav tm="100000">
                                          <p:val>
                                            <p:strVal val="#ppt_y"/>
                                          </p:val>
                                        </p:tav>
                                      </p:tavLst>
                                    </p:anim>
                                    <p:anim calcmode="lin" valueType="num">
                                      <p:cBhvr>
                                        <p:cTn id="60" dur="1180" fill="hold"/>
                                        <p:tgtEl>
                                          <p:spTgt spid="2">
                                            <p:txEl>
                                              <p:pRg st="8" end="8"/>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1" dur="1180" fill="hold"/>
                                        <p:tgtEl>
                                          <p:spTgt spid="2">
                                            <p:txEl>
                                              <p:pRg st="8" end="8"/>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2" dur="1180" tmFilter="0,0; .5, 1; 1, 1"/>
                                        <p:tgtEl>
                                          <p:spTgt spid="2">
                                            <p:txEl>
                                              <p:pRg st="8" end="8"/>
                                            </p:txEl>
                                          </p:spTgt>
                                        </p:tgtEl>
                                      </p:cBhvr>
                                    </p:animEffect>
                                  </p:childTnLst>
                                </p:cTn>
                              </p:par>
                            </p:childTnLst>
                          </p:cTn>
                        </p:par>
                        <p:par>
                          <p:cTn id="63" fill="hold">
                            <p:stCondLst>
                              <p:cond delay="79968"/>
                            </p:stCondLst>
                            <p:childTnLst>
                              <p:par>
                                <p:cTn id="64" presetID="41" presetClass="entr" presetSubtype="0" fill="hold" grpId="0" nodeType="afterEffect">
                                  <p:stCondLst>
                                    <p:cond delay="1000"/>
                                  </p:stCondLst>
                                  <p:iterate type="lt">
                                    <p:tmPct val="10000"/>
                                  </p:iterate>
                                  <p:childTnLst>
                                    <p:set>
                                      <p:cBhvr>
                                        <p:cTn id="65" dur="1" fill="hold">
                                          <p:stCondLst>
                                            <p:cond delay="0"/>
                                          </p:stCondLst>
                                        </p:cTn>
                                        <p:tgtEl>
                                          <p:spTgt spid="2">
                                            <p:txEl>
                                              <p:pRg st="10" end="10"/>
                                            </p:txEl>
                                          </p:spTgt>
                                        </p:tgtEl>
                                        <p:attrNameLst>
                                          <p:attrName>style.visibility</p:attrName>
                                        </p:attrNameLst>
                                      </p:cBhvr>
                                      <p:to>
                                        <p:strVal val="visible"/>
                                      </p:to>
                                    </p:set>
                                    <p:anim calcmode="lin" valueType="num">
                                      <p:cBhvr>
                                        <p:cTn id="66" dur="1180" fill="hold"/>
                                        <p:tgtEl>
                                          <p:spTgt spid="2">
                                            <p:txEl>
                                              <p:pRg st="10" end="10"/>
                                            </p:txEl>
                                          </p:spTgt>
                                        </p:tgtEl>
                                        <p:attrNameLst>
                                          <p:attrName>ppt_x</p:attrName>
                                        </p:attrNameLst>
                                      </p:cBhvr>
                                      <p:tavLst>
                                        <p:tav tm="0">
                                          <p:val>
                                            <p:strVal val="#ppt_x"/>
                                          </p:val>
                                        </p:tav>
                                        <p:tav tm="50000">
                                          <p:val>
                                            <p:strVal val="#ppt_x+.1"/>
                                          </p:val>
                                        </p:tav>
                                        <p:tav tm="100000">
                                          <p:val>
                                            <p:strVal val="#ppt_x"/>
                                          </p:val>
                                        </p:tav>
                                      </p:tavLst>
                                    </p:anim>
                                    <p:anim calcmode="lin" valueType="num">
                                      <p:cBhvr>
                                        <p:cTn id="67" dur="1180" fill="hold"/>
                                        <p:tgtEl>
                                          <p:spTgt spid="2">
                                            <p:txEl>
                                              <p:pRg st="10" end="10"/>
                                            </p:txEl>
                                          </p:spTgt>
                                        </p:tgtEl>
                                        <p:attrNameLst>
                                          <p:attrName>ppt_y</p:attrName>
                                        </p:attrNameLst>
                                      </p:cBhvr>
                                      <p:tavLst>
                                        <p:tav tm="0">
                                          <p:val>
                                            <p:strVal val="#ppt_y"/>
                                          </p:val>
                                        </p:tav>
                                        <p:tav tm="100000">
                                          <p:val>
                                            <p:strVal val="#ppt_y"/>
                                          </p:val>
                                        </p:tav>
                                      </p:tavLst>
                                    </p:anim>
                                    <p:anim calcmode="lin" valueType="num">
                                      <p:cBhvr>
                                        <p:cTn id="68" dur="1180" fill="hold"/>
                                        <p:tgtEl>
                                          <p:spTgt spid="2">
                                            <p:txEl>
                                              <p:pRg st="10" end="1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9" dur="1180" fill="hold"/>
                                        <p:tgtEl>
                                          <p:spTgt spid="2">
                                            <p:txEl>
                                              <p:pRg st="10" end="1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0" dur="1180" tmFilter="0,0; .5, 1; 1, 1"/>
                                        <p:tgtEl>
                                          <p:spTgt spid="2">
                                            <p:txEl>
                                              <p:pRg st="10" end="10"/>
                                            </p:txEl>
                                          </p:spTgt>
                                        </p:tgtEl>
                                      </p:cBhvr>
                                    </p:animEffect>
                                  </p:childTnLst>
                                </p:cTn>
                              </p:par>
                            </p:childTnLst>
                          </p:cTn>
                        </p:par>
                        <p:par>
                          <p:cTn id="71" fill="hold">
                            <p:stCondLst>
                              <p:cond delay="91234"/>
                            </p:stCondLst>
                            <p:childTnLst>
                              <p:par>
                                <p:cTn id="72" presetID="41" presetClass="entr" presetSubtype="0" fill="hold" grpId="0" nodeType="afterEffect">
                                  <p:stCondLst>
                                    <p:cond delay="1000"/>
                                  </p:stCondLst>
                                  <p:iterate type="lt">
                                    <p:tmPct val="10000"/>
                                  </p:iterate>
                                  <p:childTnLst>
                                    <p:set>
                                      <p:cBhvr>
                                        <p:cTn id="73" dur="1" fill="hold">
                                          <p:stCondLst>
                                            <p:cond delay="0"/>
                                          </p:stCondLst>
                                        </p:cTn>
                                        <p:tgtEl>
                                          <p:spTgt spid="2">
                                            <p:txEl>
                                              <p:pRg st="11" end="11"/>
                                            </p:txEl>
                                          </p:spTgt>
                                        </p:tgtEl>
                                        <p:attrNameLst>
                                          <p:attrName>style.visibility</p:attrName>
                                        </p:attrNameLst>
                                      </p:cBhvr>
                                      <p:to>
                                        <p:strVal val="visible"/>
                                      </p:to>
                                    </p:set>
                                    <p:anim calcmode="lin" valueType="num">
                                      <p:cBhvr>
                                        <p:cTn id="74" dur="1180" fill="hold"/>
                                        <p:tgtEl>
                                          <p:spTgt spid="2">
                                            <p:txEl>
                                              <p:pRg st="11" end="11"/>
                                            </p:txEl>
                                          </p:spTgt>
                                        </p:tgtEl>
                                        <p:attrNameLst>
                                          <p:attrName>ppt_x</p:attrName>
                                        </p:attrNameLst>
                                      </p:cBhvr>
                                      <p:tavLst>
                                        <p:tav tm="0">
                                          <p:val>
                                            <p:strVal val="#ppt_x"/>
                                          </p:val>
                                        </p:tav>
                                        <p:tav tm="50000">
                                          <p:val>
                                            <p:strVal val="#ppt_x+.1"/>
                                          </p:val>
                                        </p:tav>
                                        <p:tav tm="100000">
                                          <p:val>
                                            <p:strVal val="#ppt_x"/>
                                          </p:val>
                                        </p:tav>
                                      </p:tavLst>
                                    </p:anim>
                                    <p:anim calcmode="lin" valueType="num">
                                      <p:cBhvr>
                                        <p:cTn id="75" dur="1180" fill="hold"/>
                                        <p:tgtEl>
                                          <p:spTgt spid="2">
                                            <p:txEl>
                                              <p:pRg st="11" end="11"/>
                                            </p:txEl>
                                          </p:spTgt>
                                        </p:tgtEl>
                                        <p:attrNameLst>
                                          <p:attrName>ppt_y</p:attrName>
                                        </p:attrNameLst>
                                      </p:cBhvr>
                                      <p:tavLst>
                                        <p:tav tm="0">
                                          <p:val>
                                            <p:strVal val="#ppt_y"/>
                                          </p:val>
                                        </p:tav>
                                        <p:tav tm="100000">
                                          <p:val>
                                            <p:strVal val="#ppt_y"/>
                                          </p:val>
                                        </p:tav>
                                      </p:tavLst>
                                    </p:anim>
                                    <p:anim calcmode="lin" valueType="num">
                                      <p:cBhvr>
                                        <p:cTn id="76" dur="1180" fill="hold"/>
                                        <p:tgtEl>
                                          <p:spTgt spid="2">
                                            <p:txEl>
                                              <p:pRg st="11" end="1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77" dur="1180" fill="hold"/>
                                        <p:tgtEl>
                                          <p:spTgt spid="2">
                                            <p:txEl>
                                              <p:pRg st="11" end="1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8" dur="1180" tmFilter="0,0; .5, 1; 1, 1"/>
                                        <p:tgtEl>
                                          <p:spTgt spid="2">
                                            <p:txEl>
                                              <p:pRg st="11" end="11"/>
                                            </p:txEl>
                                          </p:spTgt>
                                        </p:tgtEl>
                                      </p:cBhvr>
                                    </p:animEffect>
                                  </p:childTnLst>
                                </p:cTn>
                              </p:par>
                              <p:par>
                                <p:cTn id="79" presetID="41" presetClass="entr" presetSubtype="0" fill="hold" grpId="0" nodeType="withEffect">
                                  <p:stCondLst>
                                    <p:cond delay="10500"/>
                                  </p:stCondLst>
                                  <p:iterate type="lt">
                                    <p:tmPct val="10000"/>
                                  </p:iterate>
                                  <p:childTnLst>
                                    <p:set>
                                      <p:cBhvr>
                                        <p:cTn id="80" dur="1" fill="hold">
                                          <p:stCondLst>
                                            <p:cond delay="0"/>
                                          </p:stCondLst>
                                        </p:cTn>
                                        <p:tgtEl>
                                          <p:spTgt spid="2">
                                            <p:txEl>
                                              <p:pRg st="12" end="12"/>
                                            </p:txEl>
                                          </p:spTgt>
                                        </p:tgtEl>
                                        <p:attrNameLst>
                                          <p:attrName>style.visibility</p:attrName>
                                        </p:attrNameLst>
                                      </p:cBhvr>
                                      <p:to>
                                        <p:strVal val="visible"/>
                                      </p:to>
                                    </p:set>
                                    <p:anim calcmode="lin" valueType="num">
                                      <p:cBhvr>
                                        <p:cTn id="81" dur="1180" fill="hold"/>
                                        <p:tgtEl>
                                          <p:spTgt spid="2">
                                            <p:txEl>
                                              <p:pRg st="12" end="12"/>
                                            </p:txEl>
                                          </p:spTgt>
                                        </p:tgtEl>
                                        <p:attrNameLst>
                                          <p:attrName>ppt_x</p:attrName>
                                        </p:attrNameLst>
                                      </p:cBhvr>
                                      <p:tavLst>
                                        <p:tav tm="0">
                                          <p:val>
                                            <p:strVal val="#ppt_x"/>
                                          </p:val>
                                        </p:tav>
                                        <p:tav tm="50000">
                                          <p:val>
                                            <p:strVal val="#ppt_x+.1"/>
                                          </p:val>
                                        </p:tav>
                                        <p:tav tm="100000">
                                          <p:val>
                                            <p:strVal val="#ppt_x"/>
                                          </p:val>
                                        </p:tav>
                                      </p:tavLst>
                                    </p:anim>
                                    <p:anim calcmode="lin" valueType="num">
                                      <p:cBhvr>
                                        <p:cTn id="82" dur="1180" fill="hold"/>
                                        <p:tgtEl>
                                          <p:spTgt spid="2">
                                            <p:txEl>
                                              <p:pRg st="12" end="12"/>
                                            </p:txEl>
                                          </p:spTgt>
                                        </p:tgtEl>
                                        <p:attrNameLst>
                                          <p:attrName>ppt_y</p:attrName>
                                        </p:attrNameLst>
                                      </p:cBhvr>
                                      <p:tavLst>
                                        <p:tav tm="0">
                                          <p:val>
                                            <p:strVal val="#ppt_y"/>
                                          </p:val>
                                        </p:tav>
                                        <p:tav tm="100000">
                                          <p:val>
                                            <p:strVal val="#ppt_y"/>
                                          </p:val>
                                        </p:tav>
                                      </p:tavLst>
                                    </p:anim>
                                    <p:anim calcmode="lin" valueType="num">
                                      <p:cBhvr>
                                        <p:cTn id="83" dur="1180" fill="hold"/>
                                        <p:tgtEl>
                                          <p:spTgt spid="2">
                                            <p:txEl>
                                              <p:pRg st="12" end="1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4" dur="1180" fill="hold"/>
                                        <p:tgtEl>
                                          <p:spTgt spid="2">
                                            <p:txEl>
                                              <p:pRg st="12" end="1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5" dur="1180" tmFilter="0,0; .5, 1; 1, 1"/>
                                        <p:tgtEl>
                                          <p:spTgt spid="2">
                                            <p:txEl>
                                              <p:pRg st="12" end="12"/>
                                            </p:txEl>
                                          </p:spTgt>
                                        </p:tgtEl>
                                      </p:cBhvr>
                                    </p:animEffect>
                                  </p:childTnLst>
                                </p:cTn>
                              </p:par>
                            </p:childTnLst>
                          </p:cTn>
                        </p:par>
                        <p:par>
                          <p:cTn id="86" fill="hold">
                            <p:stCondLst>
                              <p:cond delay="111410"/>
                            </p:stCondLst>
                            <p:childTnLst>
                              <p:par>
                                <p:cTn id="87" presetID="41" presetClass="entr" presetSubtype="0" fill="hold" grpId="0" nodeType="afterEffect">
                                  <p:stCondLst>
                                    <p:cond delay="1000"/>
                                  </p:stCondLst>
                                  <p:iterate type="lt">
                                    <p:tmPct val="10000"/>
                                  </p:iterate>
                                  <p:childTnLst>
                                    <p:set>
                                      <p:cBhvr>
                                        <p:cTn id="88" dur="1" fill="hold">
                                          <p:stCondLst>
                                            <p:cond delay="0"/>
                                          </p:stCondLst>
                                        </p:cTn>
                                        <p:tgtEl>
                                          <p:spTgt spid="2">
                                            <p:txEl>
                                              <p:pRg st="13" end="13"/>
                                            </p:txEl>
                                          </p:spTgt>
                                        </p:tgtEl>
                                        <p:attrNameLst>
                                          <p:attrName>style.visibility</p:attrName>
                                        </p:attrNameLst>
                                      </p:cBhvr>
                                      <p:to>
                                        <p:strVal val="visible"/>
                                      </p:to>
                                    </p:set>
                                    <p:anim calcmode="lin" valueType="num">
                                      <p:cBhvr>
                                        <p:cTn id="89" dur="1180" fill="hold"/>
                                        <p:tgtEl>
                                          <p:spTgt spid="2">
                                            <p:txEl>
                                              <p:pRg st="13" end="13"/>
                                            </p:txEl>
                                          </p:spTgt>
                                        </p:tgtEl>
                                        <p:attrNameLst>
                                          <p:attrName>ppt_x</p:attrName>
                                        </p:attrNameLst>
                                      </p:cBhvr>
                                      <p:tavLst>
                                        <p:tav tm="0">
                                          <p:val>
                                            <p:strVal val="#ppt_x"/>
                                          </p:val>
                                        </p:tav>
                                        <p:tav tm="50000">
                                          <p:val>
                                            <p:strVal val="#ppt_x+.1"/>
                                          </p:val>
                                        </p:tav>
                                        <p:tav tm="100000">
                                          <p:val>
                                            <p:strVal val="#ppt_x"/>
                                          </p:val>
                                        </p:tav>
                                      </p:tavLst>
                                    </p:anim>
                                    <p:anim calcmode="lin" valueType="num">
                                      <p:cBhvr>
                                        <p:cTn id="90" dur="1180" fill="hold"/>
                                        <p:tgtEl>
                                          <p:spTgt spid="2">
                                            <p:txEl>
                                              <p:pRg st="13" end="13"/>
                                            </p:txEl>
                                          </p:spTgt>
                                        </p:tgtEl>
                                        <p:attrNameLst>
                                          <p:attrName>ppt_y</p:attrName>
                                        </p:attrNameLst>
                                      </p:cBhvr>
                                      <p:tavLst>
                                        <p:tav tm="0">
                                          <p:val>
                                            <p:strVal val="#ppt_y"/>
                                          </p:val>
                                        </p:tav>
                                        <p:tav tm="100000">
                                          <p:val>
                                            <p:strVal val="#ppt_y"/>
                                          </p:val>
                                        </p:tav>
                                      </p:tavLst>
                                    </p:anim>
                                    <p:anim calcmode="lin" valueType="num">
                                      <p:cBhvr>
                                        <p:cTn id="91" dur="1180" fill="hold"/>
                                        <p:tgtEl>
                                          <p:spTgt spid="2">
                                            <p:txEl>
                                              <p:pRg st="13" end="1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92" dur="1180" fill="hold"/>
                                        <p:tgtEl>
                                          <p:spTgt spid="2">
                                            <p:txEl>
                                              <p:pRg st="13" end="1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93" dur="1180" tmFilter="0,0; .5, 1; 1, 1"/>
                                        <p:tgtEl>
                                          <p:spTgt spid="2">
                                            <p:txEl>
                                              <p:pRg st="13" end="13"/>
                                            </p:txEl>
                                          </p:spTgt>
                                        </p:tgtEl>
                                      </p:cBhvr>
                                    </p:animEffect>
                                  </p:childTnLst>
                                </p:cTn>
                              </p:par>
                              <p:par>
                                <p:cTn id="94" presetID="41" presetClass="entr" presetSubtype="0" fill="hold" grpId="0" nodeType="withEffect">
                                  <p:stCondLst>
                                    <p:cond delay="10750"/>
                                  </p:stCondLst>
                                  <p:iterate type="lt">
                                    <p:tmPct val="10000"/>
                                  </p:iterate>
                                  <p:childTnLst>
                                    <p:set>
                                      <p:cBhvr>
                                        <p:cTn id="95" dur="1" fill="hold">
                                          <p:stCondLst>
                                            <p:cond delay="0"/>
                                          </p:stCondLst>
                                        </p:cTn>
                                        <p:tgtEl>
                                          <p:spTgt spid="2">
                                            <p:txEl>
                                              <p:pRg st="14" end="14"/>
                                            </p:txEl>
                                          </p:spTgt>
                                        </p:tgtEl>
                                        <p:attrNameLst>
                                          <p:attrName>style.visibility</p:attrName>
                                        </p:attrNameLst>
                                      </p:cBhvr>
                                      <p:to>
                                        <p:strVal val="visible"/>
                                      </p:to>
                                    </p:set>
                                    <p:anim calcmode="lin" valueType="num">
                                      <p:cBhvr>
                                        <p:cTn id="96" dur="1180" fill="hold"/>
                                        <p:tgtEl>
                                          <p:spTgt spid="2">
                                            <p:txEl>
                                              <p:pRg st="14" end="14"/>
                                            </p:txEl>
                                          </p:spTgt>
                                        </p:tgtEl>
                                        <p:attrNameLst>
                                          <p:attrName>ppt_x</p:attrName>
                                        </p:attrNameLst>
                                      </p:cBhvr>
                                      <p:tavLst>
                                        <p:tav tm="0">
                                          <p:val>
                                            <p:strVal val="#ppt_x"/>
                                          </p:val>
                                        </p:tav>
                                        <p:tav tm="50000">
                                          <p:val>
                                            <p:strVal val="#ppt_x+.1"/>
                                          </p:val>
                                        </p:tav>
                                        <p:tav tm="100000">
                                          <p:val>
                                            <p:strVal val="#ppt_x"/>
                                          </p:val>
                                        </p:tav>
                                      </p:tavLst>
                                    </p:anim>
                                    <p:anim calcmode="lin" valueType="num">
                                      <p:cBhvr>
                                        <p:cTn id="97" dur="1180" fill="hold"/>
                                        <p:tgtEl>
                                          <p:spTgt spid="2">
                                            <p:txEl>
                                              <p:pRg st="14" end="14"/>
                                            </p:txEl>
                                          </p:spTgt>
                                        </p:tgtEl>
                                        <p:attrNameLst>
                                          <p:attrName>ppt_y</p:attrName>
                                        </p:attrNameLst>
                                      </p:cBhvr>
                                      <p:tavLst>
                                        <p:tav tm="0">
                                          <p:val>
                                            <p:strVal val="#ppt_y"/>
                                          </p:val>
                                        </p:tav>
                                        <p:tav tm="100000">
                                          <p:val>
                                            <p:strVal val="#ppt_y"/>
                                          </p:val>
                                        </p:tav>
                                      </p:tavLst>
                                    </p:anim>
                                    <p:anim calcmode="lin" valueType="num">
                                      <p:cBhvr>
                                        <p:cTn id="98" dur="1180" fill="hold"/>
                                        <p:tgtEl>
                                          <p:spTgt spid="2">
                                            <p:txEl>
                                              <p:pRg st="14" end="1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99" dur="1180" fill="hold"/>
                                        <p:tgtEl>
                                          <p:spTgt spid="2">
                                            <p:txEl>
                                              <p:pRg st="14" end="1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00" dur="1180" tmFilter="0,0; .5, 1; 1, 1"/>
                                        <p:tgtEl>
                                          <p:spTgt spid="2">
                                            <p:txEl>
                                              <p:pRg st="14" end="14"/>
                                            </p:txEl>
                                          </p:spTgt>
                                        </p:tgtEl>
                                      </p:cBhvr>
                                    </p:animEffect>
                                  </p:childTnLst>
                                </p:cTn>
                              </p:par>
                            </p:childTnLst>
                          </p:cTn>
                        </p:par>
                        <p:par>
                          <p:cTn id="101" fill="hold">
                            <p:stCondLst>
                              <p:cond delay="129240"/>
                            </p:stCondLst>
                            <p:childTnLst>
                              <p:par>
                                <p:cTn id="102" presetID="41" presetClass="entr" presetSubtype="0" fill="hold" grpId="0" nodeType="afterEffect">
                                  <p:stCondLst>
                                    <p:cond delay="1000"/>
                                  </p:stCondLst>
                                  <p:iterate type="lt">
                                    <p:tmPct val="10000"/>
                                  </p:iterate>
                                  <p:childTnLst>
                                    <p:set>
                                      <p:cBhvr>
                                        <p:cTn id="103" dur="1" fill="hold">
                                          <p:stCondLst>
                                            <p:cond delay="0"/>
                                          </p:stCondLst>
                                        </p:cTn>
                                        <p:tgtEl>
                                          <p:spTgt spid="2">
                                            <p:txEl>
                                              <p:pRg st="15" end="15"/>
                                            </p:txEl>
                                          </p:spTgt>
                                        </p:tgtEl>
                                        <p:attrNameLst>
                                          <p:attrName>style.visibility</p:attrName>
                                        </p:attrNameLst>
                                      </p:cBhvr>
                                      <p:to>
                                        <p:strVal val="visible"/>
                                      </p:to>
                                    </p:set>
                                    <p:anim calcmode="lin" valueType="num">
                                      <p:cBhvr>
                                        <p:cTn id="104" dur="1180" fill="hold"/>
                                        <p:tgtEl>
                                          <p:spTgt spid="2">
                                            <p:txEl>
                                              <p:pRg st="15" end="15"/>
                                            </p:txEl>
                                          </p:spTgt>
                                        </p:tgtEl>
                                        <p:attrNameLst>
                                          <p:attrName>ppt_x</p:attrName>
                                        </p:attrNameLst>
                                      </p:cBhvr>
                                      <p:tavLst>
                                        <p:tav tm="0">
                                          <p:val>
                                            <p:strVal val="#ppt_x"/>
                                          </p:val>
                                        </p:tav>
                                        <p:tav tm="50000">
                                          <p:val>
                                            <p:strVal val="#ppt_x+.1"/>
                                          </p:val>
                                        </p:tav>
                                        <p:tav tm="100000">
                                          <p:val>
                                            <p:strVal val="#ppt_x"/>
                                          </p:val>
                                        </p:tav>
                                      </p:tavLst>
                                    </p:anim>
                                    <p:anim calcmode="lin" valueType="num">
                                      <p:cBhvr>
                                        <p:cTn id="105" dur="1180" fill="hold"/>
                                        <p:tgtEl>
                                          <p:spTgt spid="2">
                                            <p:txEl>
                                              <p:pRg st="15" end="15"/>
                                            </p:txEl>
                                          </p:spTgt>
                                        </p:tgtEl>
                                        <p:attrNameLst>
                                          <p:attrName>ppt_y</p:attrName>
                                        </p:attrNameLst>
                                      </p:cBhvr>
                                      <p:tavLst>
                                        <p:tav tm="0">
                                          <p:val>
                                            <p:strVal val="#ppt_y"/>
                                          </p:val>
                                        </p:tav>
                                        <p:tav tm="100000">
                                          <p:val>
                                            <p:strVal val="#ppt_y"/>
                                          </p:val>
                                        </p:tav>
                                      </p:tavLst>
                                    </p:anim>
                                    <p:anim calcmode="lin" valueType="num">
                                      <p:cBhvr>
                                        <p:cTn id="106" dur="1180" fill="hold"/>
                                        <p:tgtEl>
                                          <p:spTgt spid="2">
                                            <p:txEl>
                                              <p:pRg st="15" end="1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7" dur="1180" fill="hold"/>
                                        <p:tgtEl>
                                          <p:spTgt spid="2">
                                            <p:txEl>
                                              <p:pRg st="15" end="1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08" dur="1180" tmFilter="0,0; .5, 1; 1, 1"/>
                                        <p:tgtEl>
                                          <p:spTgt spid="2">
                                            <p:txEl>
                                              <p:pRg st="15" end="15"/>
                                            </p:txEl>
                                          </p:spTgt>
                                        </p:tgtEl>
                                      </p:cBhvr>
                                    </p:animEffect>
                                  </p:childTnLst>
                                </p:cTn>
                              </p:par>
                              <p:par>
                                <p:cTn id="109" presetID="41" presetClass="entr" presetSubtype="0" fill="hold" grpId="0" nodeType="withEffect">
                                  <p:stCondLst>
                                    <p:cond delay="19250"/>
                                  </p:stCondLst>
                                  <p:iterate type="lt">
                                    <p:tmPct val="10000"/>
                                  </p:iterate>
                                  <p:childTnLst>
                                    <p:set>
                                      <p:cBhvr>
                                        <p:cTn id="110" dur="1" fill="hold">
                                          <p:stCondLst>
                                            <p:cond delay="0"/>
                                          </p:stCondLst>
                                        </p:cTn>
                                        <p:tgtEl>
                                          <p:spTgt spid="2">
                                            <p:txEl>
                                              <p:pRg st="16" end="16"/>
                                            </p:txEl>
                                          </p:spTgt>
                                        </p:tgtEl>
                                        <p:attrNameLst>
                                          <p:attrName>style.visibility</p:attrName>
                                        </p:attrNameLst>
                                      </p:cBhvr>
                                      <p:to>
                                        <p:strVal val="visible"/>
                                      </p:to>
                                    </p:set>
                                    <p:anim calcmode="lin" valueType="num">
                                      <p:cBhvr>
                                        <p:cTn id="111" dur="1180" fill="hold"/>
                                        <p:tgtEl>
                                          <p:spTgt spid="2">
                                            <p:txEl>
                                              <p:pRg st="16" end="16"/>
                                            </p:txEl>
                                          </p:spTgt>
                                        </p:tgtEl>
                                        <p:attrNameLst>
                                          <p:attrName>ppt_x</p:attrName>
                                        </p:attrNameLst>
                                      </p:cBhvr>
                                      <p:tavLst>
                                        <p:tav tm="0">
                                          <p:val>
                                            <p:strVal val="#ppt_x"/>
                                          </p:val>
                                        </p:tav>
                                        <p:tav tm="50000">
                                          <p:val>
                                            <p:strVal val="#ppt_x+.1"/>
                                          </p:val>
                                        </p:tav>
                                        <p:tav tm="100000">
                                          <p:val>
                                            <p:strVal val="#ppt_x"/>
                                          </p:val>
                                        </p:tav>
                                      </p:tavLst>
                                    </p:anim>
                                    <p:anim calcmode="lin" valueType="num">
                                      <p:cBhvr>
                                        <p:cTn id="112" dur="1180" fill="hold"/>
                                        <p:tgtEl>
                                          <p:spTgt spid="2">
                                            <p:txEl>
                                              <p:pRg st="16" end="16"/>
                                            </p:txEl>
                                          </p:spTgt>
                                        </p:tgtEl>
                                        <p:attrNameLst>
                                          <p:attrName>ppt_y</p:attrName>
                                        </p:attrNameLst>
                                      </p:cBhvr>
                                      <p:tavLst>
                                        <p:tav tm="0">
                                          <p:val>
                                            <p:strVal val="#ppt_y"/>
                                          </p:val>
                                        </p:tav>
                                        <p:tav tm="100000">
                                          <p:val>
                                            <p:strVal val="#ppt_y"/>
                                          </p:val>
                                        </p:tav>
                                      </p:tavLst>
                                    </p:anim>
                                    <p:anim calcmode="lin" valueType="num">
                                      <p:cBhvr>
                                        <p:cTn id="113" dur="1180" fill="hold"/>
                                        <p:tgtEl>
                                          <p:spTgt spid="2">
                                            <p:txEl>
                                              <p:pRg st="16" end="16"/>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14" dur="1180" fill="hold"/>
                                        <p:tgtEl>
                                          <p:spTgt spid="2">
                                            <p:txEl>
                                              <p:pRg st="16" end="16"/>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5" dur="1180" tmFilter="0,0; .5, 1; 1, 1"/>
                                        <p:tgtEl>
                                          <p:spTgt spid="2">
                                            <p:txEl>
                                              <p:pRg st="16" end="16"/>
                                            </p:txEl>
                                          </p:spTgt>
                                        </p:tgtEl>
                                      </p:cBhvr>
                                    </p:animEffect>
                                  </p:childTnLst>
                                </p:cTn>
                              </p:par>
                            </p:childTnLst>
                          </p:cTn>
                        </p:par>
                        <p:par>
                          <p:cTn id="116" fill="hold">
                            <p:stCondLst>
                              <p:cond delay="152856"/>
                            </p:stCondLst>
                            <p:childTnLst>
                              <p:par>
                                <p:cTn id="117" presetID="41" presetClass="entr" presetSubtype="0" fill="hold" grpId="0" nodeType="afterEffect">
                                  <p:stCondLst>
                                    <p:cond delay="1000"/>
                                  </p:stCondLst>
                                  <p:iterate type="lt">
                                    <p:tmPct val="10000"/>
                                  </p:iterate>
                                  <p:childTnLst>
                                    <p:set>
                                      <p:cBhvr>
                                        <p:cTn id="118" dur="1" fill="hold">
                                          <p:stCondLst>
                                            <p:cond delay="0"/>
                                          </p:stCondLst>
                                        </p:cTn>
                                        <p:tgtEl>
                                          <p:spTgt spid="2">
                                            <p:txEl>
                                              <p:pRg st="18" end="18"/>
                                            </p:txEl>
                                          </p:spTgt>
                                        </p:tgtEl>
                                        <p:attrNameLst>
                                          <p:attrName>style.visibility</p:attrName>
                                        </p:attrNameLst>
                                      </p:cBhvr>
                                      <p:to>
                                        <p:strVal val="visible"/>
                                      </p:to>
                                    </p:set>
                                    <p:anim calcmode="lin" valueType="num">
                                      <p:cBhvr>
                                        <p:cTn id="119" dur="1180" fill="hold"/>
                                        <p:tgtEl>
                                          <p:spTgt spid="2">
                                            <p:txEl>
                                              <p:pRg st="18" end="18"/>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0" dur="1180" fill="hold"/>
                                        <p:tgtEl>
                                          <p:spTgt spid="2">
                                            <p:txEl>
                                              <p:pRg st="18" end="18"/>
                                            </p:txEl>
                                          </p:spTgt>
                                        </p:tgtEl>
                                        <p:attrNameLst>
                                          <p:attrName>ppt_y</p:attrName>
                                        </p:attrNameLst>
                                      </p:cBhvr>
                                      <p:tavLst>
                                        <p:tav tm="0">
                                          <p:val>
                                            <p:strVal val="#ppt_y"/>
                                          </p:val>
                                        </p:tav>
                                        <p:tav tm="100000">
                                          <p:val>
                                            <p:strVal val="#ppt_y"/>
                                          </p:val>
                                        </p:tav>
                                      </p:tavLst>
                                    </p:anim>
                                    <p:anim calcmode="lin" valueType="num">
                                      <p:cBhvr>
                                        <p:cTn id="121" dur="1180" fill="hold"/>
                                        <p:tgtEl>
                                          <p:spTgt spid="2">
                                            <p:txEl>
                                              <p:pRg st="18" end="18"/>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22" dur="1180" fill="hold"/>
                                        <p:tgtEl>
                                          <p:spTgt spid="2">
                                            <p:txEl>
                                              <p:pRg st="18" end="18"/>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23" dur="1180" tmFilter="0,0; .5, 1; 1, 1"/>
                                        <p:tgtEl>
                                          <p:spTgt spid="2">
                                            <p:txEl>
                                              <p:pRg st="18" end="18"/>
                                            </p:txEl>
                                          </p:spTgt>
                                        </p:tgtEl>
                                      </p:cBhvr>
                                    </p:animEffect>
                                  </p:childTnLst>
                                </p:cTn>
                              </p:par>
                              <p:par>
                                <p:cTn id="124" presetID="41" presetClass="entr" presetSubtype="0" fill="hold" grpId="0" nodeType="withEffect">
                                  <p:stCondLst>
                                    <p:cond delay="10250"/>
                                  </p:stCondLst>
                                  <p:iterate type="lt">
                                    <p:tmPct val="10000"/>
                                  </p:iterate>
                                  <p:childTnLst>
                                    <p:set>
                                      <p:cBhvr>
                                        <p:cTn id="125" dur="1" fill="hold">
                                          <p:stCondLst>
                                            <p:cond delay="0"/>
                                          </p:stCondLst>
                                        </p:cTn>
                                        <p:tgtEl>
                                          <p:spTgt spid="2">
                                            <p:txEl>
                                              <p:pRg st="19" end="19"/>
                                            </p:txEl>
                                          </p:spTgt>
                                        </p:tgtEl>
                                        <p:attrNameLst>
                                          <p:attrName>style.visibility</p:attrName>
                                        </p:attrNameLst>
                                      </p:cBhvr>
                                      <p:to>
                                        <p:strVal val="visible"/>
                                      </p:to>
                                    </p:set>
                                    <p:anim calcmode="lin" valueType="num">
                                      <p:cBhvr>
                                        <p:cTn id="126" dur="1180" fill="hold"/>
                                        <p:tgtEl>
                                          <p:spTgt spid="2">
                                            <p:txEl>
                                              <p:pRg st="19" end="19"/>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7" dur="1180" fill="hold"/>
                                        <p:tgtEl>
                                          <p:spTgt spid="2">
                                            <p:txEl>
                                              <p:pRg st="19" end="19"/>
                                            </p:txEl>
                                          </p:spTgt>
                                        </p:tgtEl>
                                        <p:attrNameLst>
                                          <p:attrName>ppt_y</p:attrName>
                                        </p:attrNameLst>
                                      </p:cBhvr>
                                      <p:tavLst>
                                        <p:tav tm="0">
                                          <p:val>
                                            <p:strVal val="#ppt_y"/>
                                          </p:val>
                                        </p:tav>
                                        <p:tav tm="100000">
                                          <p:val>
                                            <p:strVal val="#ppt_y"/>
                                          </p:val>
                                        </p:tav>
                                      </p:tavLst>
                                    </p:anim>
                                    <p:anim calcmode="lin" valueType="num">
                                      <p:cBhvr>
                                        <p:cTn id="128" dur="1180" fill="hold"/>
                                        <p:tgtEl>
                                          <p:spTgt spid="2">
                                            <p:txEl>
                                              <p:pRg st="19" end="19"/>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29" dur="1180" fill="hold"/>
                                        <p:tgtEl>
                                          <p:spTgt spid="2">
                                            <p:txEl>
                                              <p:pRg st="19" end="19"/>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30" dur="1180" tmFilter="0,0; .5, 1; 1, 1"/>
                                        <p:tgtEl>
                                          <p:spTgt spid="2">
                                            <p:txEl>
                                              <p:pRg st="19" end="19"/>
                                            </p:txEl>
                                          </p:spTgt>
                                        </p:tgtEl>
                                      </p:cBhvr>
                                    </p:animEffect>
                                  </p:childTnLst>
                                </p:cTn>
                              </p:par>
                            </p:childTnLst>
                          </p:cTn>
                        </p:par>
                        <p:par>
                          <p:cTn id="131" fill="hold">
                            <p:stCondLst>
                              <p:cond delay="167236"/>
                            </p:stCondLst>
                            <p:childTnLst>
                              <p:par>
                                <p:cTn id="132" presetID="1" presetClass="entr" presetSubtype="0" fill="hold" grpId="0" nodeType="afterEffect" nodePh="1">
                                  <p:stCondLst>
                                    <p:cond delay="3000"/>
                                  </p:stCondLst>
                                  <p:endCondLst>
                                    <p:cond evt="begin" delay="0">
                                      <p:tn val="132"/>
                                    </p:cond>
                                  </p:endCondLst>
                                  <p:childTnLst>
                                    <p:set>
                                      <p:cBhvr>
                                        <p:cTn id="133"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Rectángulo 1"/>
          <p:cNvSpPr/>
          <p:nvPr/>
        </p:nvSpPr>
        <p:spPr>
          <a:xfrm>
            <a:off x="332509" y="4904499"/>
            <a:ext cx="11526981" cy="1862048"/>
          </a:xfrm>
          <a:prstGeom prst="rect">
            <a:avLst/>
          </a:prstGeom>
        </p:spPr>
        <p:txBody>
          <a:bodyPr wrap="square">
            <a:spAutoFit/>
          </a:bodyPr>
          <a:lstStyle/>
          <a:p>
            <a:pPr algn="ctr">
              <a:lnSpc>
                <a:spcPts val="2300"/>
              </a:lnSpc>
            </a:pPr>
            <a:r>
              <a:rPr lang="es-MX" sz="2400" dirty="0">
                <a:solidFill>
                  <a:prstClr val="black"/>
                </a:solidFill>
                <a:latin typeface="CommercialScript BT" panose="03030803040807090C04" pitchFamily="66" charset="2"/>
              </a:rPr>
              <a:t>En 2004 se produjo un descubrimiento aún más sensacional: a miles de km de allí, a los pies </a:t>
            </a:r>
          </a:p>
          <a:p>
            <a:pPr algn="ctr">
              <a:lnSpc>
                <a:spcPts val="2300"/>
              </a:lnSpc>
            </a:pPr>
            <a:r>
              <a:rPr lang="es-MX" sz="2400" dirty="0">
                <a:solidFill>
                  <a:prstClr val="black"/>
                </a:solidFill>
                <a:latin typeface="CommercialScript BT" panose="03030803040807090C04" pitchFamily="66" charset="2"/>
              </a:rPr>
              <a:t>de los montes Urales, en Rusia, se encontraron restos aún más modernos que evidenciaban </a:t>
            </a:r>
          </a:p>
          <a:p>
            <a:pPr algn="ctr">
              <a:lnSpc>
                <a:spcPts val="2300"/>
              </a:lnSpc>
            </a:pPr>
            <a:r>
              <a:rPr lang="es-MX" sz="2400" dirty="0">
                <a:solidFill>
                  <a:prstClr val="black"/>
                </a:solidFill>
                <a:latin typeface="CommercialScript BT" panose="03030803040807090C04" pitchFamily="66" charset="2"/>
              </a:rPr>
              <a:t>la existencia de ciervos gigantes en Siberia occidental hasta alrededor del 5000 a. C. </a:t>
            </a:r>
          </a:p>
          <a:p>
            <a:pPr algn="ctr">
              <a:lnSpc>
                <a:spcPts val="2300"/>
              </a:lnSpc>
            </a:pPr>
            <a:r>
              <a:rPr lang="es-MX" sz="2400" dirty="0">
                <a:solidFill>
                  <a:prstClr val="black"/>
                </a:solidFill>
                <a:latin typeface="CommercialScript BT" panose="03030803040807090C04" pitchFamily="66" charset="2"/>
              </a:rPr>
              <a:t>Su extinción coincide con una serie de alteraciones en el terreno que no fueron causadas </a:t>
            </a:r>
          </a:p>
          <a:p>
            <a:pPr algn="ctr">
              <a:lnSpc>
                <a:spcPts val="2300"/>
              </a:lnSpc>
            </a:pPr>
            <a:r>
              <a:rPr lang="es-MX" sz="2400" dirty="0">
                <a:solidFill>
                  <a:prstClr val="black"/>
                </a:solidFill>
                <a:latin typeface="CommercialScript BT" panose="03030803040807090C04" pitchFamily="66" charset="2"/>
              </a:rPr>
              <a:t>por cazadores paleolíticos, sino por los primeros granjeros neolíticos de Rusia. </a:t>
            </a:r>
          </a:p>
          <a:p>
            <a:pPr algn="ctr">
              <a:lnSpc>
                <a:spcPts val="2300"/>
              </a:lnSpc>
            </a:pPr>
            <a:r>
              <a:rPr lang="es-MX" sz="2400" dirty="0">
                <a:solidFill>
                  <a:prstClr val="black"/>
                </a:solidFill>
                <a:latin typeface="CommercialScript BT" panose="03030803040807090C04" pitchFamily="66" charset="2"/>
              </a:rPr>
              <a:t>Por tanto, el ciervo irlandés sobrevivió a la era glacial.</a:t>
            </a:r>
          </a:p>
        </p:txBody>
      </p:sp>
      <p:sp>
        <p:nvSpPr>
          <p:cNvPr id="3" name="Rectángulo 2"/>
          <p:cNvSpPr/>
          <p:nvPr/>
        </p:nvSpPr>
        <p:spPr>
          <a:xfrm>
            <a:off x="332509" y="111899"/>
            <a:ext cx="11526982" cy="2157001"/>
          </a:xfrm>
          <a:prstGeom prst="rect">
            <a:avLst/>
          </a:prstGeom>
        </p:spPr>
        <p:txBody>
          <a:bodyPr wrap="square">
            <a:spAutoFit/>
          </a:bodyPr>
          <a:lstStyle/>
          <a:p>
            <a:pPr lvl="0" algn="ctr">
              <a:lnSpc>
                <a:spcPts val="2300"/>
              </a:lnSpc>
            </a:pPr>
            <a:r>
              <a:rPr lang="es-MX" sz="3200" dirty="0">
                <a:solidFill>
                  <a:srgbClr val="C00000"/>
                </a:solidFill>
                <a:effectLst>
                  <a:outerShdw blurRad="38100" dist="38100" dir="2700000" algn="tl">
                    <a:srgbClr val="000000">
                      <a:alpha val="43137"/>
                    </a:srgbClr>
                  </a:outerShdw>
                </a:effectLst>
                <a:latin typeface="CommercialScript BT" panose="03030803040807090C04" pitchFamily="66" charset="2"/>
              </a:rPr>
              <a:t>Alce Irlandés</a:t>
            </a:r>
          </a:p>
          <a:p>
            <a:pPr lvl="0" algn="ctr">
              <a:lnSpc>
                <a:spcPts val="2300"/>
              </a:lnSpc>
            </a:pPr>
            <a:endParaRPr lang="es-MX" sz="3200" dirty="0">
              <a:solidFill>
                <a:prstClr val="black"/>
              </a:solidFill>
              <a:latin typeface="CommercialScript BT" panose="03030803040807090C04" pitchFamily="66" charset="2"/>
            </a:endParaRPr>
          </a:p>
          <a:p>
            <a:pPr lvl="0" algn="ctr">
              <a:lnSpc>
                <a:spcPts val="2300"/>
              </a:lnSpc>
            </a:pPr>
            <a:r>
              <a:rPr lang="es-MX" sz="2400" dirty="0">
                <a:solidFill>
                  <a:prstClr val="black"/>
                </a:solidFill>
                <a:latin typeface="CommercialScript BT" panose="03030803040807090C04" pitchFamily="66" charset="2"/>
              </a:rPr>
              <a:t>Es el mayor cérvido de toda la historia. </a:t>
            </a:r>
          </a:p>
          <a:p>
            <a:pPr lvl="0" algn="ctr">
              <a:lnSpc>
                <a:spcPts val="2300"/>
              </a:lnSpc>
            </a:pPr>
            <a:r>
              <a:rPr lang="es-MX" sz="2400" dirty="0">
                <a:solidFill>
                  <a:prstClr val="black"/>
                </a:solidFill>
                <a:latin typeface="CommercialScript BT" panose="03030803040807090C04" pitchFamily="66" charset="2"/>
              </a:rPr>
              <a:t>Semejante a un gamo de gran tamaño, sus astas medían hasta 3,5 m de punta a punta. </a:t>
            </a:r>
          </a:p>
          <a:p>
            <a:pPr lvl="0" algn="ctr">
              <a:lnSpc>
                <a:spcPts val="2300"/>
              </a:lnSpc>
            </a:pPr>
            <a:r>
              <a:rPr lang="es-MX" sz="2400" dirty="0">
                <a:solidFill>
                  <a:prstClr val="black"/>
                </a:solidFill>
                <a:latin typeface="CommercialScript BT" panose="03030803040807090C04" pitchFamily="66" charset="2"/>
              </a:rPr>
              <a:t>Aunque vivió en toda Europa y gran parte de Asia desde hace medio millón de años </a:t>
            </a:r>
          </a:p>
          <a:p>
            <a:pPr lvl="0" algn="ctr">
              <a:lnSpc>
                <a:spcPts val="2300"/>
              </a:lnSpc>
            </a:pPr>
            <a:r>
              <a:rPr lang="es-MX" sz="2400" dirty="0">
                <a:solidFill>
                  <a:prstClr val="black"/>
                </a:solidFill>
                <a:latin typeface="CommercialScript BT" panose="03030803040807090C04" pitchFamily="66" charset="2"/>
              </a:rPr>
              <a:t>hasta su extinción en tiempos recientes, suele ser conocido popularmente como "alce irlandés" </a:t>
            </a:r>
          </a:p>
          <a:p>
            <a:pPr lvl="0" algn="ctr">
              <a:lnSpc>
                <a:spcPts val="2300"/>
              </a:lnSpc>
            </a:pPr>
            <a:r>
              <a:rPr lang="es-MX" sz="2400" dirty="0">
                <a:solidFill>
                  <a:prstClr val="black"/>
                </a:solidFill>
                <a:latin typeface="CommercialScript BT" panose="03030803040807090C04" pitchFamily="66" charset="2"/>
              </a:rPr>
              <a:t>por los abundantes hallazgos de ejemplares conservados en las turberas de Irlanda.</a:t>
            </a:r>
          </a:p>
        </p:txBody>
      </p:sp>
      <p:pic>
        <p:nvPicPr>
          <p:cNvPr id="4" name="Imagen 3" descr="6.Alce Irlandé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89264" y="2014163"/>
            <a:ext cx="3823854" cy="271816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5" name="Rectángulo 4"/>
          <p:cNvSpPr/>
          <p:nvPr/>
        </p:nvSpPr>
        <p:spPr>
          <a:xfrm>
            <a:off x="0" y="2318792"/>
            <a:ext cx="7550727" cy="2746906"/>
          </a:xfrm>
          <a:prstGeom prst="rect">
            <a:avLst/>
          </a:prstGeom>
        </p:spPr>
        <p:txBody>
          <a:bodyPr wrap="square">
            <a:spAutoFit/>
          </a:bodyPr>
          <a:lstStyle/>
          <a:p>
            <a:pPr lvl="0" algn="ctr">
              <a:lnSpc>
                <a:spcPts val="2300"/>
              </a:lnSpc>
            </a:pPr>
            <a:r>
              <a:rPr lang="es-MX" sz="2400" dirty="0">
                <a:solidFill>
                  <a:prstClr val="black"/>
                </a:solidFill>
                <a:latin typeface="CommercialScript BT" panose="03030803040807090C04" pitchFamily="66" charset="2"/>
              </a:rPr>
              <a:t>Con el final de las glaciaciones la especie menguó rápidamente. </a:t>
            </a:r>
          </a:p>
          <a:p>
            <a:pPr lvl="0" algn="ctr">
              <a:lnSpc>
                <a:spcPts val="2300"/>
              </a:lnSpc>
            </a:pPr>
            <a:r>
              <a:rPr lang="es-MX" sz="2400" dirty="0">
                <a:solidFill>
                  <a:prstClr val="black"/>
                </a:solidFill>
                <a:latin typeface="CommercialScript BT" panose="03030803040807090C04" pitchFamily="66" charset="2"/>
              </a:rPr>
              <a:t>En un principio se calculó su extinción hace unos 10.600 años, </a:t>
            </a:r>
          </a:p>
          <a:p>
            <a:pPr lvl="0" algn="ctr">
              <a:lnSpc>
                <a:spcPts val="2300"/>
              </a:lnSpc>
            </a:pPr>
            <a:r>
              <a:rPr lang="es-MX" sz="2400" dirty="0">
                <a:solidFill>
                  <a:prstClr val="black"/>
                </a:solidFill>
                <a:latin typeface="CommercialScript BT" panose="03030803040807090C04" pitchFamily="66" charset="2"/>
              </a:rPr>
              <a:t>junto con la de la mayor parte de la megafauna mundial, </a:t>
            </a:r>
          </a:p>
          <a:p>
            <a:pPr lvl="0" algn="ctr">
              <a:lnSpc>
                <a:spcPts val="2300"/>
              </a:lnSpc>
            </a:pPr>
            <a:r>
              <a:rPr lang="es-MX" sz="2400" dirty="0">
                <a:solidFill>
                  <a:prstClr val="black"/>
                </a:solidFill>
                <a:latin typeface="CommercialScript BT" panose="03030803040807090C04" pitchFamily="66" charset="2"/>
              </a:rPr>
              <a:t>pero en 2000 se descubrieron restos en la Isla de Man </a:t>
            </a:r>
          </a:p>
          <a:p>
            <a:pPr lvl="0" algn="ctr">
              <a:lnSpc>
                <a:spcPts val="2300"/>
              </a:lnSpc>
            </a:pPr>
            <a:r>
              <a:rPr lang="es-MX" sz="2400" dirty="0">
                <a:solidFill>
                  <a:prstClr val="black"/>
                </a:solidFill>
                <a:latin typeface="CommercialScript BT" panose="03030803040807090C04" pitchFamily="66" charset="2"/>
              </a:rPr>
              <a:t>el sur de Escocia que databan cerca del 7500 a. C.</a:t>
            </a:r>
          </a:p>
          <a:p>
            <a:pPr lvl="0" algn="ctr">
              <a:lnSpc>
                <a:spcPts val="2300"/>
              </a:lnSpc>
            </a:pPr>
            <a:r>
              <a:rPr lang="es-MX" sz="2400" dirty="0">
                <a:solidFill>
                  <a:prstClr val="black"/>
                </a:solidFill>
                <a:latin typeface="CommercialScript BT" panose="03030803040807090C04" pitchFamily="66" charset="2"/>
              </a:rPr>
              <a:t>Al parecer, una pequeña población había seguido los hielos </a:t>
            </a:r>
          </a:p>
          <a:p>
            <a:pPr lvl="0" algn="ctr">
              <a:lnSpc>
                <a:spcPts val="2300"/>
              </a:lnSpc>
            </a:pPr>
            <a:r>
              <a:rPr lang="es-MX" sz="2400" dirty="0">
                <a:solidFill>
                  <a:prstClr val="black"/>
                </a:solidFill>
                <a:latin typeface="CommercialScript BT" panose="03030803040807090C04" pitchFamily="66" charset="2"/>
              </a:rPr>
              <a:t>en su retirada hacia el norte y había quedado aislada allí, extinguiéndose a la llegada de los cazadores humanos </a:t>
            </a:r>
          </a:p>
          <a:p>
            <a:pPr lvl="0" algn="ctr">
              <a:lnSpc>
                <a:spcPts val="2300"/>
              </a:lnSpc>
            </a:pPr>
            <a:r>
              <a:rPr lang="es-MX" sz="2400" dirty="0">
                <a:solidFill>
                  <a:prstClr val="black"/>
                </a:solidFill>
                <a:latin typeface="CommercialScript BT" panose="03030803040807090C04" pitchFamily="66" charset="2"/>
              </a:rPr>
              <a:t>desde el sur. </a:t>
            </a:r>
          </a:p>
        </p:txBody>
      </p:sp>
      <p:sp>
        <p:nvSpPr>
          <p:cNvPr id="6" name="CuadroTexto 5"/>
          <p:cNvSpPr txBox="1"/>
          <p:nvPr/>
        </p:nvSpPr>
        <p:spPr>
          <a:xfrm>
            <a:off x="0" y="0"/>
            <a:ext cx="495662" cy="369332"/>
          </a:xfrm>
          <a:prstGeom prst="rect">
            <a:avLst/>
          </a:prstGeom>
          <a:noFill/>
        </p:spPr>
        <p:txBody>
          <a:bodyPr wrap="square" rtlCol="0">
            <a:spAutoFit/>
          </a:bodyPr>
          <a:lstStyle/>
          <a:p>
            <a:endParaRPr lang="es-ES" dirty="0"/>
          </a:p>
        </p:txBody>
      </p:sp>
    </p:spTree>
    <p:extLst>
      <p:ext uri="{BB962C8B-B14F-4D97-AF65-F5344CB8AC3E}">
        <p14:creationId xmlns:p14="http://schemas.microsoft.com/office/powerpoint/2010/main" val="23419636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8000" fill="hold"/>
                                        <p:tgtEl>
                                          <p:spTgt spid="4"/>
                                        </p:tgtEl>
                                        <p:attrNameLst>
                                          <p:attrName>ppt_x</p:attrName>
                                        </p:attrNameLst>
                                      </p:cBhvr>
                                      <p:tavLst>
                                        <p:tav tm="0">
                                          <p:val>
                                            <p:strVal val="1+#ppt_w/2"/>
                                          </p:val>
                                        </p:tav>
                                        <p:tav tm="100000">
                                          <p:val>
                                            <p:strVal val="#ppt_x"/>
                                          </p:val>
                                        </p:tav>
                                      </p:tavLst>
                                    </p:anim>
                                    <p:anim calcmode="lin" valueType="num">
                                      <p:cBhvr additive="base">
                                        <p:cTn id="8" dur="18000" fill="hold"/>
                                        <p:tgtEl>
                                          <p:spTgt spid="4"/>
                                        </p:tgtEl>
                                        <p:attrNameLst>
                                          <p:attrName>ppt_y</p:attrName>
                                        </p:attrNameLst>
                                      </p:cBhvr>
                                      <p:tavLst>
                                        <p:tav tm="0">
                                          <p:val>
                                            <p:strVal val="#ppt_y"/>
                                          </p:val>
                                        </p:tav>
                                        <p:tav tm="100000">
                                          <p:val>
                                            <p:strVal val="#ppt_y"/>
                                          </p:val>
                                        </p:tav>
                                      </p:tavLst>
                                    </p:anim>
                                  </p:childTnLst>
                                </p:cTn>
                              </p:par>
                              <p:par>
                                <p:cTn id="9" presetID="5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0" fill="hold"/>
                                        <p:tgtEl>
                                          <p:spTgt spid="4"/>
                                        </p:tgtEl>
                                        <p:attrNameLst>
                                          <p:attrName>ppt_w</p:attrName>
                                        </p:attrNameLst>
                                      </p:cBhvr>
                                      <p:tavLst>
                                        <p:tav tm="0">
                                          <p:val>
                                            <p:fltVal val="0"/>
                                          </p:val>
                                        </p:tav>
                                        <p:tav tm="100000">
                                          <p:val>
                                            <p:strVal val="#ppt_w"/>
                                          </p:val>
                                        </p:tav>
                                      </p:tavLst>
                                    </p:anim>
                                    <p:anim calcmode="lin" valueType="num">
                                      <p:cBhvr>
                                        <p:cTn id="12" dur="18000" fill="hold"/>
                                        <p:tgtEl>
                                          <p:spTgt spid="4"/>
                                        </p:tgtEl>
                                        <p:attrNameLst>
                                          <p:attrName>ppt_h</p:attrName>
                                        </p:attrNameLst>
                                      </p:cBhvr>
                                      <p:tavLst>
                                        <p:tav tm="0">
                                          <p:val>
                                            <p:fltVal val="0"/>
                                          </p:val>
                                        </p:tav>
                                        <p:tav tm="100000">
                                          <p:val>
                                            <p:strVal val="#ppt_h"/>
                                          </p:val>
                                        </p:tav>
                                      </p:tavLst>
                                    </p:anim>
                                    <p:animEffect transition="in" filter="fade">
                                      <p:cBhvr>
                                        <p:cTn id="13" dur="18000"/>
                                        <p:tgtEl>
                                          <p:spTgt spid="4"/>
                                        </p:tgtEl>
                                      </p:cBhvr>
                                    </p:animEffect>
                                  </p:childTnLst>
                                </p:cTn>
                              </p:par>
                              <p:par>
                                <p:cTn id="14" presetID="41" presetClass="entr" presetSubtype="0" fill="hold" grpId="0" nodeType="withEffect">
                                  <p:stCondLst>
                                    <p:cond delay="0"/>
                                  </p:stCondLst>
                                  <p:iterate type="lt">
                                    <p:tmPct val="10000"/>
                                  </p:iterate>
                                  <p:childTnLst>
                                    <p:set>
                                      <p:cBhvr>
                                        <p:cTn id="15" dur="1" fill="hold">
                                          <p:stCondLst>
                                            <p:cond delay="0"/>
                                          </p:stCondLst>
                                        </p:cTn>
                                        <p:tgtEl>
                                          <p:spTgt spid="3">
                                            <p:txEl>
                                              <p:pRg st="0" end="0"/>
                                            </p:txEl>
                                          </p:spTgt>
                                        </p:tgtEl>
                                        <p:attrNameLst>
                                          <p:attrName>style.visibility</p:attrName>
                                        </p:attrNameLst>
                                      </p:cBhvr>
                                      <p:to>
                                        <p:strVal val="visible"/>
                                      </p:to>
                                    </p:set>
                                    <p:anim calcmode="lin" valueType="num">
                                      <p:cBhvr>
                                        <p:cTn id="16" dur="118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118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8" dur="118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118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1180" tmFilter="0,0; .5, 1; 1, 1"/>
                                        <p:tgtEl>
                                          <p:spTgt spid="3">
                                            <p:txEl>
                                              <p:pRg st="0" end="0"/>
                                            </p:txEl>
                                          </p:spTgt>
                                        </p:tgtEl>
                                      </p:cBhvr>
                                    </p:animEffect>
                                  </p:childTnLst>
                                </p:cTn>
                              </p:par>
                              <p:par>
                                <p:cTn id="21" presetID="41" presetClass="entr" presetSubtype="0" fill="hold" grpId="0" nodeType="withEffect">
                                  <p:stCondLst>
                                    <p:cond delay="350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18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118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25" dur="118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118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180" tmFilter="0,0; .5, 1; 1, 1"/>
                                        <p:tgtEl>
                                          <p:spTgt spid="3">
                                            <p:txEl>
                                              <p:pRg st="2" end="2"/>
                                            </p:txEl>
                                          </p:spTgt>
                                        </p:tgtEl>
                                      </p:cBhvr>
                                    </p:animEffect>
                                  </p:childTnLst>
                                </p:cTn>
                              </p:par>
                              <p:par>
                                <p:cTn id="28" presetID="41" presetClass="entr" presetSubtype="0" fill="hold" grpId="0" nodeType="withEffect">
                                  <p:stCondLst>
                                    <p:cond delay="9500"/>
                                  </p:stCondLst>
                                  <p:iterate type="lt">
                                    <p:tmPct val="10000"/>
                                  </p:iterate>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p:cTn id="30" dur="1180" fill="hold"/>
                                        <p:tgtEl>
                                          <p:spTgt spid="3">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1180" fill="hold"/>
                                        <p:tgtEl>
                                          <p:spTgt spid="3">
                                            <p:txEl>
                                              <p:pRg st="3" end="3"/>
                                            </p:txEl>
                                          </p:spTgt>
                                        </p:tgtEl>
                                        <p:attrNameLst>
                                          <p:attrName>ppt_y</p:attrName>
                                        </p:attrNameLst>
                                      </p:cBhvr>
                                      <p:tavLst>
                                        <p:tav tm="0">
                                          <p:val>
                                            <p:strVal val="#ppt_y"/>
                                          </p:val>
                                        </p:tav>
                                        <p:tav tm="100000">
                                          <p:val>
                                            <p:strVal val="#ppt_y"/>
                                          </p:val>
                                        </p:tav>
                                      </p:tavLst>
                                    </p:anim>
                                    <p:anim calcmode="lin" valueType="num">
                                      <p:cBhvr>
                                        <p:cTn id="32" dur="1180" fill="hold"/>
                                        <p:tgtEl>
                                          <p:spTgt spid="3">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1180" fill="hold"/>
                                        <p:tgtEl>
                                          <p:spTgt spid="3">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1180" tmFilter="0,0; .5, 1; 1, 1"/>
                                        <p:tgtEl>
                                          <p:spTgt spid="3">
                                            <p:txEl>
                                              <p:pRg st="3" end="3"/>
                                            </p:txEl>
                                          </p:spTgt>
                                        </p:tgtEl>
                                      </p:cBhvr>
                                    </p:animEffect>
                                  </p:childTnLst>
                                </p:cTn>
                              </p:par>
                            </p:childTnLst>
                          </p:cTn>
                        </p:par>
                        <p:par>
                          <p:cTn id="35" fill="hold">
                            <p:stCondLst>
                              <p:cond delay="18350"/>
                            </p:stCondLst>
                            <p:childTnLst>
                              <p:par>
                                <p:cTn id="36" presetID="41" presetClass="entr" presetSubtype="0" fill="hold" grpId="0" nodeType="afterEffect">
                                  <p:stCondLst>
                                    <p:cond delay="1000"/>
                                  </p:stCondLst>
                                  <p:iterate type="lt">
                                    <p:tmPct val="10000"/>
                                  </p:iterate>
                                  <p:childTnLst>
                                    <p:set>
                                      <p:cBhvr>
                                        <p:cTn id="37" dur="1" fill="hold">
                                          <p:stCondLst>
                                            <p:cond delay="0"/>
                                          </p:stCondLst>
                                        </p:cTn>
                                        <p:tgtEl>
                                          <p:spTgt spid="3">
                                            <p:txEl>
                                              <p:pRg st="4" end="4"/>
                                            </p:txEl>
                                          </p:spTgt>
                                        </p:tgtEl>
                                        <p:attrNameLst>
                                          <p:attrName>style.visibility</p:attrName>
                                        </p:attrNameLst>
                                      </p:cBhvr>
                                      <p:to>
                                        <p:strVal val="visible"/>
                                      </p:to>
                                    </p:set>
                                    <p:anim calcmode="lin" valueType="num">
                                      <p:cBhvr>
                                        <p:cTn id="38" dur="1180" fill="hold"/>
                                        <p:tgtEl>
                                          <p:spTgt spid="3">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39" dur="1180" fill="hold"/>
                                        <p:tgtEl>
                                          <p:spTgt spid="3">
                                            <p:txEl>
                                              <p:pRg st="4" end="4"/>
                                            </p:txEl>
                                          </p:spTgt>
                                        </p:tgtEl>
                                        <p:attrNameLst>
                                          <p:attrName>ppt_y</p:attrName>
                                        </p:attrNameLst>
                                      </p:cBhvr>
                                      <p:tavLst>
                                        <p:tav tm="0">
                                          <p:val>
                                            <p:strVal val="#ppt_y"/>
                                          </p:val>
                                        </p:tav>
                                        <p:tav tm="100000">
                                          <p:val>
                                            <p:strVal val="#ppt_y"/>
                                          </p:val>
                                        </p:tav>
                                      </p:tavLst>
                                    </p:anim>
                                    <p:anim calcmode="lin" valueType="num">
                                      <p:cBhvr>
                                        <p:cTn id="40" dur="1180" fill="hold"/>
                                        <p:tgtEl>
                                          <p:spTgt spid="3">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1" dur="1180" fill="hold"/>
                                        <p:tgtEl>
                                          <p:spTgt spid="3">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2" dur="1180" tmFilter="0,0; .5, 1; 1, 1"/>
                                        <p:tgtEl>
                                          <p:spTgt spid="3">
                                            <p:txEl>
                                              <p:pRg st="4" end="4"/>
                                            </p:txEl>
                                          </p:spTgt>
                                        </p:tgtEl>
                                      </p:cBhvr>
                                    </p:animEffect>
                                  </p:childTnLst>
                                </p:cTn>
                              </p:par>
                              <p:par>
                                <p:cTn id="43" presetID="41" presetClass="entr" presetSubtype="0" fill="hold" grpId="0" nodeType="withEffect">
                                  <p:stCondLst>
                                    <p:cond delay="8500"/>
                                  </p:stCondLst>
                                  <p:iterate type="lt">
                                    <p:tmPct val="10000"/>
                                  </p:iterate>
                                  <p:childTnLst>
                                    <p:set>
                                      <p:cBhvr>
                                        <p:cTn id="44" dur="1" fill="hold">
                                          <p:stCondLst>
                                            <p:cond delay="0"/>
                                          </p:stCondLst>
                                        </p:cTn>
                                        <p:tgtEl>
                                          <p:spTgt spid="3">
                                            <p:txEl>
                                              <p:pRg st="5" end="5"/>
                                            </p:txEl>
                                          </p:spTgt>
                                        </p:tgtEl>
                                        <p:attrNameLst>
                                          <p:attrName>style.visibility</p:attrName>
                                        </p:attrNameLst>
                                      </p:cBhvr>
                                      <p:to>
                                        <p:strVal val="visible"/>
                                      </p:to>
                                    </p:set>
                                    <p:anim calcmode="lin" valueType="num">
                                      <p:cBhvr>
                                        <p:cTn id="45" dur="1180" fill="hold"/>
                                        <p:tgtEl>
                                          <p:spTgt spid="3">
                                            <p:txEl>
                                              <p:pRg st="5" end="5"/>
                                            </p:txEl>
                                          </p:spTgt>
                                        </p:tgtEl>
                                        <p:attrNameLst>
                                          <p:attrName>ppt_x</p:attrName>
                                        </p:attrNameLst>
                                      </p:cBhvr>
                                      <p:tavLst>
                                        <p:tav tm="0">
                                          <p:val>
                                            <p:strVal val="#ppt_x"/>
                                          </p:val>
                                        </p:tav>
                                        <p:tav tm="50000">
                                          <p:val>
                                            <p:strVal val="#ppt_x+.1"/>
                                          </p:val>
                                        </p:tav>
                                        <p:tav tm="100000">
                                          <p:val>
                                            <p:strVal val="#ppt_x"/>
                                          </p:val>
                                        </p:tav>
                                      </p:tavLst>
                                    </p:anim>
                                    <p:anim calcmode="lin" valueType="num">
                                      <p:cBhvr>
                                        <p:cTn id="46" dur="1180" fill="hold"/>
                                        <p:tgtEl>
                                          <p:spTgt spid="3">
                                            <p:txEl>
                                              <p:pRg st="5" end="5"/>
                                            </p:txEl>
                                          </p:spTgt>
                                        </p:tgtEl>
                                        <p:attrNameLst>
                                          <p:attrName>ppt_y</p:attrName>
                                        </p:attrNameLst>
                                      </p:cBhvr>
                                      <p:tavLst>
                                        <p:tav tm="0">
                                          <p:val>
                                            <p:strVal val="#ppt_y"/>
                                          </p:val>
                                        </p:tav>
                                        <p:tav tm="100000">
                                          <p:val>
                                            <p:strVal val="#ppt_y"/>
                                          </p:val>
                                        </p:tav>
                                      </p:tavLst>
                                    </p:anim>
                                    <p:anim calcmode="lin" valueType="num">
                                      <p:cBhvr>
                                        <p:cTn id="47" dur="1180" fill="hold"/>
                                        <p:tgtEl>
                                          <p:spTgt spid="3">
                                            <p:txEl>
                                              <p:pRg st="5" end="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8" dur="1180" fill="hold"/>
                                        <p:tgtEl>
                                          <p:spTgt spid="3">
                                            <p:txEl>
                                              <p:pRg st="5" end="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9" dur="1180" tmFilter="0,0; .5, 1; 1, 1"/>
                                        <p:tgtEl>
                                          <p:spTgt spid="3">
                                            <p:txEl>
                                              <p:pRg st="5" end="5"/>
                                            </p:txEl>
                                          </p:spTgt>
                                        </p:tgtEl>
                                      </p:cBhvr>
                                    </p:animEffect>
                                  </p:childTnLst>
                                </p:cTn>
                              </p:par>
                              <p:par>
                                <p:cTn id="50" presetID="41" presetClass="entr" presetSubtype="0" fill="hold" grpId="0" nodeType="withEffect">
                                  <p:stCondLst>
                                    <p:cond delay="18000"/>
                                  </p:stCondLst>
                                  <p:iterate type="lt">
                                    <p:tmPct val="10000"/>
                                  </p:iterate>
                                  <p:childTnLst>
                                    <p:set>
                                      <p:cBhvr>
                                        <p:cTn id="51" dur="1" fill="hold">
                                          <p:stCondLst>
                                            <p:cond delay="0"/>
                                          </p:stCondLst>
                                        </p:cTn>
                                        <p:tgtEl>
                                          <p:spTgt spid="3">
                                            <p:txEl>
                                              <p:pRg st="6" end="6"/>
                                            </p:txEl>
                                          </p:spTgt>
                                        </p:tgtEl>
                                        <p:attrNameLst>
                                          <p:attrName>style.visibility</p:attrName>
                                        </p:attrNameLst>
                                      </p:cBhvr>
                                      <p:to>
                                        <p:strVal val="visible"/>
                                      </p:to>
                                    </p:set>
                                    <p:anim calcmode="lin" valueType="num">
                                      <p:cBhvr>
                                        <p:cTn id="52" dur="1180" fill="hold"/>
                                        <p:tgtEl>
                                          <p:spTgt spid="3">
                                            <p:txEl>
                                              <p:pRg st="6" end="6"/>
                                            </p:txEl>
                                          </p:spTgt>
                                        </p:tgtEl>
                                        <p:attrNameLst>
                                          <p:attrName>ppt_x</p:attrName>
                                        </p:attrNameLst>
                                      </p:cBhvr>
                                      <p:tavLst>
                                        <p:tav tm="0">
                                          <p:val>
                                            <p:strVal val="#ppt_x"/>
                                          </p:val>
                                        </p:tav>
                                        <p:tav tm="50000">
                                          <p:val>
                                            <p:strVal val="#ppt_x+.1"/>
                                          </p:val>
                                        </p:tav>
                                        <p:tav tm="100000">
                                          <p:val>
                                            <p:strVal val="#ppt_x"/>
                                          </p:val>
                                        </p:tav>
                                      </p:tavLst>
                                    </p:anim>
                                    <p:anim calcmode="lin" valueType="num">
                                      <p:cBhvr>
                                        <p:cTn id="53" dur="1180" fill="hold"/>
                                        <p:tgtEl>
                                          <p:spTgt spid="3">
                                            <p:txEl>
                                              <p:pRg st="6" end="6"/>
                                            </p:txEl>
                                          </p:spTgt>
                                        </p:tgtEl>
                                        <p:attrNameLst>
                                          <p:attrName>ppt_y</p:attrName>
                                        </p:attrNameLst>
                                      </p:cBhvr>
                                      <p:tavLst>
                                        <p:tav tm="0">
                                          <p:val>
                                            <p:strVal val="#ppt_y"/>
                                          </p:val>
                                        </p:tav>
                                        <p:tav tm="100000">
                                          <p:val>
                                            <p:strVal val="#ppt_y"/>
                                          </p:val>
                                        </p:tav>
                                      </p:tavLst>
                                    </p:anim>
                                    <p:anim calcmode="lin" valueType="num">
                                      <p:cBhvr>
                                        <p:cTn id="54" dur="1180" fill="hold"/>
                                        <p:tgtEl>
                                          <p:spTgt spid="3">
                                            <p:txEl>
                                              <p:pRg st="6" end="6"/>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5" dur="1180" fill="hold"/>
                                        <p:tgtEl>
                                          <p:spTgt spid="3">
                                            <p:txEl>
                                              <p:pRg st="6" end="6"/>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6" dur="1180" tmFilter="0,0; .5, 1; 1, 1"/>
                                        <p:tgtEl>
                                          <p:spTgt spid="3">
                                            <p:txEl>
                                              <p:pRg st="6" end="6"/>
                                            </p:txEl>
                                          </p:spTgt>
                                        </p:tgtEl>
                                      </p:cBhvr>
                                    </p:animEffect>
                                  </p:childTnLst>
                                </p:cTn>
                              </p:par>
                            </p:childTnLst>
                          </p:cTn>
                        </p:par>
                        <p:par>
                          <p:cTn id="57" fill="hold">
                            <p:stCondLst>
                              <p:cond delay="45790"/>
                            </p:stCondLst>
                            <p:childTnLst>
                              <p:par>
                                <p:cTn id="58" presetID="41" presetClass="entr" presetSubtype="0" fill="hold" grpId="0" nodeType="afterEffect">
                                  <p:stCondLst>
                                    <p:cond delay="1000"/>
                                  </p:stCondLst>
                                  <p:iterate type="lt">
                                    <p:tmPct val="10000"/>
                                  </p:iterate>
                                  <p:childTnLst>
                                    <p:set>
                                      <p:cBhvr>
                                        <p:cTn id="59" dur="1" fill="hold">
                                          <p:stCondLst>
                                            <p:cond delay="0"/>
                                          </p:stCondLst>
                                        </p:cTn>
                                        <p:tgtEl>
                                          <p:spTgt spid="5">
                                            <p:txEl>
                                              <p:pRg st="0" end="0"/>
                                            </p:txEl>
                                          </p:spTgt>
                                        </p:tgtEl>
                                        <p:attrNameLst>
                                          <p:attrName>style.visibility</p:attrName>
                                        </p:attrNameLst>
                                      </p:cBhvr>
                                      <p:to>
                                        <p:strVal val="visible"/>
                                      </p:to>
                                    </p:set>
                                    <p:anim calcmode="lin" valueType="num">
                                      <p:cBhvr>
                                        <p:cTn id="60" dur="118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61" dur="118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62" dur="118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3" dur="118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4" dur="1180" tmFilter="0,0; .5, 1; 1, 1"/>
                                        <p:tgtEl>
                                          <p:spTgt spid="5">
                                            <p:txEl>
                                              <p:pRg st="0" end="0"/>
                                            </p:txEl>
                                          </p:spTgt>
                                        </p:tgtEl>
                                      </p:cBhvr>
                                    </p:animEffect>
                                  </p:childTnLst>
                                </p:cTn>
                              </p:par>
                            </p:childTnLst>
                          </p:cTn>
                        </p:par>
                        <p:par>
                          <p:cTn id="65" fill="hold">
                            <p:stCondLst>
                              <p:cond delay="54224"/>
                            </p:stCondLst>
                            <p:childTnLst>
                              <p:par>
                                <p:cTn id="66" presetID="41" presetClass="entr" presetSubtype="0" fill="hold" grpId="0" nodeType="afterEffect">
                                  <p:stCondLst>
                                    <p:cond delay="1000"/>
                                  </p:stCondLst>
                                  <p:iterate type="lt">
                                    <p:tmPct val="10000"/>
                                  </p:iterate>
                                  <p:childTnLst>
                                    <p:set>
                                      <p:cBhvr>
                                        <p:cTn id="67" dur="1" fill="hold">
                                          <p:stCondLst>
                                            <p:cond delay="0"/>
                                          </p:stCondLst>
                                        </p:cTn>
                                        <p:tgtEl>
                                          <p:spTgt spid="5">
                                            <p:txEl>
                                              <p:pRg st="1" end="1"/>
                                            </p:txEl>
                                          </p:spTgt>
                                        </p:tgtEl>
                                        <p:attrNameLst>
                                          <p:attrName>style.visibility</p:attrName>
                                        </p:attrNameLst>
                                      </p:cBhvr>
                                      <p:to>
                                        <p:strVal val="visible"/>
                                      </p:to>
                                    </p:set>
                                    <p:anim calcmode="lin" valueType="num">
                                      <p:cBhvr>
                                        <p:cTn id="68" dur="1180" fill="hold"/>
                                        <p:tgtEl>
                                          <p:spTgt spid="5">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69" dur="1180" fill="hold"/>
                                        <p:tgtEl>
                                          <p:spTgt spid="5">
                                            <p:txEl>
                                              <p:pRg st="1" end="1"/>
                                            </p:txEl>
                                          </p:spTgt>
                                        </p:tgtEl>
                                        <p:attrNameLst>
                                          <p:attrName>ppt_y</p:attrName>
                                        </p:attrNameLst>
                                      </p:cBhvr>
                                      <p:tavLst>
                                        <p:tav tm="0">
                                          <p:val>
                                            <p:strVal val="#ppt_y"/>
                                          </p:val>
                                        </p:tav>
                                        <p:tav tm="100000">
                                          <p:val>
                                            <p:strVal val="#ppt_y"/>
                                          </p:val>
                                        </p:tav>
                                      </p:tavLst>
                                    </p:anim>
                                    <p:anim calcmode="lin" valueType="num">
                                      <p:cBhvr>
                                        <p:cTn id="70" dur="1180" fill="hold"/>
                                        <p:tgtEl>
                                          <p:spTgt spid="5">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71" dur="1180" fill="hold"/>
                                        <p:tgtEl>
                                          <p:spTgt spid="5">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2" dur="1180" tmFilter="0,0; .5, 1; 1, 1"/>
                                        <p:tgtEl>
                                          <p:spTgt spid="5">
                                            <p:txEl>
                                              <p:pRg st="1" end="1"/>
                                            </p:txEl>
                                          </p:spTgt>
                                        </p:tgtEl>
                                      </p:cBhvr>
                                    </p:animEffect>
                                  </p:childTnLst>
                                </p:cTn>
                              </p:par>
                              <p:par>
                                <p:cTn id="73" presetID="41" presetClass="entr" presetSubtype="0" fill="hold" grpId="0" nodeType="withEffect">
                                  <p:stCondLst>
                                    <p:cond delay="7000"/>
                                  </p:stCondLst>
                                  <p:iterate type="lt">
                                    <p:tmPct val="10000"/>
                                  </p:iterate>
                                  <p:childTnLst>
                                    <p:set>
                                      <p:cBhvr>
                                        <p:cTn id="74" dur="1" fill="hold">
                                          <p:stCondLst>
                                            <p:cond delay="0"/>
                                          </p:stCondLst>
                                        </p:cTn>
                                        <p:tgtEl>
                                          <p:spTgt spid="5">
                                            <p:txEl>
                                              <p:pRg st="2" end="2"/>
                                            </p:txEl>
                                          </p:spTgt>
                                        </p:tgtEl>
                                        <p:attrNameLst>
                                          <p:attrName>style.visibility</p:attrName>
                                        </p:attrNameLst>
                                      </p:cBhvr>
                                      <p:to>
                                        <p:strVal val="visible"/>
                                      </p:to>
                                    </p:set>
                                    <p:anim calcmode="lin" valueType="num">
                                      <p:cBhvr>
                                        <p:cTn id="75" dur="1180" fill="hold"/>
                                        <p:tgtEl>
                                          <p:spTgt spid="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76" dur="1180" fill="hold"/>
                                        <p:tgtEl>
                                          <p:spTgt spid="5">
                                            <p:txEl>
                                              <p:pRg st="2" end="2"/>
                                            </p:txEl>
                                          </p:spTgt>
                                        </p:tgtEl>
                                        <p:attrNameLst>
                                          <p:attrName>ppt_y</p:attrName>
                                        </p:attrNameLst>
                                      </p:cBhvr>
                                      <p:tavLst>
                                        <p:tav tm="0">
                                          <p:val>
                                            <p:strVal val="#ppt_y"/>
                                          </p:val>
                                        </p:tav>
                                        <p:tav tm="100000">
                                          <p:val>
                                            <p:strVal val="#ppt_y"/>
                                          </p:val>
                                        </p:tav>
                                      </p:tavLst>
                                    </p:anim>
                                    <p:anim calcmode="lin" valueType="num">
                                      <p:cBhvr>
                                        <p:cTn id="77" dur="1180" fill="hold"/>
                                        <p:tgtEl>
                                          <p:spTgt spid="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78" dur="1180" fill="hold"/>
                                        <p:tgtEl>
                                          <p:spTgt spid="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9" dur="1180" tmFilter="0,0; .5, 1; 1, 1"/>
                                        <p:tgtEl>
                                          <p:spTgt spid="5">
                                            <p:txEl>
                                              <p:pRg st="2" end="2"/>
                                            </p:txEl>
                                          </p:spTgt>
                                        </p:tgtEl>
                                      </p:cBhvr>
                                    </p:animEffect>
                                  </p:childTnLst>
                                </p:cTn>
                              </p:par>
                              <p:par>
                                <p:cTn id="80" presetID="41" presetClass="entr" presetSubtype="0" fill="hold" grpId="0" nodeType="withEffect">
                                  <p:stCondLst>
                                    <p:cond delay="12250"/>
                                  </p:stCondLst>
                                  <p:iterate type="lt">
                                    <p:tmPct val="10000"/>
                                  </p:iterate>
                                  <p:childTnLst>
                                    <p:set>
                                      <p:cBhvr>
                                        <p:cTn id="81" dur="1" fill="hold">
                                          <p:stCondLst>
                                            <p:cond delay="0"/>
                                          </p:stCondLst>
                                        </p:cTn>
                                        <p:tgtEl>
                                          <p:spTgt spid="5">
                                            <p:txEl>
                                              <p:pRg st="3" end="3"/>
                                            </p:txEl>
                                          </p:spTgt>
                                        </p:tgtEl>
                                        <p:attrNameLst>
                                          <p:attrName>style.visibility</p:attrName>
                                        </p:attrNameLst>
                                      </p:cBhvr>
                                      <p:to>
                                        <p:strVal val="visible"/>
                                      </p:to>
                                    </p:set>
                                    <p:anim calcmode="lin" valueType="num">
                                      <p:cBhvr>
                                        <p:cTn id="82" dur="1180" fill="hold"/>
                                        <p:tgtEl>
                                          <p:spTgt spid="5">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83" dur="1180" fill="hold"/>
                                        <p:tgtEl>
                                          <p:spTgt spid="5">
                                            <p:txEl>
                                              <p:pRg st="3" end="3"/>
                                            </p:txEl>
                                          </p:spTgt>
                                        </p:tgtEl>
                                        <p:attrNameLst>
                                          <p:attrName>ppt_y</p:attrName>
                                        </p:attrNameLst>
                                      </p:cBhvr>
                                      <p:tavLst>
                                        <p:tav tm="0">
                                          <p:val>
                                            <p:strVal val="#ppt_y"/>
                                          </p:val>
                                        </p:tav>
                                        <p:tav tm="100000">
                                          <p:val>
                                            <p:strVal val="#ppt_y"/>
                                          </p:val>
                                        </p:tav>
                                      </p:tavLst>
                                    </p:anim>
                                    <p:anim calcmode="lin" valueType="num">
                                      <p:cBhvr>
                                        <p:cTn id="84" dur="1180" fill="hold"/>
                                        <p:tgtEl>
                                          <p:spTgt spid="5">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5" dur="1180" fill="hold"/>
                                        <p:tgtEl>
                                          <p:spTgt spid="5">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6" dur="1180" tmFilter="0,0; .5, 1; 1, 1"/>
                                        <p:tgtEl>
                                          <p:spTgt spid="5">
                                            <p:txEl>
                                              <p:pRg st="3" end="3"/>
                                            </p:txEl>
                                          </p:spTgt>
                                        </p:tgtEl>
                                      </p:cBhvr>
                                    </p:animEffect>
                                  </p:childTnLst>
                                </p:cTn>
                              </p:par>
                              <p:par>
                                <p:cTn id="87" presetID="41" presetClass="entr" presetSubtype="0" fill="hold" grpId="0" nodeType="withEffect">
                                  <p:stCondLst>
                                    <p:cond delay="17250"/>
                                  </p:stCondLst>
                                  <p:iterate type="lt">
                                    <p:tmPct val="10000"/>
                                  </p:iterate>
                                  <p:childTnLst>
                                    <p:set>
                                      <p:cBhvr>
                                        <p:cTn id="88" dur="1" fill="hold">
                                          <p:stCondLst>
                                            <p:cond delay="0"/>
                                          </p:stCondLst>
                                        </p:cTn>
                                        <p:tgtEl>
                                          <p:spTgt spid="5">
                                            <p:txEl>
                                              <p:pRg st="4" end="4"/>
                                            </p:txEl>
                                          </p:spTgt>
                                        </p:tgtEl>
                                        <p:attrNameLst>
                                          <p:attrName>style.visibility</p:attrName>
                                        </p:attrNameLst>
                                      </p:cBhvr>
                                      <p:to>
                                        <p:strVal val="visible"/>
                                      </p:to>
                                    </p:set>
                                    <p:anim calcmode="lin" valueType="num">
                                      <p:cBhvr>
                                        <p:cTn id="89" dur="1180" fill="hold"/>
                                        <p:tgtEl>
                                          <p:spTgt spid="5">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90" dur="1180" fill="hold"/>
                                        <p:tgtEl>
                                          <p:spTgt spid="5">
                                            <p:txEl>
                                              <p:pRg st="4" end="4"/>
                                            </p:txEl>
                                          </p:spTgt>
                                        </p:tgtEl>
                                        <p:attrNameLst>
                                          <p:attrName>ppt_y</p:attrName>
                                        </p:attrNameLst>
                                      </p:cBhvr>
                                      <p:tavLst>
                                        <p:tav tm="0">
                                          <p:val>
                                            <p:strVal val="#ppt_y"/>
                                          </p:val>
                                        </p:tav>
                                        <p:tav tm="100000">
                                          <p:val>
                                            <p:strVal val="#ppt_y"/>
                                          </p:val>
                                        </p:tav>
                                      </p:tavLst>
                                    </p:anim>
                                    <p:anim calcmode="lin" valueType="num">
                                      <p:cBhvr>
                                        <p:cTn id="91" dur="1180" fill="hold"/>
                                        <p:tgtEl>
                                          <p:spTgt spid="5">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92" dur="1180" fill="hold"/>
                                        <p:tgtEl>
                                          <p:spTgt spid="5">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93" dur="1180" tmFilter="0,0; .5, 1; 1, 1"/>
                                        <p:tgtEl>
                                          <p:spTgt spid="5">
                                            <p:txEl>
                                              <p:pRg st="4" end="4"/>
                                            </p:txEl>
                                          </p:spTgt>
                                        </p:tgtEl>
                                      </p:cBhvr>
                                    </p:animEffect>
                                  </p:childTnLst>
                                </p:cTn>
                              </p:par>
                            </p:childTnLst>
                          </p:cTn>
                        </p:par>
                        <p:par>
                          <p:cTn id="94" fill="hold">
                            <p:stCondLst>
                              <p:cond delay="77256"/>
                            </p:stCondLst>
                            <p:childTnLst>
                              <p:par>
                                <p:cTn id="95" presetID="41" presetClass="entr" presetSubtype="0" fill="hold" grpId="0" nodeType="afterEffect">
                                  <p:stCondLst>
                                    <p:cond delay="1000"/>
                                  </p:stCondLst>
                                  <p:iterate type="lt">
                                    <p:tmPct val="10000"/>
                                  </p:iterate>
                                  <p:childTnLst>
                                    <p:set>
                                      <p:cBhvr>
                                        <p:cTn id="96" dur="1" fill="hold">
                                          <p:stCondLst>
                                            <p:cond delay="0"/>
                                          </p:stCondLst>
                                        </p:cTn>
                                        <p:tgtEl>
                                          <p:spTgt spid="5">
                                            <p:txEl>
                                              <p:pRg st="5" end="5"/>
                                            </p:txEl>
                                          </p:spTgt>
                                        </p:tgtEl>
                                        <p:attrNameLst>
                                          <p:attrName>style.visibility</p:attrName>
                                        </p:attrNameLst>
                                      </p:cBhvr>
                                      <p:to>
                                        <p:strVal val="visible"/>
                                      </p:to>
                                    </p:set>
                                    <p:anim calcmode="lin" valueType="num">
                                      <p:cBhvr>
                                        <p:cTn id="97" dur="1180" fill="hold"/>
                                        <p:tgtEl>
                                          <p:spTgt spid="5">
                                            <p:txEl>
                                              <p:pRg st="5" end="5"/>
                                            </p:txEl>
                                          </p:spTgt>
                                        </p:tgtEl>
                                        <p:attrNameLst>
                                          <p:attrName>ppt_x</p:attrName>
                                        </p:attrNameLst>
                                      </p:cBhvr>
                                      <p:tavLst>
                                        <p:tav tm="0">
                                          <p:val>
                                            <p:strVal val="#ppt_x"/>
                                          </p:val>
                                        </p:tav>
                                        <p:tav tm="50000">
                                          <p:val>
                                            <p:strVal val="#ppt_x+.1"/>
                                          </p:val>
                                        </p:tav>
                                        <p:tav tm="100000">
                                          <p:val>
                                            <p:strVal val="#ppt_x"/>
                                          </p:val>
                                        </p:tav>
                                      </p:tavLst>
                                    </p:anim>
                                    <p:anim calcmode="lin" valueType="num">
                                      <p:cBhvr>
                                        <p:cTn id="98" dur="1180" fill="hold"/>
                                        <p:tgtEl>
                                          <p:spTgt spid="5">
                                            <p:txEl>
                                              <p:pRg st="5" end="5"/>
                                            </p:txEl>
                                          </p:spTgt>
                                        </p:tgtEl>
                                        <p:attrNameLst>
                                          <p:attrName>ppt_y</p:attrName>
                                        </p:attrNameLst>
                                      </p:cBhvr>
                                      <p:tavLst>
                                        <p:tav tm="0">
                                          <p:val>
                                            <p:strVal val="#ppt_y"/>
                                          </p:val>
                                        </p:tav>
                                        <p:tav tm="100000">
                                          <p:val>
                                            <p:strVal val="#ppt_y"/>
                                          </p:val>
                                        </p:tav>
                                      </p:tavLst>
                                    </p:anim>
                                    <p:anim calcmode="lin" valueType="num">
                                      <p:cBhvr>
                                        <p:cTn id="99" dur="1180" fill="hold"/>
                                        <p:tgtEl>
                                          <p:spTgt spid="5">
                                            <p:txEl>
                                              <p:pRg st="5" end="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0" dur="1180" fill="hold"/>
                                        <p:tgtEl>
                                          <p:spTgt spid="5">
                                            <p:txEl>
                                              <p:pRg st="5" end="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01" dur="1180" tmFilter="0,0; .5, 1; 1, 1"/>
                                        <p:tgtEl>
                                          <p:spTgt spid="5">
                                            <p:txEl>
                                              <p:pRg st="5" end="5"/>
                                            </p:txEl>
                                          </p:spTgt>
                                        </p:tgtEl>
                                      </p:cBhvr>
                                    </p:animEffect>
                                  </p:childTnLst>
                                </p:cTn>
                              </p:par>
                              <p:par>
                                <p:cTn id="102" presetID="41" presetClass="entr" presetSubtype="0" fill="hold" grpId="0" nodeType="withEffect">
                                  <p:stCondLst>
                                    <p:cond delay="6750"/>
                                  </p:stCondLst>
                                  <p:iterate type="lt">
                                    <p:tmPct val="10000"/>
                                  </p:iterate>
                                  <p:childTnLst>
                                    <p:set>
                                      <p:cBhvr>
                                        <p:cTn id="103" dur="1" fill="hold">
                                          <p:stCondLst>
                                            <p:cond delay="0"/>
                                          </p:stCondLst>
                                        </p:cTn>
                                        <p:tgtEl>
                                          <p:spTgt spid="5">
                                            <p:txEl>
                                              <p:pRg st="6" end="6"/>
                                            </p:txEl>
                                          </p:spTgt>
                                        </p:tgtEl>
                                        <p:attrNameLst>
                                          <p:attrName>style.visibility</p:attrName>
                                        </p:attrNameLst>
                                      </p:cBhvr>
                                      <p:to>
                                        <p:strVal val="visible"/>
                                      </p:to>
                                    </p:set>
                                    <p:anim calcmode="lin" valueType="num">
                                      <p:cBhvr>
                                        <p:cTn id="104" dur="1180" fill="hold"/>
                                        <p:tgtEl>
                                          <p:spTgt spid="5">
                                            <p:txEl>
                                              <p:pRg st="6" end="6"/>
                                            </p:txEl>
                                          </p:spTgt>
                                        </p:tgtEl>
                                        <p:attrNameLst>
                                          <p:attrName>ppt_x</p:attrName>
                                        </p:attrNameLst>
                                      </p:cBhvr>
                                      <p:tavLst>
                                        <p:tav tm="0">
                                          <p:val>
                                            <p:strVal val="#ppt_x"/>
                                          </p:val>
                                        </p:tav>
                                        <p:tav tm="50000">
                                          <p:val>
                                            <p:strVal val="#ppt_x+.1"/>
                                          </p:val>
                                        </p:tav>
                                        <p:tav tm="100000">
                                          <p:val>
                                            <p:strVal val="#ppt_x"/>
                                          </p:val>
                                        </p:tav>
                                      </p:tavLst>
                                    </p:anim>
                                    <p:anim calcmode="lin" valueType="num">
                                      <p:cBhvr>
                                        <p:cTn id="105" dur="1180" fill="hold"/>
                                        <p:tgtEl>
                                          <p:spTgt spid="5">
                                            <p:txEl>
                                              <p:pRg st="6" end="6"/>
                                            </p:txEl>
                                          </p:spTgt>
                                        </p:tgtEl>
                                        <p:attrNameLst>
                                          <p:attrName>ppt_y</p:attrName>
                                        </p:attrNameLst>
                                      </p:cBhvr>
                                      <p:tavLst>
                                        <p:tav tm="0">
                                          <p:val>
                                            <p:strVal val="#ppt_y"/>
                                          </p:val>
                                        </p:tav>
                                        <p:tav tm="100000">
                                          <p:val>
                                            <p:strVal val="#ppt_y"/>
                                          </p:val>
                                        </p:tav>
                                      </p:tavLst>
                                    </p:anim>
                                    <p:anim calcmode="lin" valueType="num">
                                      <p:cBhvr>
                                        <p:cTn id="106" dur="1180" fill="hold"/>
                                        <p:tgtEl>
                                          <p:spTgt spid="5">
                                            <p:txEl>
                                              <p:pRg st="6" end="6"/>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7" dur="1180" fill="hold"/>
                                        <p:tgtEl>
                                          <p:spTgt spid="5">
                                            <p:txEl>
                                              <p:pRg st="6" end="6"/>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08" dur="1180" tmFilter="0,0; .5, 1; 1, 1"/>
                                        <p:tgtEl>
                                          <p:spTgt spid="5">
                                            <p:txEl>
                                              <p:pRg st="6" end="6"/>
                                            </p:txEl>
                                          </p:spTgt>
                                        </p:tgtEl>
                                      </p:cBhvr>
                                    </p:animEffect>
                                  </p:childTnLst>
                                </p:cTn>
                              </p:par>
                              <p:par>
                                <p:cTn id="109" presetID="41" presetClass="entr" presetSubtype="0" fill="hold" grpId="0" nodeType="withEffect">
                                  <p:stCondLst>
                                    <p:cond delay="17750"/>
                                  </p:stCondLst>
                                  <p:iterate type="lt">
                                    <p:tmPct val="10000"/>
                                  </p:iterate>
                                  <p:childTnLst>
                                    <p:set>
                                      <p:cBhvr>
                                        <p:cTn id="110" dur="1" fill="hold">
                                          <p:stCondLst>
                                            <p:cond delay="0"/>
                                          </p:stCondLst>
                                        </p:cTn>
                                        <p:tgtEl>
                                          <p:spTgt spid="5">
                                            <p:txEl>
                                              <p:pRg st="7" end="7"/>
                                            </p:txEl>
                                          </p:spTgt>
                                        </p:tgtEl>
                                        <p:attrNameLst>
                                          <p:attrName>style.visibility</p:attrName>
                                        </p:attrNameLst>
                                      </p:cBhvr>
                                      <p:to>
                                        <p:strVal val="visible"/>
                                      </p:to>
                                    </p:set>
                                    <p:anim calcmode="lin" valueType="num">
                                      <p:cBhvr>
                                        <p:cTn id="111" dur="1180" fill="hold"/>
                                        <p:tgtEl>
                                          <p:spTgt spid="5">
                                            <p:txEl>
                                              <p:pRg st="7" end="7"/>
                                            </p:txEl>
                                          </p:spTgt>
                                        </p:tgtEl>
                                        <p:attrNameLst>
                                          <p:attrName>ppt_x</p:attrName>
                                        </p:attrNameLst>
                                      </p:cBhvr>
                                      <p:tavLst>
                                        <p:tav tm="0">
                                          <p:val>
                                            <p:strVal val="#ppt_x"/>
                                          </p:val>
                                        </p:tav>
                                        <p:tav tm="50000">
                                          <p:val>
                                            <p:strVal val="#ppt_x+.1"/>
                                          </p:val>
                                        </p:tav>
                                        <p:tav tm="100000">
                                          <p:val>
                                            <p:strVal val="#ppt_x"/>
                                          </p:val>
                                        </p:tav>
                                      </p:tavLst>
                                    </p:anim>
                                    <p:anim calcmode="lin" valueType="num">
                                      <p:cBhvr>
                                        <p:cTn id="112" dur="1180" fill="hold"/>
                                        <p:tgtEl>
                                          <p:spTgt spid="5">
                                            <p:txEl>
                                              <p:pRg st="7" end="7"/>
                                            </p:txEl>
                                          </p:spTgt>
                                        </p:tgtEl>
                                        <p:attrNameLst>
                                          <p:attrName>ppt_y</p:attrName>
                                        </p:attrNameLst>
                                      </p:cBhvr>
                                      <p:tavLst>
                                        <p:tav tm="0">
                                          <p:val>
                                            <p:strVal val="#ppt_y"/>
                                          </p:val>
                                        </p:tav>
                                        <p:tav tm="100000">
                                          <p:val>
                                            <p:strVal val="#ppt_y"/>
                                          </p:val>
                                        </p:tav>
                                      </p:tavLst>
                                    </p:anim>
                                    <p:anim calcmode="lin" valueType="num">
                                      <p:cBhvr>
                                        <p:cTn id="113" dur="1180" fill="hold"/>
                                        <p:tgtEl>
                                          <p:spTgt spid="5">
                                            <p:txEl>
                                              <p:pRg st="7" end="7"/>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14" dur="1180" fill="hold"/>
                                        <p:tgtEl>
                                          <p:spTgt spid="5">
                                            <p:txEl>
                                              <p:pRg st="7" end="7"/>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5" dur="1180" tmFilter="0,0; .5, 1; 1, 1"/>
                                        <p:tgtEl>
                                          <p:spTgt spid="5">
                                            <p:txEl>
                                              <p:pRg st="7" end="7"/>
                                            </p:txEl>
                                          </p:spTgt>
                                        </p:tgtEl>
                                      </p:cBhvr>
                                    </p:animEffect>
                                  </p:childTnLst>
                                </p:cTn>
                              </p:par>
                            </p:childTnLst>
                          </p:cTn>
                        </p:par>
                        <p:par>
                          <p:cTn id="116" fill="hold">
                            <p:stCondLst>
                              <p:cond delay="97366"/>
                            </p:stCondLst>
                            <p:childTnLst>
                              <p:par>
                                <p:cTn id="117" presetID="41" presetClass="entr" presetSubtype="0" fill="hold" grpId="0" nodeType="afterEffect">
                                  <p:stCondLst>
                                    <p:cond delay="1000"/>
                                  </p:stCondLst>
                                  <p:iterate type="lt">
                                    <p:tmPct val="10000"/>
                                  </p:iterate>
                                  <p:childTnLst>
                                    <p:set>
                                      <p:cBhvr>
                                        <p:cTn id="118" dur="1" fill="hold">
                                          <p:stCondLst>
                                            <p:cond delay="0"/>
                                          </p:stCondLst>
                                        </p:cTn>
                                        <p:tgtEl>
                                          <p:spTgt spid="2">
                                            <p:txEl>
                                              <p:pRg st="0" end="0"/>
                                            </p:txEl>
                                          </p:spTgt>
                                        </p:tgtEl>
                                        <p:attrNameLst>
                                          <p:attrName>style.visibility</p:attrName>
                                        </p:attrNameLst>
                                      </p:cBhvr>
                                      <p:to>
                                        <p:strVal val="visible"/>
                                      </p:to>
                                    </p:set>
                                    <p:anim calcmode="lin" valueType="num">
                                      <p:cBhvr>
                                        <p:cTn id="119" dur="118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0" dur="118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21" dur="118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22" dur="118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23" dur="1180" tmFilter="0,0; .5, 1; 1, 1"/>
                                        <p:tgtEl>
                                          <p:spTgt spid="2">
                                            <p:txEl>
                                              <p:pRg st="0" end="0"/>
                                            </p:txEl>
                                          </p:spTgt>
                                        </p:tgtEl>
                                      </p:cBhvr>
                                    </p:animEffect>
                                  </p:childTnLst>
                                </p:cTn>
                              </p:par>
                              <p:par>
                                <p:cTn id="124" presetID="41" presetClass="entr" presetSubtype="0" fill="hold" grpId="0" nodeType="withEffect">
                                  <p:stCondLst>
                                    <p:cond delay="9750"/>
                                  </p:stCondLst>
                                  <p:iterate type="lt">
                                    <p:tmPct val="10000"/>
                                  </p:iterate>
                                  <p:childTnLst>
                                    <p:set>
                                      <p:cBhvr>
                                        <p:cTn id="125" dur="1" fill="hold">
                                          <p:stCondLst>
                                            <p:cond delay="0"/>
                                          </p:stCondLst>
                                        </p:cTn>
                                        <p:tgtEl>
                                          <p:spTgt spid="2">
                                            <p:txEl>
                                              <p:pRg st="1" end="1"/>
                                            </p:txEl>
                                          </p:spTgt>
                                        </p:tgtEl>
                                        <p:attrNameLst>
                                          <p:attrName>style.visibility</p:attrName>
                                        </p:attrNameLst>
                                      </p:cBhvr>
                                      <p:to>
                                        <p:strVal val="visible"/>
                                      </p:to>
                                    </p:set>
                                    <p:anim calcmode="lin" valueType="num">
                                      <p:cBhvr>
                                        <p:cTn id="126" dur="118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7" dur="118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128" dur="118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29" dur="118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30" dur="1180" tmFilter="0,0; .5, 1; 1, 1"/>
                                        <p:tgtEl>
                                          <p:spTgt spid="2">
                                            <p:txEl>
                                              <p:pRg st="1" end="1"/>
                                            </p:txEl>
                                          </p:spTgt>
                                        </p:tgtEl>
                                      </p:cBhvr>
                                    </p:animEffect>
                                  </p:childTnLst>
                                </p:cTn>
                              </p:par>
                              <p:par>
                                <p:cTn id="131" presetID="41" presetClass="entr" presetSubtype="0" fill="hold" grpId="0" nodeType="withEffect">
                                  <p:stCondLst>
                                    <p:cond delay="18500"/>
                                  </p:stCondLst>
                                  <p:iterate type="lt">
                                    <p:tmPct val="10000"/>
                                  </p:iterate>
                                  <p:childTnLst>
                                    <p:set>
                                      <p:cBhvr>
                                        <p:cTn id="132" dur="1" fill="hold">
                                          <p:stCondLst>
                                            <p:cond delay="0"/>
                                          </p:stCondLst>
                                        </p:cTn>
                                        <p:tgtEl>
                                          <p:spTgt spid="2">
                                            <p:txEl>
                                              <p:pRg st="2" end="2"/>
                                            </p:txEl>
                                          </p:spTgt>
                                        </p:tgtEl>
                                        <p:attrNameLst>
                                          <p:attrName>style.visibility</p:attrName>
                                        </p:attrNameLst>
                                      </p:cBhvr>
                                      <p:to>
                                        <p:strVal val="visible"/>
                                      </p:to>
                                    </p:set>
                                    <p:anim calcmode="lin" valueType="num">
                                      <p:cBhvr>
                                        <p:cTn id="133" dur="118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4" dur="118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135" dur="118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36" dur="118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37" dur="1180" tmFilter="0,0; .5, 1; 1, 1"/>
                                        <p:tgtEl>
                                          <p:spTgt spid="2">
                                            <p:txEl>
                                              <p:pRg st="2" end="2"/>
                                            </p:txEl>
                                          </p:spTgt>
                                        </p:tgtEl>
                                      </p:cBhvr>
                                    </p:animEffect>
                                  </p:childTnLst>
                                </p:cTn>
                              </p:par>
                            </p:childTnLst>
                          </p:cTn>
                        </p:par>
                        <p:par>
                          <p:cTn id="138" fill="hold">
                            <p:stCondLst>
                              <p:cond delay="125542"/>
                            </p:stCondLst>
                            <p:childTnLst>
                              <p:par>
                                <p:cTn id="139" presetID="41" presetClass="entr" presetSubtype="0" fill="hold" grpId="0" nodeType="afterEffect">
                                  <p:stCondLst>
                                    <p:cond delay="1000"/>
                                  </p:stCondLst>
                                  <p:iterate type="lt">
                                    <p:tmPct val="10000"/>
                                  </p:iterate>
                                  <p:childTnLst>
                                    <p:set>
                                      <p:cBhvr>
                                        <p:cTn id="140" dur="1" fill="hold">
                                          <p:stCondLst>
                                            <p:cond delay="0"/>
                                          </p:stCondLst>
                                        </p:cTn>
                                        <p:tgtEl>
                                          <p:spTgt spid="2">
                                            <p:txEl>
                                              <p:pRg st="3" end="3"/>
                                            </p:txEl>
                                          </p:spTgt>
                                        </p:tgtEl>
                                        <p:attrNameLst>
                                          <p:attrName>style.visibility</p:attrName>
                                        </p:attrNameLst>
                                      </p:cBhvr>
                                      <p:to>
                                        <p:strVal val="visible"/>
                                      </p:to>
                                    </p:set>
                                    <p:anim calcmode="lin" valueType="num">
                                      <p:cBhvr>
                                        <p:cTn id="141" dur="1180" fill="hold"/>
                                        <p:tgtEl>
                                          <p:spTgt spid="2">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142" dur="1180" fill="hold"/>
                                        <p:tgtEl>
                                          <p:spTgt spid="2">
                                            <p:txEl>
                                              <p:pRg st="3" end="3"/>
                                            </p:txEl>
                                          </p:spTgt>
                                        </p:tgtEl>
                                        <p:attrNameLst>
                                          <p:attrName>ppt_y</p:attrName>
                                        </p:attrNameLst>
                                      </p:cBhvr>
                                      <p:tavLst>
                                        <p:tav tm="0">
                                          <p:val>
                                            <p:strVal val="#ppt_y"/>
                                          </p:val>
                                        </p:tav>
                                        <p:tav tm="100000">
                                          <p:val>
                                            <p:strVal val="#ppt_y"/>
                                          </p:val>
                                        </p:tav>
                                      </p:tavLst>
                                    </p:anim>
                                    <p:anim calcmode="lin" valueType="num">
                                      <p:cBhvr>
                                        <p:cTn id="143" dur="1180" fill="hold"/>
                                        <p:tgtEl>
                                          <p:spTgt spid="2">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44" dur="1180" fill="hold"/>
                                        <p:tgtEl>
                                          <p:spTgt spid="2">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45" dur="1180" tmFilter="0,0; .5, 1; 1, 1"/>
                                        <p:tgtEl>
                                          <p:spTgt spid="2">
                                            <p:txEl>
                                              <p:pRg st="3" end="3"/>
                                            </p:txEl>
                                          </p:spTgt>
                                        </p:tgtEl>
                                      </p:cBhvr>
                                    </p:animEffect>
                                  </p:childTnLst>
                                </p:cTn>
                              </p:par>
                              <p:par>
                                <p:cTn id="146" presetID="41" presetClass="entr" presetSubtype="0" fill="hold" grpId="0" nodeType="withEffect">
                                  <p:stCondLst>
                                    <p:cond delay="9750"/>
                                  </p:stCondLst>
                                  <p:iterate type="lt">
                                    <p:tmPct val="10000"/>
                                  </p:iterate>
                                  <p:childTnLst>
                                    <p:set>
                                      <p:cBhvr>
                                        <p:cTn id="147" dur="1" fill="hold">
                                          <p:stCondLst>
                                            <p:cond delay="0"/>
                                          </p:stCondLst>
                                        </p:cTn>
                                        <p:tgtEl>
                                          <p:spTgt spid="2">
                                            <p:txEl>
                                              <p:pRg st="4" end="4"/>
                                            </p:txEl>
                                          </p:spTgt>
                                        </p:tgtEl>
                                        <p:attrNameLst>
                                          <p:attrName>style.visibility</p:attrName>
                                        </p:attrNameLst>
                                      </p:cBhvr>
                                      <p:to>
                                        <p:strVal val="visible"/>
                                      </p:to>
                                    </p:set>
                                    <p:anim calcmode="lin" valueType="num">
                                      <p:cBhvr>
                                        <p:cTn id="148" dur="1180" fill="hold"/>
                                        <p:tgtEl>
                                          <p:spTgt spid="2">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149" dur="1180" fill="hold"/>
                                        <p:tgtEl>
                                          <p:spTgt spid="2">
                                            <p:txEl>
                                              <p:pRg st="4" end="4"/>
                                            </p:txEl>
                                          </p:spTgt>
                                        </p:tgtEl>
                                        <p:attrNameLst>
                                          <p:attrName>ppt_y</p:attrName>
                                        </p:attrNameLst>
                                      </p:cBhvr>
                                      <p:tavLst>
                                        <p:tav tm="0">
                                          <p:val>
                                            <p:strVal val="#ppt_y"/>
                                          </p:val>
                                        </p:tav>
                                        <p:tav tm="100000">
                                          <p:val>
                                            <p:strVal val="#ppt_y"/>
                                          </p:val>
                                        </p:tav>
                                      </p:tavLst>
                                    </p:anim>
                                    <p:anim calcmode="lin" valueType="num">
                                      <p:cBhvr>
                                        <p:cTn id="150" dur="1180" fill="hold"/>
                                        <p:tgtEl>
                                          <p:spTgt spid="2">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1" dur="1180" fill="hold"/>
                                        <p:tgtEl>
                                          <p:spTgt spid="2">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52" dur="1180" tmFilter="0,0; .5, 1; 1, 1"/>
                                        <p:tgtEl>
                                          <p:spTgt spid="2">
                                            <p:txEl>
                                              <p:pRg st="4" end="4"/>
                                            </p:txEl>
                                          </p:spTgt>
                                        </p:tgtEl>
                                      </p:cBhvr>
                                    </p:animEffect>
                                  </p:childTnLst>
                                </p:cTn>
                              </p:par>
                            </p:childTnLst>
                          </p:cTn>
                        </p:par>
                        <p:par>
                          <p:cTn id="153" fill="hold">
                            <p:stCondLst>
                              <p:cond delay="144614"/>
                            </p:stCondLst>
                            <p:childTnLst>
                              <p:par>
                                <p:cTn id="154" presetID="41" presetClass="entr" presetSubtype="0" fill="hold" grpId="0" nodeType="afterEffect">
                                  <p:stCondLst>
                                    <p:cond delay="1000"/>
                                  </p:stCondLst>
                                  <p:iterate type="lt">
                                    <p:tmPct val="10000"/>
                                  </p:iterate>
                                  <p:childTnLst>
                                    <p:set>
                                      <p:cBhvr>
                                        <p:cTn id="155" dur="1" fill="hold">
                                          <p:stCondLst>
                                            <p:cond delay="0"/>
                                          </p:stCondLst>
                                        </p:cTn>
                                        <p:tgtEl>
                                          <p:spTgt spid="2">
                                            <p:txEl>
                                              <p:pRg st="5" end="5"/>
                                            </p:txEl>
                                          </p:spTgt>
                                        </p:tgtEl>
                                        <p:attrNameLst>
                                          <p:attrName>style.visibility</p:attrName>
                                        </p:attrNameLst>
                                      </p:cBhvr>
                                      <p:to>
                                        <p:strVal val="visible"/>
                                      </p:to>
                                    </p:set>
                                    <p:anim calcmode="lin" valueType="num">
                                      <p:cBhvr>
                                        <p:cTn id="156" dur="1180" fill="hold"/>
                                        <p:tgtEl>
                                          <p:spTgt spid="2">
                                            <p:txEl>
                                              <p:pRg st="5" end="5"/>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7" dur="1180" fill="hold"/>
                                        <p:tgtEl>
                                          <p:spTgt spid="2">
                                            <p:txEl>
                                              <p:pRg st="5" end="5"/>
                                            </p:txEl>
                                          </p:spTgt>
                                        </p:tgtEl>
                                        <p:attrNameLst>
                                          <p:attrName>ppt_y</p:attrName>
                                        </p:attrNameLst>
                                      </p:cBhvr>
                                      <p:tavLst>
                                        <p:tav tm="0">
                                          <p:val>
                                            <p:strVal val="#ppt_y"/>
                                          </p:val>
                                        </p:tav>
                                        <p:tav tm="100000">
                                          <p:val>
                                            <p:strVal val="#ppt_y"/>
                                          </p:val>
                                        </p:tav>
                                      </p:tavLst>
                                    </p:anim>
                                    <p:anim calcmode="lin" valueType="num">
                                      <p:cBhvr>
                                        <p:cTn id="158" dur="1180" fill="hold"/>
                                        <p:tgtEl>
                                          <p:spTgt spid="2">
                                            <p:txEl>
                                              <p:pRg st="5" end="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9" dur="1180" fill="hold"/>
                                        <p:tgtEl>
                                          <p:spTgt spid="2">
                                            <p:txEl>
                                              <p:pRg st="5" end="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0" dur="1180" tmFilter="0,0; .5, 1; 1, 1"/>
                                        <p:tgtEl>
                                          <p:spTgt spid="2">
                                            <p:txEl>
                                              <p:pRg st="5" end="5"/>
                                            </p:txEl>
                                          </p:spTgt>
                                        </p:tgtEl>
                                      </p:cBhvr>
                                    </p:animEffect>
                                  </p:childTnLst>
                                </p:cTn>
                              </p:par>
                            </p:childTnLst>
                          </p:cTn>
                        </p:par>
                        <p:par>
                          <p:cTn id="161" fill="hold">
                            <p:stCondLst>
                              <p:cond delay="152458"/>
                            </p:stCondLst>
                            <p:childTnLst>
                              <p:par>
                                <p:cTn id="162" presetID="1" presetClass="entr" presetSubtype="0" fill="hold" grpId="0" nodeType="afterEffect" nodePh="1">
                                  <p:stCondLst>
                                    <p:cond delay="3000"/>
                                  </p:stCondLst>
                                  <p:endCondLst>
                                    <p:cond evt="begin" delay="0">
                                      <p:tn val="162"/>
                                    </p:cond>
                                  </p:endCondLst>
                                  <p:childTnLst>
                                    <p:set>
                                      <p:cBhvr>
                                        <p:cTn id="163"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P spid="5" grpId="0" build="p"/>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l="25000" t="2000" r="25000"/>
          </a:stretch>
        </a:blipFill>
        <a:effectLst/>
      </p:bgPr>
    </p:bg>
    <p:spTree>
      <p:nvGrpSpPr>
        <p:cNvPr id="1" name=""/>
        <p:cNvGrpSpPr/>
        <p:nvPr/>
      </p:nvGrpSpPr>
      <p:grpSpPr>
        <a:xfrm>
          <a:off x="0" y="0"/>
          <a:ext cx="0" cy="0"/>
          <a:chOff x="0" y="0"/>
          <a:chExt cx="0" cy="0"/>
        </a:xfrm>
      </p:grpSpPr>
      <p:sp>
        <p:nvSpPr>
          <p:cNvPr id="2" name="Rectángulo 1"/>
          <p:cNvSpPr/>
          <p:nvPr/>
        </p:nvSpPr>
        <p:spPr>
          <a:xfrm>
            <a:off x="332509" y="831278"/>
            <a:ext cx="11499273" cy="5106526"/>
          </a:xfrm>
          <a:prstGeom prst="rect">
            <a:avLst/>
          </a:prstGeom>
          <a:noFill/>
        </p:spPr>
        <p:txBody>
          <a:bodyPr wrap="square">
            <a:spAutoFit/>
          </a:bodyPr>
          <a:lstStyle/>
          <a:p>
            <a:pPr algn="ctr">
              <a:lnSpc>
                <a:spcPts val="2300"/>
              </a:lnSpc>
            </a:pPr>
            <a:r>
              <a:rPr lang="es-MX" sz="3200" dirty="0">
                <a:solidFill>
                  <a:srgbClr val="C00000"/>
                </a:solidFill>
                <a:effectLst>
                  <a:outerShdw blurRad="38100" dist="38100" dir="2700000" algn="tl">
                    <a:srgbClr val="000000">
                      <a:alpha val="43137"/>
                    </a:srgbClr>
                  </a:outerShdw>
                </a:effectLst>
                <a:latin typeface="CommercialScript BT" panose="03030803040807090C04" pitchFamily="66" charset="2"/>
              </a:rPr>
              <a:t>Alca Gigante</a:t>
            </a:r>
          </a:p>
          <a:p>
            <a:pPr algn="ctr">
              <a:lnSpc>
                <a:spcPts val="2300"/>
              </a:lnSpc>
            </a:pPr>
            <a:endParaRPr lang="es-MX" sz="2400" dirty="0">
              <a:solidFill>
                <a:prstClr val="black"/>
              </a:solidFill>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También se denomina alca imperial, gran pingüino o simplemente pingüino. </a:t>
            </a:r>
          </a:p>
          <a:p>
            <a:pPr algn="ctr">
              <a:lnSpc>
                <a:spcPts val="2300"/>
              </a:lnSpc>
            </a:pPr>
            <a:endParaRPr lang="es-MX" sz="2400" dirty="0">
              <a:solidFill>
                <a:prstClr val="black"/>
              </a:solidFill>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Originalmente, la única ave que recibía este nombre </a:t>
            </a:r>
          </a:p>
          <a:p>
            <a:pPr algn="ctr">
              <a:lnSpc>
                <a:spcPts val="2300"/>
              </a:lnSpc>
            </a:pPr>
            <a:r>
              <a:rPr lang="es-MX" sz="2400" dirty="0">
                <a:solidFill>
                  <a:prstClr val="black"/>
                </a:solidFill>
                <a:latin typeface="CommercialScript BT" panose="03030803040807090C04" pitchFamily="66" charset="2"/>
              </a:rPr>
              <a:t>(derivado del gaélico </a:t>
            </a:r>
            <a:r>
              <a:rPr lang="es-MX" sz="2400" dirty="0" err="1">
                <a:solidFill>
                  <a:prstClr val="black"/>
                </a:solidFill>
                <a:latin typeface="CommercialScript BT" panose="03030803040807090C04" pitchFamily="66" charset="2"/>
              </a:rPr>
              <a:t>penwyn</a:t>
            </a:r>
            <a:r>
              <a:rPr lang="es-MX" sz="2400" dirty="0">
                <a:solidFill>
                  <a:prstClr val="black"/>
                </a:solidFill>
                <a:latin typeface="CommercialScript BT" panose="03030803040807090C04" pitchFamily="66" charset="2"/>
              </a:rPr>
              <a:t>) era el alca gigante. </a:t>
            </a:r>
          </a:p>
          <a:p>
            <a:pPr algn="ctr">
              <a:lnSpc>
                <a:spcPts val="2300"/>
              </a:lnSpc>
            </a:pPr>
            <a:endParaRPr lang="es-MX" sz="2400" dirty="0">
              <a:solidFill>
                <a:prstClr val="black"/>
              </a:solidFill>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Posteriormente, los marineros y exploradores de los mares antárticos </a:t>
            </a:r>
          </a:p>
          <a:p>
            <a:pPr algn="ctr">
              <a:lnSpc>
                <a:spcPts val="2300"/>
              </a:lnSpc>
            </a:pPr>
            <a:r>
              <a:rPr lang="es-MX" sz="2400" dirty="0">
                <a:solidFill>
                  <a:prstClr val="black"/>
                </a:solidFill>
                <a:latin typeface="CommercialScript BT" panose="03030803040807090C04" pitchFamily="66" charset="2"/>
              </a:rPr>
              <a:t>(en su mayor parte británicos, norteamericanos y escandinavos) comenzaron a llamar también pingüinos a las aves no voladoras del Hemisferio Sur (hasta entonces conocidas </a:t>
            </a:r>
          </a:p>
          <a:p>
            <a:pPr algn="ctr">
              <a:lnSpc>
                <a:spcPts val="2300"/>
              </a:lnSpc>
            </a:pPr>
            <a:r>
              <a:rPr lang="es-MX" sz="2400" dirty="0">
                <a:solidFill>
                  <a:prstClr val="black"/>
                </a:solidFill>
                <a:latin typeface="CommercialScript BT" panose="03030803040807090C04" pitchFamily="66" charset="2"/>
              </a:rPr>
              <a:t>como pájaros o patos bobos), debido a su fuerte parecido externo fruto de la convergencia evolutiva.</a:t>
            </a:r>
          </a:p>
          <a:p>
            <a:pPr algn="ctr">
              <a:lnSpc>
                <a:spcPts val="2300"/>
              </a:lnSpc>
            </a:pPr>
            <a:endParaRPr lang="es-MX" sz="2400" dirty="0">
              <a:solidFill>
                <a:prstClr val="black"/>
              </a:solidFill>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Su incapacidad para volar y lo apetitoso de sus huevos y carne las hicieron unas presas perfectas </a:t>
            </a:r>
          </a:p>
          <a:p>
            <a:pPr algn="ctr">
              <a:lnSpc>
                <a:spcPts val="2300"/>
              </a:lnSpc>
            </a:pPr>
            <a:r>
              <a:rPr lang="es-MX" sz="2400" dirty="0">
                <a:solidFill>
                  <a:prstClr val="black"/>
                </a:solidFill>
                <a:latin typeface="CommercialScript BT" panose="03030803040807090C04" pitchFamily="66" charset="2"/>
              </a:rPr>
              <a:t>ya en la prehistoria, como demuestran varios yacimientos paleolíticos. </a:t>
            </a:r>
          </a:p>
          <a:p>
            <a:pPr algn="ctr">
              <a:lnSpc>
                <a:spcPts val="2300"/>
              </a:lnSpc>
            </a:pPr>
            <a:endParaRPr lang="es-MX" sz="2400" dirty="0">
              <a:solidFill>
                <a:prstClr val="black"/>
              </a:solidFill>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A finales del siglo XVI el alca gigante ya había desaparecido de la Europa continental </a:t>
            </a:r>
          </a:p>
          <a:p>
            <a:pPr algn="ctr">
              <a:lnSpc>
                <a:spcPts val="2300"/>
              </a:lnSpc>
            </a:pPr>
            <a:r>
              <a:rPr lang="es-MX" sz="2400" dirty="0">
                <a:solidFill>
                  <a:prstClr val="black"/>
                </a:solidFill>
                <a:latin typeface="CommercialScript BT" panose="03030803040807090C04" pitchFamily="66" charset="2"/>
              </a:rPr>
              <a:t>y en América del Norte sólo abundaba al norte de Nueva York.</a:t>
            </a:r>
          </a:p>
        </p:txBody>
      </p:sp>
      <p:sp>
        <p:nvSpPr>
          <p:cNvPr id="3" name="CuadroTexto 2"/>
          <p:cNvSpPr txBox="1"/>
          <p:nvPr/>
        </p:nvSpPr>
        <p:spPr>
          <a:xfrm>
            <a:off x="0" y="0"/>
            <a:ext cx="495662" cy="369332"/>
          </a:xfrm>
          <a:prstGeom prst="rect">
            <a:avLst/>
          </a:prstGeom>
          <a:noFill/>
        </p:spPr>
        <p:txBody>
          <a:bodyPr wrap="square" rtlCol="0">
            <a:spAutoFit/>
          </a:bodyPr>
          <a:lstStyle/>
          <a:p>
            <a:endParaRPr lang="es-ES" dirty="0"/>
          </a:p>
        </p:txBody>
      </p:sp>
    </p:spTree>
    <p:extLst>
      <p:ext uri="{BB962C8B-B14F-4D97-AF65-F5344CB8AC3E}">
        <p14:creationId xmlns:p14="http://schemas.microsoft.com/office/powerpoint/2010/main" val="23057691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18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118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9" dur="118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118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180" tmFilter="0,0; .5, 1; 1, 1"/>
                                        <p:tgtEl>
                                          <p:spTgt spid="2">
                                            <p:txEl>
                                              <p:pRg st="0" end="0"/>
                                            </p:txEl>
                                          </p:spTgt>
                                        </p:tgtEl>
                                      </p:cBhvr>
                                    </p:animEffect>
                                  </p:childTnLst>
                                </p:cTn>
                              </p:par>
                            </p:childTnLst>
                          </p:cTn>
                        </p:par>
                        <p:par>
                          <p:cTn id="12" fill="hold">
                            <p:stCondLst>
                              <p:cond delay="2360"/>
                            </p:stCondLst>
                            <p:childTnLst>
                              <p:par>
                                <p:cTn id="13" presetID="41" presetClass="entr" presetSubtype="0" fill="hold" grpId="0" nodeType="afterEffect">
                                  <p:stCondLst>
                                    <p:cond delay="100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calcmode="lin" valueType="num">
                                      <p:cBhvr>
                                        <p:cTn id="15" dur="118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118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17" dur="118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118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180" tmFilter="0,0; .5, 1; 1, 1"/>
                                        <p:tgtEl>
                                          <p:spTgt spid="2">
                                            <p:txEl>
                                              <p:pRg st="2" end="2"/>
                                            </p:txEl>
                                          </p:spTgt>
                                        </p:tgtEl>
                                      </p:cBhvr>
                                    </p:animEffect>
                                  </p:childTnLst>
                                </p:cTn>
                              </p:par>
                            </p:childTnLst>
                          </p:cTn>
                        </p:par>
                        <p:par>
                          <p:cTn id="20" fill="hold">
                            <p:stCondLst>
                              <p:cond delay="11856"/>
                            </p:stCondLst>
                            <p:childTnLst>
                              <p:par>
                                <p:cTn id="21" presetID="41" presetClass="entr" presetSubtype="0" fill="hold" grpId="0" nodeType="afterEffect">
                                  <p:stCondLst>
                                    <p:cond delay="1000"/>
                                  </p:stCondLst>
                                  <p:iterate type="lt">
                                    <p:tmPct val="10000"/>
                                  </p:iterate>
                                  <p:childTnLst>
                                    <p:set>
                                      <p:cBhvr>
                                        <p:cTn id="22" dur="1" fill="hold">
                                          <p:stCondLst>
                                            <p:cond delay="0"/>
                                          </p:stCondLst>
                                        </p:cTn>
                                        <p:tgtEl>
                                          <p:spTgt spid="2">
                                            <p:txEl>
                                              <p:pRg st="4" end="4"/>
                                            </p:txEl>
                                          </p:spTgt>
                                        </p:tgtEl>
                                        <p:attrNameLst>
                                          <p:attrName>style.visibility</p:attrName>
                                        </p:attrNameLst>
                                      </p:cBhvr>
                                      <p:to>
                                        <p:strVal val="visible"/>
                                      </p:to>
                                    </p:set>
                                    <p:anim calcmode="lin" valueType="num">
                                      <p:cBhvr>
                                        <p:cTn id="23" dur="1180" fill="hold"/>
                                        <p:tgtEl>
                                          <p:spTgt spid="2">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1180" fill="hold"/>
                                        <p:tgtEl>
                                          <p:spTgt spid="2">
                                            <p:txEl>
                                              <p:pRg st="4" end="4"/>
                                            </p:txEl>
                                          </p:spTgt>
                                        </p:tgtEl>
                                        <p:attrNameLst>
                                          <p:attrName>ppt_y</p:attrName>
                                        </p:attrNameLst>
                                      </p:cBhvr>
                                      <p:tavLst>
                                        <p:tav tm="0">
                                          <p:val>
                                            <p:strVal val="#ppt_y"/>
                                          </p:val>
                                        </p:tav>
                                        <p:tav tm="100000">
                                          <p:val>
                                            <p:strVal val="#ppt_y"/>
                                          </p:val>
                                        </p:tav>
                                      </p:tavLst>
                                    </p:anim>
                                    <p:anim calcmode="lin" valueType="num">
                                      <p:cBhvr>
                                        <p:cTn id="25" dur="1180" fill="hold"/>
                                        <p:tgtEl>
                                          <p:spTgt spid="2">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1180" fill="hold"/>
                                        <p:tgtEl>
                                          <p:spTgt spid="2">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180" tmFilter="0,0; .5, 1; 1, 1"/>
                                        <p:tgtEl>
                                          <p:spTgt spid="2">
                                            <p:txEl>
                                              <p:pRg st="4" end="4"/>
                                            </p:txEl>
                                          </p:spTgt>
                                        </p:tgtEl>
                                      </p:cBhvr>
                                    </p:animEffect>
                                  </p:childTnLst>
                                </p:cTn>
                              </p:par>
                              <p:par>
                                <p:cTn id="28" presetID="41" presetClass="entr" presetSubtype="0" fill="hold" grpId="0" nodeType="withEffect">
                                  <p:stCondLst>
                                    <p:cond delay="6000"/>
                                  </p:stCondLst>
                                  <p:iterate type="lt">
                                    <p:tmPct val="10000"/>
                                  </p:iterate>
                                  <p:childTnLst>
                                    <p:set>
                                      <p:cBhvr>
                                        <p:cTn id="29" dur="1" fill="hold">
                                          <p:stCondLst>
                                            <p:cond delay="0"/>
                                          </p:stCondLst>
                                        </p:cTn>
                                        <p:tgtEl>
                                          <p:spTgt spid="2">
                                            <p:txEl>
                                              <p:pRg st="5" end="5"/>
                                            </p:txEl>
                                          </p:spTgt>
                                        </p:tgtEl>
                                        <p:attrNameLst>
                                          <p:attrName>style.visibility</p:attrName>
                                        </p:attrNameLst>
                                      </p:cBhvr>
                                      <p:to>
                                        <p:strVal val="visible"/>
                                      </p:to>
                                    </p:set>
                                    <p:anim calcmode="lin" valueType="num">
                                      <p:cBhvr>
                                        <p:cTn id="30" dur="1180" fill="hold"/>
                                        <p:tgtEl>
                                          <p:spTgt spid="2">
                                            <p:txEl>
                                              <p:pRg st="5" end="5"/>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1180" fill="hold"/>
                                        <p:tgtEl>
                                          <p:spTgt spid="2">
                                            <p:txEl>
                                              <p:pRg st="5" end="5"/>
                                            </p:txEl>
                                          </p:spTgt>
                                        </p:tgtEl>
                                        <p:attrNameLst>
                                          <p:attrName>ppt_y</p:attrName>
                                        </p:attrNameLst>
                                      </p:cBhvr>
                                      <p:tavLst>
                                        <p:tav tm="0">
                                          <p:val>
                                            <p:strVal val="#ppt_y"/>
                                          </p:val>
                                        </p:tav>
                                        <p:tav tm="100000">
                                          <p:val>
                                            <p:strVal val="#ppt_y"/>
                                          </p:val>
                                        </p:tav>
                                      </p:tavLst>
                                    </p:anim>
                                    <p:anim calcmode="lin" valueType="num">
                                      <p:cBhvr>
                                        <p:cTn id="32" dur="1180" fill="hold"/>
                                        <p:tgtEl>
                                          <p:spTgt spid="2">
                                            <p:txEl>
                                              <p:pRg st="5" end="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1180" fill="hold"/>
                                        <p:tgtEl>
                                          <p:spTgt spid="2">
                                            <p:txEl>
                                              <p:pRg st="5" end="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1180" tmFilter="0,0; .5, 1; 1, 1"/>
                                        <p:tgtEl>
                                          <p:spTgt spid="2">
                                            <p:txEl>
                                              <p:pRg st="5" end="5"/>
                                            </p:txEl>
                                          </p:spTgt>
                                        </p:tgtEl>
                                      </p:cBhvr>
                                    </p:animEffect>
                                  </p:childTnLst>
                                </p:cTn>
                              </p:par>
                            </p:childTnLst>
                          </p:cTn>
                        </p:par>
                        <p:par>
                          <p:cTn id="35" fill="hold">
                            <p:stCondLst>
                              <p:cond delay="23992"/>
                            </p:stCondLst>
                            <p:childTnLst>
                              <p:par>
                                <p:cTn id="36" presetID="41" presetClass="entr" presetSubtype="0" fill="hold" grpId="0" nodeType="afterEffect">
                                  <p:stCondLst>
                                    <p:cond delay="1000"/>
                                  </p:stCondLst>
                                  <p:iterate type="lt">
                                    <p:tmPct val="10000"/>
                                  </p:iterate>
                                  <p:childTnLst>
                                    <p:set>
                                      <p:cBhvr>
                                        <p:cTn id="37" dur="1" fill="hold">
                                          <p:stCondLst>
                                            <p:cond delay="0"/>
                                          </p:stCondLst>
                                        </p:cTn>
                                        <p:tgtEl>
                                          <p:spTgt spid="2">
                                            <p:txEl>
                                              <p:pRg st="7" end="7"/>
                                            </p:txEl>
                                          </p:spTgt>
                                        </p:tgtEl>
                                        <p:attrNameLst>
                                          <p:attrName>style.visibility</p:attrName>
                                        </p:attrNameLst>
                                      </p:cBhvr>
                                      <p:to>
                                        <p:strVal val="visible"/>
                                      </p:to>
                                    </p:set>
                                    <p:anim calcmode="lin" valueType="num">
                                      <p:cBhvr>
                                        <p:cTn id="38" dur="1180" fill="hold"/>
                                        <p:tgtEl>
                                          <p:spTgt spid="2">
                                            <p:txEl>
                                              <p:pRg st="7" end="7"/>
                                            </p:txEl>
                                          </p:spTgt>
                                        </p:tgtEl>
                                        <p:attrNameLst>
                                          <p:attrName>ppt_x</p:attrName>
                                        </p:attrNameLst>
                                      </p:cBhvr>
                                      <p:tavLst>
                                        <p:tav tm="0">
                                          <p:val>
                                            <p:strVal val="#ppt_x"/>
                                          </p:val>
                                        </p:tav>
                                        <p:tav tm="50000">
                                          <p:val>
                                            <p:strVal val="#ppt_x+.1"/>
                                          </p:val>
                                        </p:tav>
                                        <p:tav tm="100000">
                                          <p:val>
                                            <p:strVal val="#ppt_x"/>
                                          </p:val>
                                        </p:tav>
                                      </p:tavLst>
                                    </p:anim>
                                    <p:anim calcmode="lin" valueType="num">
                                      <p:cBhvr>
                                        <p:cTn id="39" dur="1180" fill="hold"/>
                                        <p:tgtEl>
                                          <p:spTgt spid="2">
                                            <p:txEl>
                                              <p:pRg st="7" end="7"/>
                                            </p:txEl>
                                          </p:spTgt>
                                        </p:tgtEl>
                                        <p:attrNameLst>
                                          <p:attrName>ppt_y</p:attrName>
                                        </p:attrNameLst>
                                      </p:cBhvr>
                                      <p:tavLst>
                                        <p:tav tm="0">
                                          <p:val>
                                            <p:strVal val="#ppt_y"/>
                                          </p:val>
                                        </p:tav>
                                        <p:tav tm="100000">
                                          <p:val>
                                            <p:strVal val="#ppt_y"/>
                                          </p:val>
                                        </p:tav>
                                      </p:tavLst>
                                    </p:anim>
                                    <p:anim calcmode="lin" valueType="num">
                                      <p:cBhvr>
                                        <p:cTn id="40" dur="1180" fill="hold"/>
                                        <p:tgtEl>
                                          <p:spTgt spid="2">
                                            <p:txEl>
                                              <p:pRg st="7" end="7"/>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1" dur="1180" fill="hold"/>
                                        <p:tgtEl>
                                          <p:spTgt spid="2">
                                            <p:txEl>
                                              <p:pRg st="7" end="7"/>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2" dur="1180" tmFilter="0,0; .5, 1; 1, 1"/>
                                        <p:tgtEl>
                                          <p:spTgt spid="2">
                                            <p:txEl>
                                              <p:pRg st="7" end="7"/>
                                            </p:txEl>
                                          </p:spTgt>
                                        </p:tgtEl>
                                      </p:cBhvr>
                                    </p:animEffect>
                                  </p:childTnLst>
                                </p:cTn>
                              </p:par>
                              <p:par>
                                <p:cTn id="43" presetID="41" presetClass="entr" presetSubtype="0" fill="hold" grpId="0" nodeType="withEffect">
                                  <p:stCondLst>
                                    <p:cond delay="8000"/>
                                  </p:stCondLst>
                                  <p:iterate type="lt">
                                    <p:tmPct val="10000"/>
                                  </p:iterate>
                                  <p:childTnLst>
                                    <p:set>
                                      <p:cBhvr>
                                        <p:cTn id="44" dur="1" fill="hold">
                                          <p:stCondLst>
                                            <p:cond delay="0"/>
                                          </p:stCondLst>
                                        </p:cTn>
                                        <p:tgtEl>
                                          <p:spTgt spid="2">
                                            <p:txEl>
                                              <p:pRg st="8" end="8"/>
                                            </p:txEl>
                                          </p:spTgt>
                                        </p:tgtEl>
                                        <p:attrNameLst>
                                          <p:attrName>style.visibility</p:attrName>
                                        </p:attrNameLst>
                                      </p:cBhvr>
                                      <p:to>
                                        <p:strVal val="visible"/>
                                      </p:to>
                                    </p:set>
                                    <p:anim calcmode="lin" valueType="num">
                                      <p:cBhvr>
                                        <p:cTn id="45" dur="1180" fill="hold"/>
                                        <p:tgtEl>
                                          <p:spTgt spid="2">
                                            <p:txEl>
                                              <p:pRg st="8" end="8"/>
                                            </p:txEl>
                                          </p:spTgt>
                                        </p:tgtEl>
                                        <p:attrNameLst>
                                          <p:attrName>ppt_x</p:attrName>
                                        </p:attrNameLst>
                                      </p:cBhvr>
                                      <p:tavLst>
                                        <p:tav tm="0">
                                          <p:val>
                                            <p:strVal val="#ppt_x"/>
                                          </p:val>
                                        </p:tav>
                                        <p:tav tm="50000">
                                          <p:val>
                                            <p:strVal val="#ppt_x+.1"/>
                                          </p:val>
                                        </p:tav>
                                        <p:tav tm="100000">
                                          <p:val>
                                            <p:strVal val="#ppt_x"/>
                                          </p:val>
                                        </p:tav>
                                      </p:tavLst>
                                    </p:anim>
                                    <p:anim calcmode="lin" valueType="num">
                                      <p:cBhvr>
                                        <p:cTn id="46" dur="1180" fill="hold"/>
                                        <p:tgtEl>
                                          <p:spTgt spid="2">
                                            <p:txEl>
                                              <p:pRg st="8" end="8"/>
                                            </p:txEl>
                                          </p:spTgt>
                                        </p:tgtEl>
                                        <p:attrNameLst>
                                          <p:attrName>ppt_y</p:attrName>
                                        </p:attrNameLst>
                                      </p:cBhvr>
                                      <p:tavLst>
                                        <p:tav tm="0">
                                          <p:val>
                                            <p:strVal val="#ppt_y"/>
                                          </p:val>
                                        </p:tav>
                                        <p:tav tm="100000">
                                          <p:val>
                                            <p:strVal val="#ppt_y"/>
                                          </p:val>
                                        </p:tav>
                                      </p:tavLst>
                                    </p:anim>
                                    <p:anim calcmode="lin" valueType="num">
                                      <p:cBhvr>
                                        <p:cTn id="47" dur="1180" fill="hold"/>
                                        <p:tgtEl>
                                          <p:spTgt spid="2">
                                            <p:txEl>
                                              <p:pRg st="8" end="8"/>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8" dur="1180" fill="hold"/>
                                        <p:tgtEl>
                                          <p:spTgt spid="2">
                                            <p:txEl>
                                              <p:pRg st="8" end="8"/>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9" dur="1180" tmFilter="0,0; .5, 1; 1, 1"/>
                                        <p:tgtEl>
                                          <p:spTgt spid="2">
                                            <p:txEl>
                                              <p:pRg st="8" end="8"/>
                                            </p:txEl>
                                          </p:spTgt>
                                        </p:tgtEl>
                                      </p:cBhvr>
                                    </p:animEffect>
                                  </p:childTnLst>
                                </p:cTn>
                              </p:par>
                              <p:par>
                                <p:cTn id="50" presetID="41" presetClass="entr" presetSubtype="0" fill="hold" grpId="0" nodeType="withEffect">
                                  <p:stCondLst>
                                    <p:cond delay="25250"/>
                                  </p:stCondLst>
                                  <p:iterate type="lt">
                                    <p:tmPct val="10000"/>
                                  </p:iterate>
                                  <p:childTnLst>
                                    <p:set>
                                      <p:cBhvr>
                                        <p:cTn id="51" dur="1" fill="hold">
                                          <p:stCondLst>
                                            <p:cond delay="0"/>
                                          </p:stCondLst>
                                        </p:cTn>
                                        <p:tgtEl>
                                          <p:spTgt spid="2">
                                            <p:txEl>
                                              <p:pRg st="9" end="9"/>
                                            </p:txEl>
                                          </p:spTgt>
                                        </p:tgtEl>
                                        <p:attrNameLst>
                                          <p:attrName>style.visibility</p:attrName>
                                        </p:attrNameLst>
                                      </p:cBhvr>
                                      <p:to>
                                        <p:strVal val="visible"/>
                                      </p:to>
                                    </p:set>
                                    <p:anim calcmode="lin" valueType="num">
                                      <p:cBhvr>
                                        <p:cTn id="52" dur="1180" fill="hold"/>
                                        <p:tgtEl>
                                          <p:spTgt spid="2">
                                            <p:txEl>
                                              <p:pRg st="9" end="9"/>
                                            </p:txEl>
                                          </p:spTgt>
                                        </p:tgtEl>
                                        <p:attrNameLst>
                                          <p:attrName>ppt_x</p:attrName>
                                        </p:attrNameLst>
                                      </p:cBhvr>
                                      <p:tavLst>
                                        <p:tav tm="0">
                                          <p:val>
                                            <p:strVal val="#ppt_x"/>
                                          </p:val>
                                        </p:tav>
                                        <p:tav tm="50000">
                                          <p:val>
                                            <p:strVal val="#ppt_x+.1"/>
                                          </p:val>
                                        </p:tav>
                                        <p:tav tm="100000">
                                          <p:val>
                                            <p:strVal val="#ppt_x"/>
                                          </p:val>
                                        </p:tav>
                                      </p:tavLst>
                                    </p:anim>
                                    <p:anim calcmode="lin" valueType="num">
                                      <p:cBhvr>
                                        <p:cTn id="53" dur="1180" fill="hold"/>
                                        <p:tgtEl>
                                          <p:spTgt spid="2">
                                            <p:txEl>
                                              <p:pRg st="9" end="9"/>
                                            </p:txEl>
                                          </p:spTgt>
                                        </p:tgtEl>
                                        <p:attrNameLst>
                                          <p:attrName>ppt_y</p:attrName>
                                        </p:attrNameLst>
                                      </p:cBhvr>
                                      <p:tavLst>
                                        <p:tav tm="0">
                                          <p:val>
                                            <p:strVal val="#ppt_y"/>
                                          </p:val>
                                        </p:tav>
                                        <p:tav tm="100000">
                                          <p:val>
                                            <p:strVal val="#ppt_y"/>
                                          </p:val>
                                        </p:tav>
                                      </p:tavLst>
                                    </p:anim>
                                    <p:anim calcmode="lin" valueType="num">
                                      <p:cBhvr>
                                        <p:cTn id="54" dur="1180" fill="hold"/>
                                        <p:tgtEl>
                                          <p:spTgt spid="2">
                                            <p:txEl>
                                              <p:pRg st="9" end="9"/>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5" dur="1180" fill="hold"/>
                                        <p:tgtEl>
                                          <p:spTgt spid="2">
                                            <p:txEl>
                                              <p:pRg st="9" end="9"/>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6" dur="1180" tmFilter="0,0; .5, 1; 1, 1"/>
                                        <p:tgtEl>
                                          <p:spTgt spid="2">
                                            <p:txEl>
                                              <p:pRg st="9" end="9"/>
                                            </p:txEl>
                                          </p:spTgt>
                                        </p:tgtEl>
                                      </p:cBhvr>
                                    </p:animEffect>
                                  </p:childTnLst>
                                </p:cTn>
                              </p:par>
                            </p:childTnLst>
                          </p:cTn>
                        </p:par>
                        <p:par>
                          <p:cTn id="57" fill="hold">
                            <p:stCondLst>
                              <p:cond delay="60334"/>
                            </p:stCondLst>
                            <p:childTnLst>
                              <p:par>
                                <p:cTn id="58" presetID="41" presetClass="entr" presetSubtype="0" fill="hold" grpId="0" nodeType="afterEffect">
                                  <p:stCondLst>
                                    <p:cond delay="1000"/>
                                  </p:stCondLst>
                                  <p:iterate type="lt">
                                    <p:tmPct val="10000"/>
                                  </p:iterate>
                                  <p:childTnLst>
                                    <p:set>
                                      <p:cBhvr>
                                        <p:cTn id="59" dur="1" fill="hold">
                                          <p:stCondLst>
                                            <p:cond delay="0"/>
                                          </p:stCondLst>
                                        </p:cTn>
                                        <p:tgtEl>
                                          <p:spTgt spid="2">
                                            <p:txEl>
                                              <p:pRg st="11" end="11"/>
                                            </p:txEl>
                                          </p:spTgt>
                                        </p:tgtEl>
                                        <p:attrNameLst>
                                          <p:attrName>style.visibility</p:attrName>
                                        </p:attrNameLst>
                                      </p:cBhvr>
                                      <p:to>
                                        <p:strVal val="visible"/>
                                      </p:to>
                                    </p:set>
                                    <p:anim calcmode="lin" valueType="num">
                                      <p:cBhvr>
                                        <p:cTn id="60" dur="1180" fill="hold"/>
                                        <p:tgtEl>
                                          <p:spTgt spid="2">
                                            <p:txEl>
                                              <p:pRg st="11" end="11"/>
                                            </p:txEl>
                                          </p:spTgt>
                                        </p:tgtEl>
                                        <p:attrNameLst>
                                          <p:attrName>ppt_x</p:attrName>
                                        </p:attrNameLst>
                                      </p:cBhvr>
                                      <p:tavLst>
                                        <p:tav tm="0">
                                          <p:val>
                                            <p:strVal val="#ppt_x"/>
                                          </p:val>
                                        </p:tav>
                                        <p:tav tm="50000">
                                          <p:val>
                                            <p:strVal val="#ppt_x+.1"/>
                                          </p:val>
                                        </p:tav>
                                        <p:tav tm="100000">
                                          <p:val>
                                            <p:strVal val="#ppt_x"/>
                                          </p:val>
                                        </p:tav>
                                      </p:tavLst>
                                    </p:anim>
                                    <p:anim calcmode="lin" valueType="num">
                                      <p:cBhvr>
                                        <p:cTn id="61" dur="1180" fill="hold"/>
                                        <p:tgtEl>
                                          <p:spTgt spid="2">
                                            <p:txEl>
                                              <p:pRg st="11" end="11"/>
                                            </p:txEl>
                                          </p:spTgt>
                                        </p:tgtEl>
                                        <p:attrNameLst>
                                          <p:attrName>ppt_y</p:attrName>
                                        </p:attrNameLst>
                                      </p:cBhvr>
                                      <p:tavLst>
                                        <p:tav tm="0">
                                          <p:val>
                                            <p:strVal val="#ppt_y"/>
                                          </p:val>
                                        </p:tav>
                                        <p:tav tm="100000">
                                          <p:val>
                                            <p:strVal val="#ppt_y"/>
                                          </p:val>
                                        </p:tav>
                                      </p:tavLst>
                                    </p:anim>
                                    <p:anim calcmode="lin" valueType="num">
                                      <p:cBhvr>
                                        <p:cTn id="62" dur="1180" fill="hold"/>
                                        <p:tgtEl>
                                          <p:spTgt spid="2">
                                            <p:txEl>
                                              <p:pRg st="11" end="1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3" dur="1180" fill="hold"/>
                                        <p:tgtEl>
                                          <p:spTgt spid="2">
                                            <p:txEl>
                                              <p:pRg st="11" end="1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4" dur="1180" tmFilter="0,0; .5, 1; 1, 1"/>
                                        <p:tgtEl>
                                          <p:spTgt spid="2">
                                            <p:txEl>
                                              <p:pRg st="11" end="11"/>
                                            </p:txEl>
                                          </p:spTgt>
                                        </p:tgtEl>
                                      </p:cBhvr>
                                    </p:animEffect>
                                  </p:childTnLst>
                                </p:cTn>
                              </p:par>
                              <p:par>
                                <p:cTn id="65" presetID="41" presetClass="entr" presetSubtype="0" fill="hold" grpId="0" nodeType="withEffect">
                                  <p:stCondLst>
                                    <p:cond delay="10500"/>
                                  </p:stCondLst>
                                  <p:iterate type="lt">
                                    <p:tmPct val="10000"/>
                                  </p:iterate>
                                  <p:childTnLst>
                                    <p:set>
                                      <p:cBhvr>
                                        <p:cTn id="66" dur="1" fill="hold">
                                          <p:stCondLst>
                                            <p:cond delay="0"/>
                                          </p:stCondLst>
                                        </p:cTn>
                                        <p:tgtEl>
                                          <p:spTgt spid="2">
                                            <p:txEl>
                                              <p:pRg st="12" end="12"/>
                                            </p:txEl>
                                          </p:spTgt>
                                        </p:tgtEl>
                                        <p:attrNameLst>
                                          <p:attrName>style.visibility</p:attrName>
                                        </p:attrNameLst>
                                      </p:cBhvr>
                                      <p:to>
                                        <p:strVal val="visible"/>
                                      </p:to>
                                    </p:set>
                                    <p:anim calcmode="lin" valueType="num">
                                      <p:cBhvr>
                                        <p:cTn id="67" dur="1180" fill="hold"/>
                                        <p:tgtEl>
                                          <p:spTgt spid="2">
                                            <p:txEl>
                                              <p:pRg st="12" end="12"/>
                                            </p:txEl>
                                          </p:spTgt>
                                        </p:tgtEl>
                                        <p:attrNameLst>
                                          <p:attrName>ppt_x</p:attrName>
                                        </p:attrNameLst>
                                      </p:cBhvr>
                                      <p:tavLst>
                                        <p:tav tm="0">
                                          <p:val>
                                            <p:strVal val="#ppt_x"/>
                                          </p:val>
                                        </p:tav>
                                        <p:tav tm="50000">
                                          <p:val>
                                            <p:strVal val="#ppt_x+.1"/>
                                          </p:val>
                                        </p:tav>
                                        <p:tav tm="100000">
                                          <p:val>
                                            <p:strVal val="#ppt_x"/>
                                          </p:val>
                                        </p:tav>
                                      </p:tavLst>
                                    </p:anim>
                                    <p:anim calcmode="lin" valueType="num">
                                      <p:cBhvr>
                                        <p:cTn id="68" dur="1180" fill="hold"/>
                                        <p:tgtEl>
                                          <p:spTgt spid="2">
                                            <p:txEl>
                                              <p:pRg st="12" end="12"/>
                                            </p:txEl>
                                          </p:spTgt>
                                        </p:tgtEl>
                                        <p:attrNameLst>
                                          <p:attrName>ppt_y</p:attrName>
                                        </p:attrNameLst>
                                      </p:cBhvr>
                                      <p:tavLst>
                                        <p:tav tm="0">
                                          <p:val>
                                            <p:strVal val="#ppt_y"/>
                                          </p:val>
                                        </p:tav>
                                        <p:tav tm="100000">
                                          <p:val>
                                            <p:strVal val="#ppt_y"/>
                                          </p:val>
                                        </p:tav>
                                      </p:tavLst>
                                    </p:anim>
                                    <p:anim calcmode="lin" valueType="num">
                                      <p:cBhvr>
                                        <p:cTn id="69" dur="1180" fill="hold"/>
                                        <p:tgtEl>
                                          <p:spTgt spid="2">
                                            <p:txEl>
                                              <p:pRg st="12" end="1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70" dur="1180" fill="hold"/>
                                        <p:tgtEl>
                                          <p:spTgt spid="2">
                                            <p:txEl>
                                              <p:pRg st="12" end="1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1" dur="1180" tmFilter="0,0; .5, 1; 1, 1"/>
                                        <p:tgtEl>
                                          <p:spTgt spid="2">
                                            <p:txEl>
                                              <p:pRg st="12" end="12"/>
                                            </p:txEl>
                                          </p:spTgt>
                                        </p:tgtEl>
                                      </p:cBhvr>
                                    </p:animEffect>
                                  </p:childTnLst>
                                </p:cTn>
                              </p:par>
                            </p:childTnLst>
                          </p:cTn>
                        </p:par>
                        <p:par>
                          <p:cTn id="72" fill="hold">
                            <p:stCondLst>
                              <p:cond delay="79212"/>
                            </p:stCondLst>
                            <p:childTnLst>
                              <p:par>
                                <p:cTn id="73" presetID="41" presetClass="entr" presetSubtype="0" fill="hold" grpId="0" nodeType="afterEffect">
                                  <p:stCondLst>
                                    <p:cond delay="1000"/>
                                  </p:stCondLst>
                                  <p:iterate type="lt">
                                    <p:tmPct val="10000"/>
                                  </p:iterate>
                                  <p:childTnLst>
                                    <p:set>
                                      <p:cBhvr>
                                        <p:cTn id="74" dur="1" fill="hold">
                                          <p:stCondLst>
                                            <p:cond delay="0"/>
                                          </p:stCondLst>
                                        </p:cTn>
                                        <p:tgtEl>
                                          <p:spTgt spid="2">
                                            <p:txEl>
                                              <p:pRg st="14" end="14"/>
                                            </p:txEl>
                                          </p:spTgt>
                                        </p:tgtEl>
                                        <p:attrNameLst>
                                          <p:attrName>style.visibility</p:attrName>
                                        </p:attrNameLst>
                                      </p:cBhvr>
                                      <p:to>
                                        <p:strVal val="visible"/>
                                      </p:to>
                                    </p:set>
                                    <p:anim calcmode="lin" valueType="num">
                                      <p:cBhvr>
                                        <p:cTn id="75" dur="1180" fill="hold"/>
                                        <p:tgtEl>
                                          <p:spTgt spid="2">
                                            <p:txEl>
                                              <p:pRg st="14" end="14"/>
                                            </p:txEl>
                                          </p:spTgt>
                                        </p:tgtEl>
                                        <p:attrNameLst>
                                          <p:attrName>ppt_x</p:attrName>
                                        </p:attrNameLst>
                                      </p:cBhvr>
                                      <p:tavLst>
                                        <p:tav tm="0">
                                          <p:val>
                                            <p:strVal val="#ppt_x"/>
                                          </p:val>
                                        </p:tav>
                                        <p:tav tm="50000">
                                          <p:val>
                                            <p:strVal val="#ppt_x+.1"/>
                                          </p:val>
                                        </p:tav>
                                        <p:tav tm="100000">
                                          <p:val>
                                            <p:strVal val="#ppt_x"/>
                                          </p:val>
                                        </p:tav>
                                      </p:tavLst>
                                    </p:anim>
                                    <p:anim calcmode="lin" valueType="num">
                                      <p:cBhvr>
                                        <p:cTn id="76" dur="1180" fill="hold"/>
                                        <p:tgtEl>
                                          <p:spTgt spid="2">
                                            <p:txEl>
                                              <p:pRg st="14" end="14"/>
                                            </p:txEl>
                                          </p:spTgt>
                                        </p:tgtEl>
                                        <p:attrNameLst>
                                          <p:attrName>ppt_y</p:attrName>
                                        </p:attrNameLst>
                                      </p:cBhvr>
                                      <p:tavLst>
                                        <p:tav tm="0">
                                          <p:val>
                                            <p:strVal val="#ppt_y"/>
                                          </p:val>
                                        </p:tav>
                                        <p:tav tm="100000">
                                          <p:val>
                                            <p:strVal val="#ppt_y"/>
                                          </p:val>
                                        </p:tav>
                                      </p:tavLst>
                                    </p:anim>
                                    <p:anim calcmode="lin" valueType="num">
                                      <p:cBhvr>
                                        <p:cTn id="77" dur="1180" fill="hold"/>
                                        <p:tgtEl>
                                          <p:spTgt spid="2">
                                            <p:txEl>
                                              <p:pRg st="14" end="1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78" dur="1180" fill="hold"/>
                                        <p:tgtEl>
                                          <p:spTgt spid="2">
                                            <p:txEl>
                                              <p:pRg st="14" end="1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9" dur="1180" tmFilter="0,0; .5, 1; 1, 1"/>
                                        <p:tgtEl>
                                          <p:spTgt spid="2">
                                            <p:txEl>
                                              <p:pRg st="14" end="14"/>
                                            </p:txEl>
                                          </p:spTgt>
                                        </p:tgtEl>
                                      </p:cBhvr>
                                    </p:animEffect>
                                  </p:childTnLst>
                                </p:cTn>
                              </p:par>
                              <p:par>
                                <p:cTn id="80" presetID="41" presetClass="entr" presetSubtype="0" fill="hold" grpId="0" nodeType="withEffect">
                                  <p:stCondLst>
                                    <p:cond delay="9500"/>
                                  </p:stCondLst>
                                  <p:iterate type="lt">
                                    <p:tmPct val="10000"/>
                                  </p:iterate>
                                  <p:childTnLst>
                                    <p:set>
                                      <p:cBhvr>
                                        <p:cTn id="81" dur="1" fill="hold">
                                          <p:stCondLst>
                                            <p:cond delay="0"/>
                                          </p:stCondLst>
                                        </p:cTn>
                                        <p:tgtEl>
                                          <p:spTgt spid="2">
                                            <p:txEl>
                                              <p:pRg st="15" end="15"/>
                                            </p:txEl>
                                          </p:spTgt>
                                        </p:tgtEl>
                                        <p:attrNameLst>
                                          <p:attrName>style.visibility</p:attrName>
                                        </p:attrNameLst>
                                      </p:cBhvr>
                                      <p:to>
                                        <p:strVal val="visible"/>
                                      </p:to>
                                    </p:set>
                                    <p:anim calcmode="lin" valueType="num">
                                      <p:cBhvr>
                                        <p:cTn id="82" dur="1180" fill="hold"/>
                                        <p:tgtEl>
                                          <p:spTgt spid="2">
                                            <p:txEl>
                                              <p:pRg st="15" end="15"/>
                                            </p:txEl>
                                          </p:spTgt>
                                        </p:tgtEl>
                                        <p:attrNameLst>
                                          <p:attrName>ppt_x</p:attrName>
                                        </p:attrNameLst>
                                      </p:cBhvr>
                                      <p:tavLst>
                                        <p:tav tm="0">
                                          <p:val>
                                            <p:strVal val="#ppt_x"/>
                                          </p:val>
                                        </p:tav>
                                        <p:tav tm="50000">
                                          <p:val>
                                            <p:strVal val="#ppt_x+.1"/>
                                          </p:val>
                                        </p:tav>
                                        <p:tav tm="100000">
                                          <p:val>
                                            <p:strVal val="#ppt_x"/>
                                          </p:val>
                                        </p:tav>
                                      </p:tavLst>
                                    </p:anim>
                                    <p:anim calcmode="lin" valueType="num">
                                      <p:cBhvr>
                                        <p:cTn id="83" dur="1180" fill="hold"/>
                                        <p:tgtEl>
                                          <p:spTgt spid="2">
                                            <p:txEl>
                                              <p:pRg st="15" end="15"/>
                                            </p:txEl>
                                          </p:spTgt>
                                        </p:tgtEl>
                                        <p:attrNameLst>
                                          <p:attrName>ppt_y</p:attrName>
                                        </p:attrNameLst>
                                      </p:cBhvr>
                                      <p:tavLst>
                                        <p:tav tm="0">
                                          <p:val>
                                            <p:strVal val="#ppt_y"/>
                                          </p:val>
                                        </p:tav>
                                        <p:tav tm="100000">
                                          <p:val>
                                            <p:strVal val="#ppt_y"/>
                                          </p:val>
                                        </p:tav>
                                      </p:tavLst>
                                    </p:anim>
                                    <p:anim calcmode="lin" valueType="num">
                                      <p:cBhvr>
                                        <p:cTn id="84" dur="1180" fill="hold"/>
                                        <p:tgtEl>
                                          <p:spTgt spid="2">
                                            <p:txEl>
                                              <p:pRg st="15" end="1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5" dur="1180" fill="hold"/>
                                        <p:tgtEl>
                                          <p:spTgt spid="2">
                                            <p:txEl>
                                              <p:pRg st="15" end="1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6" dur="1180" tmFilter="0,0; .5, 1; 1, 1"/>
                                        <p:tgtEl>
                                          <p:spTgt spid="2">
                                            <p:txEl>
                                              <p:pRg st="15" end="15"/>
                                            </p:txEl>
                                          </p:spTgt>
                                        </p:tgtEl>
                                      </p:cBhvr>
                                    </p:animEffect>
                                  </p:childTnLst>
                                </p:cTn>
                              </p:par>
                            </p:childTnLst>
                          </p:cTn>
                        </p:par>
                        <p:par>
                          <p:cTn id="87" fill="hold">
                            <p:stCondLst>
                              <p:cond delay="95556"/>
                            </p:stCondLst>
                            <p:childTnLst>
                              <p:par>
                                <p:cTn id="88" presetID="1" presetClass="entr" presetSubtype="0" fill="hold" grpId="0" nodeType="afterEffect" nodePh="1">
                                  <p:stCondLst>
                                    <p:cond delay="3000"/>
                                  </p:stCondLst>
                                  <p:endCondLst>
                                    <p:cond evt="begin" delay="0">
                                      <p:tn val="88"/>
                                    </p:cond>
                                  </p:endCondLst>
                                  <p:childTnLst>
                                    <p:set>
                                      <p:cBhvr>
                                        <p:cTn id="89"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l="25000" t="2000" r="25000"/>
          </a:stretch>
        </a:blipFill>
        <a:effectLst/>
      </p:bgPr>
    </p:bg>
    <p:spTree>
      <p:nvGrpSpPr>
        <p:cNvPr id="1" name=""/>
        <p:cNvGrpSpPr/>
        <p:nvPr/>
      </p:nvGrpSpPr>
      <p:grpSpPr>
        <a:xfrm>
          <a:off x="0" y="0"/>
          <a:ext cx="0" cy="0"/>
          <a:chOff x="0" y="0"/>
          <a:chExt cx="0" cy="0"/>
        </a:xfrm>
      </p:grpSpPr>
      <p:sp>
        <p:nvSpPr>
          <p:cNvPr id="2" name="Rectángulo 1"/>
          <p:cNvSpPr/>
          <p:nvPr/>
        </p:nvSpPr>
        <p:spPr>
          <a:xfrm>
            <a:off x="332509" y="263235"/>
            <a:ext cx="11499273" cy="6286336"/>
          </a:xfrm>
          <a:prstGeom prst="rect">
            <a:avLst/>
          </a:prstGeom>
          <a:noFill/>
        </p:spPr>
        <p:txBody>
          <a:bodyPr wrap="square">
            <a:spAutoFit/>
          </a:bodyPr>
          <a:lstStyle/>
          <a:p>
            <a:pPr algn="ctr">
              <a:lnSpc>
                <a:spcPts val="2300"/>
              </a:lnSpc>
            </a:pPr>
            <a:r>
              <a:rPr lang="es-MX" sz="2400" dirty="0">
                <a:solidFill>
                  <a:prstClr val="black"/>
                </a:solidFill>
                <a:latin typeface="CommercialScript BT" panose="03030803040807090C04" pitchFamily="66" charset="2"/>
              </a:rPr>
              <a:t>Los naturalistas del siglo XVIII describen su sabor como atroz, pero parece que los marineros </a:t>
            </a:r>
          </a:p>
          <a:p>
            <a:pPr algn="ctr">
              <a:lnSpc>
                <a:spcPts val="2300"/>
              </a:lnSpc>
            </a:pPr>
            <a:r>
              <a:rPr lang="es-MX" sz="2400" dirty="0">
                <a:solidFill>
                  <a:prstClr val="black"/>
                </a:solidFill>
                <a:latin typeface="CommercialScript BT" panose="03030803040807090C04" pitchFamily="66" charset="2"/>
              </a:rPr>
              <a:t>no tenían un paladar tan exquisito y paraban a menudo durante sus viajes para aprovisionarse </a:t>
            </a:r>
          </a:p>
          <a:p>
            <a:pPr algn="ctr">
              <a:lnSpc>
                <a:spcPts val="2300"/>
              </a:lnSpc>
            </a:pPr>
            <a:r>
              <a:rPr lang="es-MX" sz="2400" dirty="0">
                <a:solidFill>
                  <a:prstClr val="black"/>
                </a:solidFill>
                <a:latin typeface="CommercialScript BT" panose="03030803040807090C04" pitchFamily="66" charset="2"/>
              </a:rPr>
              <a:t>de su carne y, sobre todo, de sus huevos. </a:t>
            </a:r>
          </a:p>
          <a:p>
            <a:pPr algn="ctr">
              <a:lnSpc>
                <a:spcPts val="2300"/>
              </a:lnSpc>
            </a:pPr>
            <a:r>
              <a:rPr lang="es-MX" sz="2400" dirty="0">
                <a:solidFill>
                  <a:prstClr val="black"/>
                </a:solidFill>
                <a:latin typeface="CommercialScript BT" panose="03030803040807090C04" pitchFamily="66" charset="2"/>
              </a:rPr>
              <a:t>Cuando Linneo nombró la especie, inicialmente como Alca </a:t>
            </a:r>
            <a:r>
              <a:rPr lang="es-MX" sz="2400" dirty="0" err="1">
                <a:solidFill>
                  <a:prstClr val="black"/>
                </a:solidFill>
                <a:latin typeface="CommercialScript BT" panose="03030803040807090C04" pitchFamily="66" charset="2"/>
              </a:rPr>
              <a:t>impennis</a:t>
            </a:r>
            <a:r>
              <a:rPr lang="es-MX" sz="2400" dirty="0">
                <a:solidFill>
                  <a:prstClr val="black"/>
                </a:solidFill>
                <a:latin typeface="CommercialScript BT" panose="03030803040807090C04" pitchFamily="66" charset="2"/>
              </a:rPr>
              <a:t>, en 1758, </a:t>
            </a:r>
          </a:p>
          <a:p>
            <a:pPr algn="ctr">
              <a:lnSpc>
                <a:spcPts val="2300"/>
              </a:lnSpc>
            </a:pPr>
            <a:r>
              <a:rPr lang="es-MX" sz="2400" dirty="0">
                <a:solidFill>
                  <a:prstClr val="black"/>
                </a:solidFill>
                <a:latin typeface="CommercialScript BT" panose="03030803040807090C04" pitchFamily="66" charset="2"/>
              </a:rPr>
              <a:t>el alca gigante era un animal sumamente raro en Europa, </a:t>
            </a:r>
          </a:p>
          <a:p>
            <a:pPr algn="ctr">
              <a:lnSpc>
                <a:spcPts val="2300"/>
              </a:lnSpc>
            </a:pPr>
            <a:r>
              <a:rPr lang="es-MX" sz="2400" dirty="0">
                <a:solidFill>
                  <a:prstClr val="black"/>
                </a:solidFill>
                <a:latin typeface="CommercialScript BT" panose="03030803040807090C04" pitchFamily="66" charset="2"/>
              </a:rPr>
              <a:t>incluso en islas del Mar del Norte donde un siglo antes abundaba.</a:t>
            </a:r>
          </a:p>
          <a:p>
            <a:pPr algn="ctr">
              <a:lnSpc>
                <a:spcPts val="2300"/>
              </a:lnSpc>
            </a:pPr>
            <a:r>
              <a:rPr lang="es-MX" sz="2400" dirty="0">
                <a:solidFill>
                  <a:prstClr val="black"/>
                </a:solidFill>
                <a:latin typeface="CommercialScript BT" panose="03030803040807090C04" pitchFamily="66" charset="2"/>
              </a:rPr>
              <a:t>En 1790 se capturó un ejemplar en Kiel, lo que causó gran extrañeza </a:t>
            </a:r>
          </a:p>
          <a:p>
            <a:pPr algn="ctr">
              <a:lnSpc>
                <a:spcPts val="2300"/>
              </a:lnSpc>
            </a:pPr>
            <a:r>
              <a:rPr lang="es-MX" sz="2400" dirty="0">
                <a:solidFill>
                  <a:prstClr val="black"/>
                </a:solidFill>
                <a:latin typeface="CommercialScript BT" panose="03030803040807090C04" pitchFamily="66" charset="2"/>
              </a:rPr>
              <a:t>por ser el único visto en el Mar Báltico en años. </a:t>
            </a:r>
          </a:p>
          <a:p>
            <a:pPr algn="ctr">
              <a:lnSpc>
                <a:spcPts val="2300"/>
              </a:lnSpc>
            </a:pPr>
            <a:r>
              <a:rPr lang="es-MX" sz="2400" dirty="0">
                <a:solidFill>
                  <a:prstClr val="black"/>
                </a:solidFill>
                <a:latin typeface="CommercialScript BT" panose="03030803040807090C04" pitchFamily="66" charset="2"/>
              </a:rPr>
              <a:t>Hacia 1800, la especie ya se había extinguido en Norteamérica </a:t>
            </a:r>
          </a:p>
          <a:p>
            <a:pPr algn="ctr">
              <a:lnSpc>
                <a:spcPts val="2300"/>
              </a:lnSpc>
            </a:pPr>
            <a:r>
              <a:rPr lang="es-MX" sz="2400" dirty="0">
                <a:solidFill>
                  <a:prstClr val="black"/>
                </a:solidFill>
                <a:latin typeface="CommercialScript BT" panose="03030803040807090C04" pitchFamily="66" charset="2"/>
              </a:rPr>
              <a:t>y su distribución se reducía a Islandia.</a:t>
            </a:r>
          </a:p>
          <a:p>
            <a:pPr algn="ctr">
              <a:lnSpc>
                <a:spcPts val="2300"/>
              </a:lnSpc>
            </a:pPr>
            <a:r>
              <a:rPr lang="es-MX" sz="2400" dirty="0">
                <a:solidFill>
                  <a:prstClr val="black"/>
                </a:solidFill>
                <a:latin typeface="CommercialScript BT" panose="03030803040807090C04" pitchFamily="66" charset="2"/>
              </a:rPr>
              <a:t>Un ave tan sumamente rara despertó entonces el interés de todos los coleccionistas europeos, </a:t>
            </a:r>
          </a:p>
          <a:p>
            <a:pPr algn="ctr">
              <a:lnSpc>
                <a:spcPts val="2300"/>
              </a:lnSpc>
            </a:pPr>
            <a:r>
              <a:rPr lang="es-MX" sz="2400" dirty="0">
                <a:solidFill>
                  <a:prstClr val="black"/>
                </a:solidFill>
                <a:latin typeface="CommercialScript BT" panose="03030803040807090C04" pitchFamily="66" charset="2"/>
              </a:rPr>
              <a:t>que pagaron cantidades cada vez más desorbitadas por hacerse con una piel </a:t>
            </a:r>
          </a:p>
          <a:p>
            <a:pPr algn="ctr">
              <a:lnSpc>
                <a:spcPts val="2300"/>
              </a:lnSpc>
            </a:pPr>
            <a:r>
              <a:rPr lang="es-MX" sz="2400" dirty="0">
                <a:solidFill>
                  <a:prstClr val="black"/>
                </a:solidFill>
                <a:latin typeface="CommercialScript BT" panose="03030803040807090C04" pitchFamily="66" charset="2"/>
              </a:rPr>
              <a:t>un ejemplar disecado de alca gigante. </a:t>
            </a:r>
          </a:p>
          <a:p>
            <a:pPr algn="ctr">
              <a:lnSpc>
                <a:spcPts val="2300"/>
              </a:lnSpc>
            </a:pPr>
            <a:r>
              <a:rPr lang="es-MX" sz="2400" dirty="0">
                <a:solidFill>
                  <a:prstClr val="black"/>
                </a:solidFill>
                <a:latin typeface="CommercialScript BT" panose="03030803040807090C04" pitchFamily="66" charset="2"/>
              </a:rPr>
              <a:t>En 1840, los marineros de la zona informaron de que la población había desaparecido </a:t>
            </a:r>
          </a:p>
          <a:p>
            <a:pPr algn="ctr">
              <a:lnSpc>
                <a:spcPts val="2300"/>
              </a:lnSpc>
            </a:pPr>
            <a:r>
              <a:rPr lang="es-MX" sz="2400" dirty="0">
                <a:solidFill>
                  <a:prstClr val="black"/>
                </a:solidFill>
                <a:latin typeface="CommercialScript BT" panose="03030803040807090C04" pitchFamily="66" charset="2"/>
              </a:rPr>
              <a:t>después de varias expediciones furtivas. </a:t>
            </a:r>
          </a:p>
          <a:p>
            <a:pPr algn="ctr">
              <a:lnSpc>
                <a:spcPts val="2300"/>
              </a:lnSpc>
            </a:pPr>
            <a:r>
              <a:rPr lang="es-MX" sz="2400" dirty="0">
                <a:solidFill>
                  <a:prstClr val="black"/>
                </a:solidFill>
                <a:latin typeface="CommercialScript BT" panose="03030803040807090C04" pitchFamily="66" charset="2"/>
              </a:rPr>
              <a:t>En 1844, Carl </a:t>
            </a:r>
            <a:r>
              <a:rPr lang="es-MX" sz="2400" dirty="0" err="1">
                <a:solidFill>
                  <a:prstClr val="black"/>
                </a:solidFill>
                <a:latin typeface="CommercialScript BT" panose="03030803040807090C04" pitchFamily="66" charset="2"/>
              </a:rPr>
              <a:t>Siemsen</a:t>
            </a:r>
            <a:r>
              <a:rPr lang="es-MX" sz="2400" dirty="0">
                <a:solidFill>
                  <a:prstClr val="black"/>
                </a:solidFill>
                <a:latin typeface="CommercialScript BT" panose="03030803040807090C04" pitchFamily="66" charset="2"/>
              </a:rPr>
              <a:t>, de </a:t>
            </a:r>
            <a:r>
              <a:rPr lang="es-MX" sz="2400" dirty="0" err="1">
                <a:solidFill>
                  <a:prstClr val="black"/>
                </a:solidFill>
                <a:latin typeface="CommercialScript BT" panose="03030803040807090C04" pitchFamily="66" charset="2"/>
              </a:rPr>
              <a:t>Reykjavík</a:t>
            </a:r>
            <a:r>
              <a:rPr lang="es-MX" sz="2400" dirty="0">
                <a:solidFill>
                  <a:prstClr val="black"/>
                </a:solidFill>
                <a:latin typeface="CommercialScript BT" panose="03030803040807090C04" pitchFamily="66" charset="2"/>
              </a:rPr>
              <a:t>, persuadió al pescador </a:t>
            </a:r>
            <a:r>
              <a:rPr lang="es-MX" sz="2400" dirty="0" err="1">
                <a:solidFill>
                  <a:prstClr val="black"/>
                </a:solidFill>
                <a:latin typeface="CommercialScript BT" panose="03030803040807090C04" pitchFamily="66" charset="2"/>
              </a:rPr>
              <a:t>Vilhjalmur</a:t>
            </a:r>
            <a:r>
              <a:rPr lang="es-MX" sz="2400" dirty="0">
                <a:solidFill>
                  <a:prstClr val="black"/>
                </a:solidFill>
                <a:latin typeface="CommercialScript BT" panose="03030803040807090C04" pitchFamily="66" charset="2"/>
              </a:rPr>
              <a:t> </a:t>
            </a:r>
            <a:r>
              <a:rPr lang="es-MX" sz="2400" dirty="0" err="1">
                <a:solidFill>
                  <a:prstClr val="black"/>
                </a:solidFill>
                <a:latin typeface="CommercialScript BT" panose="03030803040807090C04" pitchFamily="66" charset="2"/>
              </a:rPr>
              <a:t>Hakonársson</a:t>
            </a:r>
            <a:r>
              <a:rPr lang="es-MX" sz="2400" dirty="0">
                <a:solidFill>
                  <a:prstClr val="black"/>
                </a:solidFill>
                <a:latin typeface="CommercialScript BT" panose="03030803040807090C04" pitchFamily="66" charset="2"/>
              </a:rPr>
              <a:t> </a:t>
            </a:r>
          </a:p>
          <a:p>
            <a:pPr algn="ctr">
              <a:lnSpc>
                <a:spcPts val="2300"/>
              </a:lnSpc>
            </a:pPr>
            <a:r>
              <a:rPr lang="es-MX" sz="2400" dirty="0">
                <a:solidFill>
                  <a:prstClr val="black"/>
                </a:solidFill>
                <a:latin typeface="CommercialScript BT" panose="03030803040807090C04" pitchFamily="66" charset="2"/>
              </a:rPr>
              <a:t>para realizar una última expedición a la isla, pues había oído que en Dinamarca ofrecían </a:t>
            </a:r>
          </a:p>
          <a:p>
            <a:pPr algn="ctr">
              <a:lnSpc>
                <a:spcPts val="2300"/>
              </a:lnSpc>
            </a:pPr>
            <a:r>
              <a:rPr lang="es-MX" sz="2400" dirty="0">
                <a:solidFill>
                  <a:prstClr val="black"/>
                </a:solidFill>
                <a:latin typeface="CommercialScript BT" panose="03030803040807090C04" pitchFamily="66" charset="2"/>
              </a:rPr>
              <a:t>100 coronas por un solo pellejo de alca gigante que pudieran encontrar. </a:t>
            </a:r>
          </a:p>
          <a:p>
            <a:pPr algn="ctr">
              <a:lnSpc>
                <a:spcPts val="2300"/>
              </a:lnSpc>
            </a:pPr>
            <a:r>
              <a:rPr lang="es-MX" sz="2400" dirty="0" err="1">
                <a:solidFill>
                  <a:prstClr val="black"/>
                </a:solidFill>
                <a:latin typeface="CommercialScript BT" panose="03030803040807090C04" pitchFamily="66" charset="2"/>
              </a:rPr>
              <a:t>Hakonársson</a:t>
            </a:r>
            <a:r>
              <a:rPr lang="es-MX" sz="2400" dirty="0">
                <a:solidFill>
                  <a:prstClr val="black"/>
                </a:solidFill>
                <a:latin typeface="CommercialScript BT" panose="03030803040807090C04" pitchFamily="66" charset="2"/>
              </a:rPr>
              <a:t> desembarcó en </a:t>
            </a:r>
            <a:r>
              <a:rPr lang="es-MX" sz="2400" dirty="0" err="1">
                <a:solidFill>
                  <a:prstClr val="black"/>
                </a:solidFill>
                <a:latin typeface="CommercialScript BT" panose="03030803040807090C04" pitchFamily="66" charset="2"/>
              </a:rPr>
              <a:t>Eldey</a:t>
            </a:r>
            <a:r>
              <a:rPr lang="es-MX" sz="2400" dirty="0">
                <a:solidFill>
                  <a:prstClr val="black"/>
                </a:solidFill>
                <a:latin typeface="CommercialScript BT" panose="03030803040807090C04" pitchFamily="66" charset="2"/>
              </a:rPr>
              <a:t> el 2 de junio junto con otros tres hombres, y dos días más tarde consiguieron divisar entre las gaviotas una sola pareja de alcas en su nido. </a:t>
            </a:r>
          </a:p>
          <a:p>
            <a:pPr algn="ctr">
              <a:lnSpc>
                <a:spcPts val="2300"/>
              </a:lnSpc>
            </a:pPr>
            <a:r>
              <a:rPr lang="es-MX" sz="2400" dirty="0">
                <a:solidFill>
                  <a:prstClr val="black"/>
                </a:solidFill>
                <a:latin typeface="CommercialScript BT" panose="03030803040807090C04" pitchFamily="66" charset="2"/>
              </a:rPr>
              <a:t>Las mataron y ya no se volvió a tener noticia de ningún otro ejemplar vivo.</a:t>
            </a:r>
          </a:p>
        </p:txBody>
      </p:sp>
      <p:sp>
        <p:nvSpPr>
          <p:cNvPr id="3" name="CuadroTexto 2"/>
          <p:cNvSpPr txBox="1"/>
          <p:nvPr/>
        </p:nvSpPr>
        <p:spPr>
          <a:xfrm>
            <a:off x="0" y="0"/>
            <a:ext cx="495662" cy="369332"/>
          </a:xfrm>
          <a:prstGeom prst="rect">
            <a:avLst/>
          </a:prstGeom>
          <a:noFill/>
        </p:spPr>
        <p:txBody>
          <a:bodyPr wrap="square" rtlCol="0">
            <a:spAutoFit/>
          </a:bodyPr>
          <a:lstStyle/>
          <a:p>
            <a:endParaRPr lang="es-ES" dirty="0"/>
          </a:p>
        </p:txBody>
      </p:sp>
    </p:spTree>
    <p:extLst>
      <p:ext uri="{BB962C8B-B14F-4D97-AF65-F5344CB8AC3E}">
        <p14:creationId xmlns:p14="http://schemas.microsoft.com/office/powerpoint/2010/main" val="19418936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18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118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9" dur="118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118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180" tmFilter="0,0; .5, 1; 1, 1"/>
                                        <p:tgtEl>
                                          <p:spTgt spid="2">
                                            <p:txEl>
                                              <p:pRg st="0" end="0"/>
                                            </p:txEl>
                                          </p:spTgt>
                                        </p:tgtEl>
                                      </p:cBhvr>
                                    </p:animEffect>
                                  </p:childTnLst>
                                </p:cTn>
                              </p:par>
                              <p:par>
                                <p:cTn id="12" presetID="41" presetClass="entr" presetSubtype="0" fill="hold" grpId="0" nodeType="withEffect">
                                  <p:stCondLst>
                                    <p:cond delay="9250"/>
                                  </p:stCondLst>
                                  <p:iterate type="lt">
                                    <p:tmPct val="10000"/>
                                  </p:iterate>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118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118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16" dur="118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118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1180" tmFilter="0,0; .5, 1; 1, 1"/>
                                        <p:tgtEl>
                                          <p:spTgt spid="2">
                                            <p:txEl>
                                              <p:pRg st="1" end="1"/>
                                            </p:txEl>
                                          </p:spTgt>
                                        </p:tgtEl>
                                      </p:cBhvr>
                                    </p:animEffect>
                                  </p:childTnLst>
                                </p:cTn>
                              </p:par>
                              <p:par>
                                <p:cTn id="19" presetID="41" presetClass="entr" presetSubtype="0" fill="hold" grpId="0" nodeType="withEffect">
                                  <p:stCondLst>
                                    <p:cond delay="18250"/>
                                  </p:stCondLst>
                                  <p:iterate type="lt">
                                    <p:tmPct val="10000"/>
                                  </p:iterate>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118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118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23" dur="118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118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1180" tmFilter="0,0; .5, 1; 1, 1"/>
                                        <p:tgtEl>
                                          <p:spTgt spid="2">
                                            <p:txEl>
                                              <p:pRg st="2" end="2"/>
                                            </p:txEl>
                                          </p:spTgt>
                                        </p:tgtEl>
                                      </p:cBhvr>
                                    </p:animEffect>
                                  </p:childTnLst>
                                </p:cTn>
                              </p:par>
                            </p:childTnLst>
                          </p:cTn>
                        </p:par>
                        <p:par>
                          <p:cTn id="26" fill="hold">
                            <p:stCondLst>
                              <p:cond delay="23206"/>
                            </p:stCondLst>
                            <p:childTnLst>
                              <p:par>
                                <p:cTn id="27" presetID="41" presetClass="entr" presetSubtype="0" fill="hold" grpId="0" nodeType="afterEffect">
                                  <p:stCondLst>
                                    <p:cond delay="1000"/>
                                  </p:stCondLst>
                                  <p:iterate type="lt">
                                    <p:tmPct val="10000"/>
                                  </p:iterate>
                                  <p:childTnLst>
                                    <p:set>
                                      <p:cBhvr>
                                        <p:cTn id="28" dur="1" fill="hold">
                                          <p:stCondLst>
                                            <p:cond delay="0"/>
                                          </p:stCondLst>
                                        </p:cTn>
                                        <p:tgtEl>
                                          <p:spTgt spid="2">
                                            <p:txEl>
                                              <p:pRg st="3" end="3"/>
                                            </p:txEl>
                                          </p:spTgt>
                                        </p:tgtEl>
                                        <p:attrNameLst>
                                          <p:attrName>style.visibility</p:attrName>
                                        </p:attrNameLst>
                                      </p:cBhvr>
                                      <p:to>
                                        <p:strVal val="visible"/>
                                      </p:to>
                                    </p:set>
                                    <p:anim calcmode="lin" valueType="num">
                                      <p:cBhvr>
                                        <p:cTn id="29" dur="1180" fill="hold"/>
                                        <p:tgtEl>
                                          <p:spTgt spid="2">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1180" fill="hold"/>
                                        <p:tgtEl>
                                          <p:spTgt spid="2">
                                            <p:txEl>
                                              <p:pRg st="3" end="3"/>
                                            </p:txEl>
                                          </p:spTgt>
                                        </p:tgtEl>
                                        <p:attrNameLst>
                                          <p:attrName>ppt_y</p:attrName>
                                        </p:attrNameLst>
                                      </p:cBhvr>
                                      <p:tavLst>
                                        <p:tav tm="0">
                                          <p:val>
                                            <p:strVal val="#ppt_y"/>
                                          </p:val>
                                        </p:tav>
                                        <p:tav tm="100000">
                                          <p:val>
                                            <p:strVal val="#ppt_y"/>
                                          </p:val>
                                        </p:tav>
                                      </p:tavLst>
                                    </p:anim>
                                    <p:anim calcmode="lin" valueType="num">
                                      <p:cBhvr>
                                        <p:cTn id="31" dur="1180" fill="hold"/>
                                        <p:tgtEl>
                                          <p:spTgt spid="2">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1180" fill="hold"/>
                                        <p:tgtEl>
                                          <p:spTgt spid="2">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1180" tmFilter="0,0; .5, 1; 1, 1"/>
                                        <p:tgtEl>
                                          <p:spTgt spid="2">
                                            <p:txEl>
                                              <p:pRg st="3" end="3"/>
                                            </p:txEl>
                                          </p:spTgt>
                                        </p:tgtEl>
                                      </p:cBhvr>
                                    </p:animEffect>
                                  </p:childTnLst>
                                </p:cTn>
                              </p:par>
                              <p:par>
                                <p:cTn id="34" presetID="41" presetClass="entr" presetSubtype="0" fill="hold" grpId="0" nodeType="withEffect">
                                  <p:stCondLst>
                                    <p:cond delay="8500"/>
                                  </p:stCondLst>
                                  <p:iterate type="lt">
                                    <p:tmPct val="10000"/>
                                  </p:iterate>
                                  <p:childTnLst>
                                    <p:set>
                                      <p:cBhvr>
                                        <p:cTn id="35" dur="1" fill="hold">
                                          <p:stCondLst>
                                            <p:cond delay="0"/>
                                          </p:stCondLst>
                                        </p:cTn>
                                        <p:tgtEl>
                                          <p:spTgt spid="2">
                                            <p:txEl>
                                              <p:pRg st="4" end="4"/>
                                            </p:txEl>
                                          </p:spTgt>
                                        </p:tgtEl>
                                        <p:attrNameLst>
                                          <p:attrName>style.visibility</p:attrName>
                                        </p:attrNameLst>
                                      </p:cBhvr>
                                      <p:to>
                                        <p:strVal val="visible"/>
                                      </p:to>
                                    </p:set>
                                    <p:anim calcmode="lin" valueType="num">
                                      <p:cBhvr>
                                        <p:cTn id="36" dur="1180" fill="hold"/>
                                        <p:tgtEl>
                                          <p:spTgt spid="2">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37" dur="1180" fill="hold"/>
                                        <p:tgtEl>
                                          <p:spTgt spid="2">
                                            <p:txEl>
                                              <p:pRg st="4" end="4"/>
                                            </p:txEl>
                                          </p:spTgt>
                                        </p:tgtEl>
                                        <p:attrNameLst>
                                          <p:attrName>ppt_y</p:attrName>
                                        </p:attrNameLst>
                                      </p:cBhvr>
                                      <p:tavLst>
                                        <p:tav tm="0">
                                          <p:val>
                                            <p:strVal val="#ppt_y"/>
                                          </p:val>
                                        </p:tav>
                                        <p:tav tm="100000">
                                          <p:val>
                                            <p:strVal val="#ppt_y"/>
                                          </p:val>
                                        </p:tav>
                                      </p:tavLst>
                                    </p:anim>
                                    <p:anim calcmode="lin" valueType="num">
                                      <p:cBhvr>
                                        <p:cTn id="38" dur="1180" fill="hold"/>
                                        <p:tgtEl>
                                          <p:spTgt spid="2">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9" dur="1180" fill="hold"/>
                                        <p:tgtEl>
                                          <p:spTgt spid="2">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0" dur="1180" tmFilter="0,0; .5, 1; 1, 1"/>
                                        <p:tgtEl>
                                          <p:spTgt spid="2">
                                            <p:txEl>
                                              <p:pRg st="4" end="4"/>
                                            </p:txEl>
                                          </p:spTgt>
                                        </p:tgtEl>
                                      </p:cBhvr>
                                    </p:animEffect>
                                  </p:childTnLst>
                                </p:cTn>
                              </p:par>
                              <p:par>
                                <p:cTn id="41" presetID="41" presetClass="entr" presetSubtype="0" fill="hold" grpId="0" nodeType="withEffect">
                                  <p:stCondLst>
                                    <p:cond delay="13750"/>
                                  </p:stCondLst>
                                  <p:iterate type="lt">
                                    <p:tmPct val="10000"/>
                                  </p:iterate>
                                  <p:childTnLst>
                                    <p:set>
                                      <p:cBhvr>
                                        <p:cTn id="42" dur="1" fill="hold">
                                          <p:stCondLst>
                                            <p:cond delay="0"/>
                                          </p:stCondLst>
                                        </p:cTn>
                                        <p:tgtEl>
                                          <p:spTgt spid="2">
                                            <p:txEl>
                                              <p:pRg st="5" end="5"/>
                                            </p:txEl>
                                          </p:spTgt>
                                        </p:tgtEl>
                                        <p:attrNameLst>
                                          <p:attrName>style.visibility</p:attrName>
                                        </p:attrNameLst>
                                      </p:cBhvr>
                                      <p:to>
                                        <p:strVal val="visible"/>
                                      </p:to>
                                    </p:set>
                                    <p:anim calcmode="lin" valueType="num">
                                      <p:cBhvr>
                                        <p:cTn id="43" dur="1180" fill="hold"/>
                                        <p:tgtEl>
                                          <p:spTgt spid="2">
                                            <p:txEl>
                                              <p:pRg st="5" end="5"/>
                                            </p:txEl>
                                          </p:spTgt>
                                        </p:tgtEl>
                                        <p:attrNameLst>
                                          <p:attrName>ppt_x</p:attrName>
                                        </p:attrNameLst>
                                      </p:cBhvr>
                                      <p:tavLst>
                                        <p:tav tm="0">
                                          <p:val>
                                            <p:strVal val="#ppt_x"/>
                                          </p:val>
                                        </p:tav>
                                        <p:tav tm="50000">
                                          <p:val>
                                            <p:strVal val="#ppt_x+.1"/>
                                          </p:val>
                                        </p:tav>
                                        <p:tav tm="100000">
                                          <p:val>
                                            <p:strVal val="#ppt_x"/>
                                          </p:val>
                                        </p:tav>
                                      </p:tavLst>
                                    </p:anim>
                                    <p:anim calcmode="lin" valueType="num">
                                      <p:cBhvr>
                                        <p:cTn id="44" dur="1180" fill="hold"/>
                                        <p:tgtEl>
                                          <p:spTgt spid="2">
                                            <p:txEl>
                                              <p:pRg st="5" end="5"/>
                                            </p:txEl>
                                          </p:spTgt>
                                        </p:tgtEl>
                                        <p:attrNameLst>
                                          <p:attrName>ppt_y</p:attrName>
                                        </p:attrNameLst>
                                      </p:cBhvr>
                                      <p:tavLst>
                                        <p:tav tm="0">
                                          <p:val>
                                            <p:strVal val="#ppt_y"/>
                                          </p:val>
                                        </p:tav>
                                        <p:tav tm="100000">
                                          <p:val>
                                            <p:strVal val="#ppt_y"/>
                                          </p:val>
                                        </p:tav>
                                      </p:tavLst>
                                    </p:anim>
                                    <p:anim calcmode="lin" valueType="num">
                                      <p:cBhvr>
                                        <p:cTn id="45" dur="1180" fill="hold"/>
                                        <p:tgtEl>
                                          <p:spTgt spid="2">
                                            <p:txEl>
                                              <p:pRg st="5" end="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6" dur="1180" fill="hold"/>
                                        <p:tgtEl>
                                          <p:spTgt spid="2">
                                            <p:txEl>
                                              <p:pRg st="5" end="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7" dur="1180" tmFilter="0,0; .5, 1; 1, 1"/>
                                        <p:tgtEl>
                                          <p:spTgt spid="2">
                                            <p:txEl>
                                              <p:pRg st="5" end="5"/>
                                            </p:txEl>
                                          </p:spTgt>
                                        </p:tgtEl>
                                      </p:cBhvr>
                                    </p:animEffect>
                                  </p:childTnLst>
                                </p:cTn>
                              </p:par>
                            </p:childTnLst>
                          </p:cTn>
                        </p:par>
                        <p:par>
                          <p:cTn id="48" fill="hold">
                            <p:stCondLst>
                              <p:cond delay="44390"/>
                            </p:stCondLst>
                            <p:childTnLst>
                              <p:par>
                                <p:cTn id="49" presetID="41" presetClass="entr" presetSubtype="0" fill="hold" grpId="0" nodeType="afterEffect">
                                  <p:stCondLst>
                                    <p:cond delay="1000"/>
                                  </p:stCondLst>
                                  <p:iterate type="lt">
                                    <p:tmPct val="10000"/>
                                  </p:iterate>
                                  <p:childTnLst>
                                    <p:set>
                                      <p:cBhvr>
                                        <p:cTn id="50" dur="1" fill="hold">
                                          <p:stCondLst>
                                            <p:cond delay="0"/>
                                          </p:stCondLst>
                                        </p:cTn>
                                        <p:tgtEl>
                                          <p:spTgt spid="2">
                                            <p:txEl>
                                              <p:pRg st="6" end="6"/>
                                            </p:txEl>
                                          </p:spTgt>
                                        </p:tgtEl>
                                        <p:attrNameLst>
                                          <p:attrName>style.visibility</p:attrName>
                                        </p:attrNameLst>
                                      </p:cBhvr>
                                      <p:to>
                                        <p:strVal val="visible"/>
                                      </p:to>
                                    </p:set>
                                    <p:anim calcmode="lin" valueType="num">
                                      <p:cBhvr>
                                        <p:cTn id="51" dur="1180" fill="hold"/>
                                        <p:tgtEl>
                                          <p:spTgt spid="2">
                                            <p:txEl>
                                              <p:pRg st="6" end="6"/>
                                            </p:txEl>
                                          </p:spTgt>
                                        </p:tgtEl>
                                        <p:attrNameLst>
                                          <p:attrName>ppt_x</p:attrName>
                                        </p:attrNameLst>
                                      </p:cBhvr>
                                      <p:tavLst>
                                        <p:tav tm="0">
                                          <p:val>
                                            <p:strVal val="#ppt_x"/>
                                          </p:val>
                                        </p:tav>
                                        <p:tav tm="50000">
                                          <p:val>
                                            <p:strVal val="#ppt_x+.1"/>
                                          </p:val>
                                        </p:tav>
                                        <p:tav tm="100000">
                                          <p:val>
                                            <p:strVal val="#ppt_x"/>
                                          </p:val>
                                        </p:tav>
                                      </p:tavLst>
                                    </p:anim>
                                    <p:anim calcmode="lin" valueType="num">
                                      <p:cBhvr>
                                        <p:cTn id="52" dur="1180" fill="hold"/>
                                        <p:tgtEl>
                                          <p:spTgt spid="2">
                                            <p:txEl>
                                              <p:pRg st="6" end="6"/>
                                            </p:txEl>
                                          </p:spTgt>
                                        </p:tgtEl>
                                        <p:attrNameLst>
                                          <p:attrName>ppt_y</p:attrName>
                                        </p:attrNameLst>
                                      </p:cBhvr>
                                      <p:tavLst>
                                        <p:tav tm="0">
                                          <p:val>
                                            <p:strVal val="#ppt_y"/>
                                          </p:val>
                                        </p:tav>
                                        <p:tav tm="100000">
                                          <p:val>
                                            <p:strVal val="#ppt_y"/>
                                          </p:val>
                                        </p:tav>
                                      </p:tavLst>
                                    </p:anim>
                                    <p:anim calcmode="lin" valueType="num">
                                      <p:cBhvr>
                                        <p:cTn id="53" dur="1180" fill="hold"/>
                                        <p:tgtEl>
                                          <p:spTgt spid="2">
                                            <p:txEl>
                                              <p:pRg st="6" end="6"/>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4" dur="1180" fill="hold"/>
                                        <p:tgtEl>
                                          <p:spTgt spid="2">
                                            <p:txEl>
                                              <p:pRg st="6" end="6"/>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5" dur="1180" tmFilter="0,0; .5, 1; 1, 1"/>
                                        <p:tgtEl>
                                          <p:spTgt spid="2">
                                            <p:txEl>
                                              <p:pRg st="6" end="6"/>
                                            </p:txEl>
                                          </p:spTgt>
                                        </p:tgtEl>
                                      </p:cBhvr>
                                    </p:animEffect>
                                  </p:childTnLst>
                                </p:cTn>
                              </p:par>
                              <p:par>
                                <p:cTn id="56" presetID="41" presetClass="entr" presetSubtype="0" fill="hold" grpId="0" nodeType="withEffect">
                                  <p:stCondLst>
                                    <p:cond delay="7250"/>
                                  </p:stCondLst>
                                  <p:iterate type="lt">
                                    <p:tmPct val="10000"/>
                                  </p:iterate>
                                  <p:childTnLst>
                                    <p:set>
                                      <p:cBhvr>
                                        <p:cTn id="57" dur="1" fill="hold">
                                          <p:stCondLst>
                                            <p:cond delay="0"/>
                                          </p:stCondLst>
                                        </p:cTn>
                                        <p:tgtEl>
                                          <p:spTgt spid="2">
                                            <p:txEl>
                                              <p:pRg st="7" end="7"/>
                                            </p:txEl>
                                          </p:spTgt>
                                        </p:tgtEl>
                                        <p:attrNameLst>
                                          <p:attrName>style.visibility</p:attrName>
                                        </p:attrNameLst>
                                      </p:cBhvr>
                                      <p:to>
                                        <p:strVal val="visible"/>
                                      </p:to>
                                    </p:set>
                                    <p:anim calcmode="lin" valueType="num">
                                      <p:cBhvr>
                                        <p:cTn id="58" dur="1180" fill="hold"/>
                                        <p:tgtEl>
                                          <p:spTgt spid="2">
                                            <p:txEl>
                                              <p:pRg st="7" end="7"/>
                                            </p:txEl>
                                          </p:spTgt>
                                        </p:tgtEl>
                                        <p:attrNameLst>
                                          <p:attrName>ppt_x</p:attrName>
                                        </p:attrNameLst>
                                      </p:cBhvr>
                                      <p:tavLst>
                                        <p:tav tm="0">
                                          <p:val>
                                            <p:strVal val="#ppt_x"/>
                                          </p:val>
                                        </p:tav>
                                        <p:tav tm="50000">
                                          <p:val>
                                            <p:strVal val="#ppt_x+.1"/>
                                          </p:val>
                                        </p:tav>
                                        <p:tav tm="100000">
                                          <p:val>
                                            <p:strVal val="#ppt_x"/>
                                          </p:val>
                                        </p:tav>
                                      </p:tavLst>
                                    </p:anim>
                                    <p:anim calcmode="lin" valueType="num">
                                      <p:cBhvr>
                                        <p:cTn id="59" dur="1180" fill="hold"/>
                                        <p:tgtEl>
                                          <p:spTgt spid="2">
                                            <p:txEl>
                                              <p:pRg st="7" end="7"/>
                                            </p:txEl>
                                          </p:spTgt>
                                        </p:tgtEl>
                                        <p:attrNameLst>
                                          <p:attrName>ppt_y</p:attrName>
                                        </p:attrNameLst>
                                      </p:cBhvr>
                                      <p:tavLst>
                                        <p:tav tm="0">
                                          <p:val>
                                            <p:strVal val="#ppt_y"/>
                                          </p:val>
                                        </p:tav>
                                        <p:tav tm="100000">
                                          <p:val>
                                            <p:strVal val="#ppt_y"/>
                                          </p:val>
                                        </p:tav>
                                      </p:tavLst>
                                    </p:anim>
                                    <p:anim calcmode="lin" valueType="num">
                                      <p:cBhvr>
                                        <p:cTn id="60" dur="1180" fill="hold"/>
                                        <p:tgtEl>
                                          <p:spTgt spid="2">
                                            <p:txEl>
                                              <p:pRg st="7" end="7"/>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1" dur="1180" fill="hold"/>
                                        <p:tgtEl>
                                          <p:spTgt spid="2">
                                            <p:txEl>
                                              <p:pRg st="7" end="7"/>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2" dur="1180" tmFilter="0,0; .5, 1; 1, 1"/>
                                        <p:tgtEl>
                                          <p:spTgt spid="2">
                                            <p:txEl>
                                              <p:pRg st="7" end="7"/>
                                            </p:txEl>
                                          </p:spTgt>
                                        </p:tgtEl>
                                      </p:cBhvr>
                                    </p:animEffect>
                                  </p:childTnLst>
                                </p:cTn>
                              </p:par>
                            </p:childTnLst>
                          </p:cTn>
                        </p:par>
                        <p:par>
                          <p:cTn id="63" fill="hold">
                            <p:stCondLst>
                              <p:cond delay="57304"/>
                            </p:stCondLst>
                            <p:childTnLst>
                              <p:par>
                                <p:cTn id="64" presetID="41" presetClass="entr" presetSubtype="0" fill="hold" grpId="0" nodeType="afterEffect">
                                  <p:stCondLst>
                                    <p:cond delay="1000"/>
                                  </p:stCondLst>
                                  <p:iterate type="lt">
                                    <p:tmPct val="10000"/>
                                  </p:iterate>
                                  <p:childTnLst>
                                    <p:set>
                                      <p:cBhvr>
                                        <p:cTn id="65" dur="1" fill="hold">
                                          <p:stCondLst>
                                            <p:cond delay="0"/>
                                          </p:stCondLst>
                                        </p:cTn>
                                        <p:tgtEl>
                                          <p:spTgt spid="2">
                                            <p:txEl>
                                              <p:pRg st="8" end="8"/>
                                            </p:txEl>
                                          </p:spTgt>
                                        </p:tgtEl>
                                        <p:attrNameLst>
                                          <p:attrName>style.visibility</p:attrName>
                                        </p:attrNameLst>
                                      </p:cBhvr>
                                      <p:to>
                                        <p:strVal val="visible"/>
                                      </p:to>
                                    </p:set>
                                    <p:anim calcmode="lin" valueType="num">
                                      <p:cBhvr>
                                        <p:cTn id="66" dur="1180" fill="hold"/>
                                        <p:tgtEl>
                                          <p:spTgt spid="2">
                                            <p:txEl>
                                              <p:pRg st="8" end="8"/>
                                            </p:txEl>
                                          </p:spTgt>
                                        </p:tgtEl>
                                        <p:attrNameLst>
                                          <p:attrName>ppt_x</p:attrName>
                                        </p:attrNameLst>
                                      </p:cBhvr>
                                      <p:tavLst>
                                        <p:tav tm="0">
                                          <p:val>
                                            <p:strVal val="#ppt_x"/>
                                          </p:val>
                                        </p:tav>
                                        <p:tav tm="50000">
                                          <p:val>
                                            <p:strVal val="#ppt_x+.1"/>
                                          </p:val>
                                        </p:tav>
                                        <p:tav tm="100000">
                                          <p:val>
                                            <p:strVal val="#ppt_x"/>
                                          </p:val>
                                        </p:tav>
                                      </p:tavLst>
                                    </p:anim>
                                    <p:anim calcmode="lin" valueType="num">
                                      <p:cBhvr>
                                        <p:cTn id="67" dur="1180" fill="hold"/>
                                        <p:tgtEl>
                                          <p:spTgt spid="2">
                                            <p:txEl>
                                              <p:pRg st="8" end="8"/>
                                            </p:txEl>
                                          </p:spTgt>
                                        </p:tgtEl>
                                        <p:attrNameLst>
                                          <p:attrName>ppt_y</p:attrName>
                                        </p:attrNameLst>
                                      </p:cBhvr>
                                      <p:tavLst>
                                        <p:tav tm="0">
                                          <p:val>
                                            <p:strVal val="#ppt_y"/>
                                          </p:val>
                                        </p:tav>
                                        <p:tav tm="100000">
                                          <p:val>
                                            <p:strVal val="#ppt_y"/>
                                          </p:val>
                                        </p:tav>
                                      </p:tavLst>
                                    </p:anim>
                                    <p:anim calcmode="lin" valueType="num">
                                      <p:cBhvr>
                                        <p:cTn id="68" dur="1180" fill="hold"/>
                                        <p:tgtEl>
                                          <p:spTgt spid="2">
                                            <p:txEl>
                                              <p:pRg st="8" end="8"/>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9" dur="1180" fill="hold"/>
                                        <p:tgtEl>
                                          <p:spTgt spid="2">
                                            <p:txEl>
                                              <p:pRg st="8" end="8"/>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0" dur="1180" tmFilter="0,0; .5, 1; 1, 1"/>
                                        <p:tgtEl>
                                          <p:spTgt spid="2">
                                            <p:txEl>
                                              <p:pRg st="8" end="8"/>
                                            </p:txEl>
                                          </p:spTgt>
                                        </p:tgtEl>
                                      </p:cBhvr>
                                    </p:animEffect>
                                  </p:childTnLst>
                                </p:cTn>
                              </p:par>
                              <p:par>
                                <p:cTn id="71" presetID="41" presetClass="entr" presetSubtype="0" fill="hold" grpId="0" nodeType="withEffect">
                                  <p:stCondLst>
                                    <p:cond delay="7000"/>
                                  </p:stCondLst>
                                  <p:iterate type="lt">
                                    <p:tmPct val="10000"/>
                                  </p:iterate>
                                  <p:childTnLst>
                                    <p:set>
                                      <p:cBhvr>
                                        <p:cTn id="72" dur="1" fill="hold">
                                          <p:stCondLst>
                                            <p:cond delay="0"/>
                                          </p:stCondLst>
                                        </p:cTn>
                                        <p:tgtEl>
                                          <p:spTgt spid="2">
                                            <p:txEl>
                                              <p:pRg st="9" end="9"/>
                                            </p:txEl>
                                          </p:spTgt>
                                        </p:tgtEl>
                                        <p:attrNameLst>
                                          <p:attrName>style.visibility</p:attrName>
                                        </p:attrNameLst>
                                      </p:cBhvr>
                                      <p:to>
                                        <p:strVal val="visible"/>
                                      </p:to>
                                    </p:set>
                                    <p:anim calcmode="lin" valueType="num">
                                      <p:cBhvr>
                                        <p:cTn id="73" dur="1180" fill="hold"/>
                                        <p:tgtEl>
                                          <p:spTgt spid="2">
                                            <p:txEl>
                                              <p:pRg st="9" end="9"/>
                                            </p:txEl>
                                          </p:spTgt>
                                        </p:tgtEl>
                                        <p:attrNameLst>
                                          <p:attrName>ppt_x</p:attrName>
                                        </p:attrNameLst>
                                      </p:cBhvr>
                                      <p:tavLst>
                                        <p:tav tm="0">
                                          <p:val>
                                            <p:strVal val="#ppt_x"/>
                                          </p:val>
                                        </p:tav>
                                        <p:tav tm="50000">
                                          <p:val>
                                            <p:strVal val="#ppt_x+.1"/>
                                          </p:val>
                                        </p:tav>
                                        <p:tav tm="100000">
                                          <p:val>
                                            <p:strVal val="#ppt_x"/>
                                          </p:val>
                                        </p:tav>
                                      </p:tavLst>
                                    </p:anim>
                                    <p:anim calcmode="lin" valueType="num">
                                      <p:cBhvr>
                                        <p:cTn id="74" dur="1180" fill="hold"/>
                                        <p:tgtEl>
                                          <p:spTgt spid="2">
                                            <p:txEl>
                                              <p:pRg st="9" end="9"/>
                                            </p:txEl>
                                          </p:spTgt>
                                        </p:tgtEl>
                                        <p:attrNameLst>
                                          <p:attrName>ppt_y</p:attrName>
                                        </p:attrNameLst>
                                      </p:cBhvr>
                                      <p:tavLst>
                                        <p:tav tm="0">
                                          <p:val>
                                            <p:strVal val="#ppt_y"/>
                                          </p:val>
                                        </p:tav>
                                        <p:tav tm="100000">
                                          <p:val>
                                            <p:strVal val="#ppt_y"/>
                                          </p:val>
                                        </p:tav>
                                      </p:tavLst>
                                    </p:anim>
                                    <p:anim calcmode="lin" valueType="num">
                                      <p:cBhvr>
                                        <p:cTn id="75" dur="1180" fill="hold"/>
                                        <p:tgtEl>
                                          <p:spTgt spid="2">
                                            <p:txEl>
                                              <p:pRg st="9" end="9"/>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76" dur="1180" fill="hold"/>
                                        <p:tgtEl>
                                          <p:spTgt spid="2">
                                            <p:txEl>
                                              <p:pRg st="9" end="9"/>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7" dur="1180" tmFilter="0,0; .5, 1; 1, 1"/>
                                        <p:tgtEl>
                                          <p:spTgt spid="2">
                                            <p:txEl>
                                              <p:pRg st="9" end="9"/>
                                            </p:txEl>
                                          </p:spTgt>
                                        </p:tgtEl>
                                      </p:cBhvr>
                                    </p:animEffect>
                                  </p:childTnLst>
                                </p:cTn>
                              </p:par>
                            </p:childTnLst>
                          </p:cTn>
                        </p:par>
                        <p:par>
                          <p:cTn id="78" fill="hold">
                            <p:stCondLst>
                              <p:cond delay="69378"/>
                            </p:stCondLst>
                            <p:childTnLst>
                              <p:par>
                                <p:cTn id="79" presetID="41" presetClass="entr" presetSubtype="0" fill="hold" grpId="0" nodeType="afterEffect">
                                  <p:stCondLst>
                                    <p:cond delay="1000"/>
                                  </p:stCondLst>
                                  <p:iterate type="lt">
                                    <p:tmPct val="10000"/>
                                  </p:iterate>
                                  <p:childTnLst>
                                    <p:set>
                                      <p:cBhvr>
                                        <p:cTn id="80" dur="1" fill="hold">
                                          <p:stCondLst>
                                            <p:cond delay="0"/>
                                          </p:stCondLst>
                                        </p:cTn>
                                        <p:tgtEl>
                                          <p:spTgt spid="2">
                                            <p:txEl>
                                              <p:pRg st="10" end="10"/>
                                            </p:txEl>
                                          </p:spTgt>
                                        </p:tgtEl>
                                        <p:attrNameLst>
                                          <p:attrName>style.visibility</p:attrName>
                                        </p:attrNameLst>
                                      </p:cBhvr>
                                      <p:to>
                                        <p:strVal val="visible"/>
                                      </p:to>
                                    </p:set>
                                    <p:anim calcmode="lin" valueType="num">
                                      <p:cBhvr>
                                        <p:cTn id="81" dur="1180" fill="hold"/>
                                        <p:tgtEl>
                                          <p:spTgt spid="2">
                                            <p:txEl>
                                              <p:pRg st="10" end="1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2" dur="1180" fill="hold"/>
                                        <p:tgtEl>
                                          <p:spTgt spid="2">
                                            <p:txEl>
                                              <p:pRg st="10" end="10"/>
                                            </p:txEl>
                                          </p:spTgt>
                                        </p:tgtEl>
                                        <p:attrNameLst>
                                          <p:attrName>ppt_y</p:attrName>
                                        </p:attrNameLst>
                                      </p:cBhvr>
                                      <p:tavLst>
                                        <p:tav tm="0">
                                          <p:val>
                                            <p:strVal val="#ppt_y"/>
                                          </p:val>
                                        </p:tav>
                                        <p:tav tm="100000">
                                          <p:val>
                                            <p:strVal val="#ppt_y"/>
                                          </p:val>
                                        </p:tav>
                                      </p:tavLst>
                                    </p:anim>
                                    <p:anim calcmode="lin" valueType="num">
                                      <p:cBhvr>
                                        <p:cTn id="83" dur="1180" fill="hold"/>
                                        <p:tgtEl>
                                          <p:spTgt spid="2">
                                            <p:txEl>
                                              <p:pRg st="10" end="1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4" dur="1180" fill="hold"/>
                                        <p:tgtEl>
                                          <p:spTgt spid="2">
                                            <p:txEl>
                                              <p:pRg st="10" end="1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5" dur="1180" tmFilter="0,0; .5, 1; 1, 1"/>
                                        <p:tgtEl>
                                          <p:spTgt spid="2">
                                            <p:txEl>
                                              <p:pRg st="10" end="10"/>
                                            </p:txEl>
                                          </p:spTgt>
                                        </p:tgtEl>
                                      </p:cBhvr>
                                    </p:animEffect>
                                  </p:childTnLst>
                                </p:cTn>
                              </p:par>
                              <p:par>
                                <p:cTn id="86" presetID="41" presetClass="entr" presetSubtype="0" fill="hold" grpId="0" nodeType="withEffect">
                                  <p:stCondLst>
                                    <p:cond delay="10250"/>
                                  </p:stCondLst>
                                  <p:iterate type="lt">
                                    <p:tmPct val="10000"/>
                                  </p:iterate>
                                  <p:childTnLst>
                                    <p:set>
                                      <p:cBhvr>
                                        <p:cTn id="87" dur="1" fill="hold">
                                          <p:stCondLst>
                                            <p:cond delay="0"/>
                                          </p:stCondLst>
                                        </p:cTn>
                                        <p:tgtEl>
                                          <p:spTgt spid="2">
                                            <p:txEl>
                                              <p:pRg st="11" end="11"/>
                                            </p:txEl>
                                          </p:spTgt>
                                        </p:tgtEl>
                                        <p:attrNameLst>
                                          <p:attrName>style.visibility</p:attrName>
                                        </p:attrNameLst>
                                      </p:cBhvr>
                                      <p:to>
                                        <p:strVal val="visible"/>
                                      </p:to>
                                    </p:set>
                                    <p:anim calcmode="lin" valueType="num">
                                      <p:cBhvr>
                                        <p:cTn id="88" dur="1180" fill="hold"/>
                                        <p:tgtEl>
                                          <p:spTgt spid="2">
                                            <p:txEl>
                                              <p:pRg st="11" end="11"/>
                                            </p:txEl>
                                          </p:spTgt>
                                        </p:tgtEl>
                                        <p:attrNameLst>
                                          <p:attrName>ppt_x</p:attrName>
                                        </p:attrNameLst>
                                      </p:cBhvr>
                                      <p:tavLst>
                                        <p:tav tm="0">
                                          <p:val>
                                            <p:strVal val="#ppt_x"/>
                                          </p:val>
                                        </p:tav>
                                        <p:tav tm="50000">
                                          <p:val>
                                            <p:strVal val="#ppt_x+.1"/>
                                          </p:val>
                                        </p:tav>
                                        <p:tav tm="100000">
                                          <p:val>
                                            <p:strVal val="#ppt_x"/>
                                          </p:val>
                                        </p:tav>
                                      </p:tavLst>
                                    </p:anim>
                                    <p:anim calcmode="lin" valueType="num">
                                      <p:cBhvr>
                                        <p:cTn id="89" dur="1180" fill="hold"/>
                                        <p:tgtEl>
                                          <p:spTgt spid="2">
                                            <p:txEl>
                                              <p:pRg st="11" end="11"/>
                                            </p:txEl>
                                          </p:spTgt>
                                        </p:tgtEl>
                                        <p:attrNameLst>
                                          <p:attrName>ppt_y</p:attrName>
                                        </p:attrNameLst>
                                      </p:cBhvr>
                                      <p:tavLst>
                                        <p:tav tm="0">
                                          <p:val>
                                            <p:strVal val="#ppt_y"/>
                                          </p:val>
                                        </p:tav>
                                        <p:tav tm="100000">
                                          <p:val>
                                            <p:strVal val="#ppt_y"/>
                                          </p:val>
                                        </p:tav>
                                      </p:tavLst>
                                    </p:anim>
                                    <p:anim calcmode="lin" valueType="num">
                                      <p:cBhvr>
                                        <p:cTn id="90" dur="1180" fill="hold"/>
                                        <p:tgtEl>
                                          <p:spTgt spid="2">
                                            <p:txEl>
                                              <p:pRg st="11" end="1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91" dur="1180" fill="hold"/>
                                        <p:tgtEl>
                                          <p:spTgt spid="2">
                                            <p:txEl>
                                              <p:pRg st="11" end="1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92" dur="1180" tmFilter="0,0; .5, 1; 1, 1"/>
                                        <p:tgtEl>
                                          <p:spTgt spid="2">
                                            <p:txEl>
                                              <p:pRg st="11" end="11"/>
                                            </p:txEl>
                                          </p:spTgt>
                                        </p:tgtEl>
                                      </p:cBhvr>
                                    </p:animEffect>
                                  </p:childTnLst>
                                </p:cTn>
                              </p:par>
                              <p:par>
                                <p:cTn id="93" presetID="41" presetClass="entr" presetSubtype="0" fill="hold" grpId="0" nodeType="withEffect">
                                  <p:stCondLst>
                                    <p:cond delay="17500"/>
                                  </p:stCondLst>
                                  <p:iterate type="lt">
                                    <p:tmPct val="10000"/>
                                  </p:iterate>
                                  <p:childTnLst>
                                    <p:set>
                                      <p:cBhvr>
                                        <p:cTn id="94" dur="1" fill="hold">
                                          <p:stCondLst>
                                            <p:cond delay="0"/>
                                          </p:stCondLst>
                                        </p:cTn>
                                        <p:tgtEl>
                                          <p:spTgt spid="2">
                                            <p:txEl>
                                              <p:pRg st="12" end="12"/>
                                            </p:txEl>
                                          </p:spTgt>
                                        </p:tgtEl>
                                        <p:attrNameLst>
                                          <p:attrName>style.visibility</p:attrName>
                                        </p:attrNameLst>
                                      </p:cBhvr>
                                      <p:to>
                                        <p:strVal val="visible"/>
                                      </p:to>
                                    </p:set>
                                    <p:anim calcmode="lin" valueType="num">
                                      <p:cBhvr>
                                        <p:cTn id="95" dur="1180" fill="hold"/>
                                        <p:tgtEl>
                                          <p:spTgt spid="2">
                                            <p:txEl>
                                              <p:pRg st="12" end="12"/>
                                            </p:txEl>
                                          </p:spTgt>
                                        </p:tgtEl>
                                        <p:attrNameLst>
                                          <p:attrName>ppt_x</p:attrName>
                                        </p:attrNameLst>
                                      </p:cBhvr>
                                      <p:tavLst>
                                        <p:tav tm="0">
                                          <p:val>
                                            <p:strVal val="#ppt_x"/>
                                          </p:val>
                                        </p:tav>
                                        <p:tav tm="50000">
                                          <p:val>
                                            <p:strVal val="#ppt_x+.1"/>
                                          </p:val>
                                        </p:tav>
                                        <p:tav tm="100000">
                                          <p:val>
                                            <p:strVal val="#ppt_x"/>
                                          </p:val>
                                        </p:tav>
                                      </p:tavLst>
                                    </p:anim>
                                    <p:anim calcmode="lin" valueType="num">
                                      <p:cBhvr>
                                        <p:cTn id="96" dur="1180" fill="hold"/>
                                        <p:tgtEl>
                                          <p:spTgt spid="2">
                                            <p:txEl>
                                              <p:pRg st="12" end="12"/>
                                            </p:txEl>
                                          </p:spTgt>
                                        </p:tgtEl>
                                        <p:attrNameLst>
                                          <p:attrName>ppt_y</p:attrName>
                                        </p:attrNameLst>
                                      </p:cBhvr>
                                      <p:tavLst>
                                        <p:tav tm="0">
                                          <p:val>
                                            <p:strVal val="#ppt_y"/>
                                          </p:val>
                                        </p:tav>
                                        <p:tav tm="100000">
                                          <p:val>
                                            <p:strVal val="#ppt_y"/>
                                          </p:val>
                                        </p:tav>
                                      </p:tavLst>
                                    </p:anim>
                                    <p:anim calcmode="lin" valueType="num">
                                      <p:cBhvr>
                                        <p:cTn id="97" dur="1180" fill="hold"/>
                                        <p:tgtEl>
                                          <p:spTgt spid="2">
                                            <p:txEl>
                                              <p:pRg st="12" end="1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98" dur="1180" fill="hold"/>
                                        <p:tgtEl>
                                          <p:spTgt spid="2">
                                            <p:txEl>
                                              <p:pRg st="12" end="1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99" dur="1180" tmFilter="0,0; .5, 1; 1, 1"/>
                                        <p:tgtEl>
                                          <p:spTgt spid="2">
                                            <p:txEl>
                                              <p:pRg st="12" end="12"/>
                                            </p:txEl>
                                          </p:spTgt>
                                        </p:tgtEl>
                                      </p:cBhvr>
                                    </p:animEffect>
                                  </p:childTnLst>
                                </p:cTn>
                              </p:par>
                            </p:childTnLst>
                          </p:cTn>
                        </p:par>
                        <p:par>
                          <p:cTn id="100" fill="hold">
                            <p:stCondLst>
                              <p:cond delay="91716"/>
                            </p:stCondLst>
                            <p:childTnLst>
                              <p:par>
                                <p:cTn id="101" presetID="41" presetClass="entr" presetSubtype="0" fill="hold" grpId="0" nodeType="afterEffect">
                                  <p:stCondLst>
                                    <p:cond delay="1000"/>
                                  </p:stCondLst>
                                  <p:iterate type="lt">
                                    <p:tmPct val="10000"/>
                                  </p:iterate>
                                  <p:childTnLst>
                                    <p:set>
                                      <p:cBhvr>
                                        <p:cTn id="102" dur="1" fill="hold">
                                          <p:stCondLst>
                                            <p:cond delay="0"/>
                                          </p:stCondLst>
                                        </p:cTn>
                                        <p:tgtEl>
                                          <p:spTgt spid="2">
                                            <p:txEl>
                                              <p:pRg st="13" end="13"/>
                                            </p:txEl>
                                          </p:spTgt>
                                        </p:tgtEl>
                                        <p:attrNameLst>
                                          <p:attrName>style.visibility</p:attrName>
                                        </p:attrNameLst>
                                      </p:cBhvr>
                                      <p:to>
                                        <p:strVal val="visible"/>
                                      </p:to>
                                    </p:set>
                                    <p:anim calcmode="lin" valueType="num">
                                      <p:cBhvr>
                                        <p:cTn id="103" dur="1180" fill="hold"/>
                                        <p:tgtEl>
                                          <p:spTgt spid="2">
                                            <p:txEl>
                                              <p:pRg st="13" end="13"/>
                                            </p:txEl>
                                          </p:spTgt>
                                        </p:tgtEl>
                                        <p:attrNameLst>
                                          <p:attrName>ppt_x</p:attrName>
                                        </p:attrNameLst>
                                      </p:cBhvr>
                                      <p:tavLst>
                                        <p:tav tm="0">
                                          <p:val>
                                            <p:strVal val="#ppt_x"/>
                                          </p:val>
                                        </p:tav>
                                        <p:tav tm="50000">
                                          <p:val>
                                            <p:strVal val="#ppt_x+.1"/>
                                          </p:val>
                                        </p:tav>
                                        <p:tav tm="100000">
                                          <p:val>
                                            <p:strVal val="#ppt_x"/>
                                          </p:val>
                                        </p:tav>
                                      </p:tavLst>
                                    </p:anim>
                                    <p:anim calcmode="lin" valueType="num">
                                      <p:cBhvr>
                                        <p:cTn id="104" dur="1180" fill="hold"/>
                                        <p:tgtEl>
                                          <p:spTgt spid="2">
                                            <p:txEl>
                                              <p:pRg st="13" end="13"/>
                                            </p:txEl>
                                          </p:spTgt>
                                        </p:tgtEl>
                                        <p:attrNameLst>
                                          <p:attrName>ppt_y</p:attrName>
                                        </p:attrNameLst>
                                      </p:cBhvr>
                                      <p:tavLst>
                                        <p:tav tm="0">
                                          <p:val>
                                            <p:strVal val="#ppt_y"/>
                                          </p:val>
                                        </p:tav>
                                        <p:tav tm="100000">
                                          <p:val>
                                            <p:strVal val="#ppt_y"/>
                                          </p:val>
                                        </p:tav>
                                      </p:tavLst>
                                    </p:anim>
                                    <p:anim calcmode="lin" valueType="num">
                                      <p:cBhvr>
                                        <p:cTn id="105" dur="1180" fill="hold"/>
                                        <p:tgtEl>
                                          <p:spTgt spid="2">
                                            <p:txEl>
                                              <p:pRg st="13" end="1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6" dur="1180" fill="hold"/>
                                        <p:tgtEl>
                                          <p:spTgt spid="2">
                                            <p:txEl>
                                              <p:pRg st="13" end="1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07" dur="1180" tmFilter="0,0; .5, 1; 1, 1"/>
                                        <p:tgtEl>
                                          <p:spTgt spid="2">
                                            <p:txEl>
                                              <p:pRg st="13" end="13"/>
                                            </p:txEl>
                                          </p:spTgt>
                                        </p:tgtEl>
                                      </p:cBhvr>
                                    </p:animEffect>
                                  </p:childTnLst>
                                </p:cTn>
                              </p:par>
                              <p:par>
                                <p:cTn id="108" presetID="41" presetClass="entr" presetSubtype="0" fill="hold" grpId="0" nodeType="withEffect">
                                  <p:stCondLst>
                                    <p:cond delay="9000"/>
                                  </p:stCondLst>
                                  <p:iterate type="lt">
                                    <p:tmPct val="10000"/>
                                  </p:iterate>
                                  <p:childTnLst>
                                    <p:set>
                                      <p:cBhvr>
                                        <p:cTn id="109" dur="1" fill="hold">
                                          <p:stCondLst>
                                            <p:cond delay="0"/>
                                          </p:stCondLst>
                                        </p:cTn>
                                        <p:tgtEl>
                                          <p:spTgt spid="2">
                                            <p:txEl>
                                              <p:pRg st="14" end="14"/>
                                            </p:txEl>
                                          </p:spTgt>
                                        </p:tgtEl>
                                        <p:attrNameLst>
                                          <p:attrName>style.visibility</p:attrName>
                                        </p:attrNameLst>
                                      </p:cBhvr>
                                      <p:to>
                                        <p:strVal val="visible"/>
                                      </p:to>
                                    </p:set>
                                    <p:anim calcmode="lin" valueType="num">
                                      <p:cBhvr>
                                        <p:cTn id="110" dur="1180" fill="hold"/>
                                        <p:tgtEl>
                                          <p:spTgt spid="2">
                                            <p:txEl>
                                              <p:pRg st="14" end="14"/>
                                            </p:txEl>
                                          </p:spTgt>
                                        </p:tgtEl>
                                        <p:attrNameLst>
                                          <p:attrName>ppt_x</p:attrName>
                                        </p:attrNameLst>
                                      </p:cBhvr>
                                      <p:tavLst>
                                        <p:tav tm="0">
                                          <p:val>
                                            <p:strVal val="#ppt_x"/>
                                          </p:val>
                                        </p:tav>
                                        <p:tav tm="50000">
                                          <p:val>
                                            <p:strVal val="#ppt_x+.1"/>
                                          </p:val>
                                        </p:tav>
                                        <p:tav tm="100000">
                                          <p:val>
                                            <p:strVal val="#ppt_x"/>
                                          </p:val>
                                        </p:tav>
                                      </p:tavLst>
                                    </p:anim>
                                    <p:anim calcmode="lin" valueType="num">
                                      <p:cBhvr>
                                        <p:cTn id="111" dur="1180" fill="hold"/>
                                        <p:tgtEl>
                                          <p:spTgt spid="2">
                                            <p:txEl>
                                              <p:pRg st="14" end="14"/>
                                            </p:txEl>
                                          </p:spTgt>
                                        </p:tgtEl>
                                        <p:attrNameLst>
                                          <p:attrName>ppt_y</p:attrName>
                                        </p:attrNameLst>
                                      </p:cBhvr>
                                      <p:tavLst>
                                        <p:tav tm="0">
                                          <p:val>
                                            <p:strVal val="#ppt_y"/>
                                          </p:val>
                                        </p:tav>
                                        <p:tav tm="100000">
                                          <p:val>
                                            <p:strVal val="#ppt_y"/>
                                          </p:val>
                                        </p:tav>
                                      </p:tavLst>
                                    </p:anim>
                                    <p:anim calcmode="lin" valueType="num">
                                      <p:cBhvr>
                                        <p:cTn id="112" dur="1180" fill="hold"/>
                                        <p:tgtEl>
                                          <p:spTgt spid="2">
                                            <p:txEl>
                                              <p:pRg st="14" end="1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13" dur="1180" fill="hold"/>
                                        <p:tgtEl>
                                          <p:spTgt spid="2">
                                            <p:txEl>
                                              <p:pRg st="14" end="1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4" dur="1180" tmFilter="0,0; .5, 1; 1, 1"/>
                                        <p:tgtEl>
                                          <p:spTgt spid="2">
                                            <p:txEl>
                                              <p:pRg st="14" end="14"/>
                                            </p:txEl>
                                          </p:spTgt>
                                        </p:tgtEl>
                                      </p:cBhvr>
                                    </p:animEffect>
                                  </p:childTnLst>
                                </p:cTn>
                              </p:par>
                            </p:childTnLst>
                          </p:cTn>
                        </p:par>
                        <p:par>
                          <p:cTn id="115" fill="hold">
                            <p:stCondLst>
                              <p:cond delay="106026"/>
                            </p:stCondLst>
                            <p:childTnLst>
                              <p:par>
                                <p:cTn id="116" presetID="41" presetClass="entr" presetSubtype="0" fill="hold" grpId="0" nodeType="afterEffect">
                                  <p:stCondLst>
                                    <p:cond delay="1000"/>
                                  </p:stCondLst>
                                  <p:iterate type="lt">
                                    <p:tmPct val="10000"/>
                                  </p:iterate>
                                  <p:childTnLst>
                                    <p:set>
                                      <p:cBhvr>
                                        <p:cTn id="117" dur="1" fill="hold">
                                          <p:stCondLst>
                                            <p:cond delay="0"/>
                                          </p:stCondLst>
                                        </p:cTn>
                                        <p:tgtEl>
                                          <p:spTgt spid="2">
                                            <p:txEl>
                                              <p:pRg st="15" end="15"/>
                                            </p:txEl>
                                          </p:spTgt>
                                        </p:tgtEl>
                                        <p:attrNameLst>
                                          <p:attrName>style.visibility</p:attrName>
                                        </p:attrNameLst>
                                      </p:cBhvr>
                                      <p:to>
                                        <p:strVal val="visible"/>
                                      </p:to>
                                    </p:set>
                                    <p:anim calcmode="lin" valueType="num">
                                      <p:cBhvr>
                                        <p:cTn id="118" dur="1180" fill="hold"/>
                                        <p:tgtEl>
                                          <p:spTgt spid="2">
                                            <p:txEl>
                                              <p:pRg st="15" end="15"/>
                                            </p:txEl>
                                          </p:spTgt>
                                        </p:tgtEl>
                                        <p:attrNameLst>
                                          <p:attrName>ppt_x</p:attrName>
                                        </p:attrNameLst>
                                      </p:cBhvr>
                                      <p:tavLst>
                                        <p:tav tm="0">
                                          <p:val>
                                            <p:strVal val="#ppt_x"/>
                                          </p:val>
                                        </p:tav>
                                        <p:tav tm="50000">
                                          <p:val>
                                            <p:strVal val="#ppt_x+.1"/>
                                          </p:val>
                                        </p:tav>
                                        <p:tav tm="100000">
                                          <p:val>
                                            <p:strVal val="#ppt_x"/>
                                          </p:val>
                                        </p:tav>
                                      </p:tavLst>
                                    </p:anim>
                                    <p:anim calcmode="lin" valueType="num">
                                      <p:cBhvr>
                                        <p:cTn id="119" dur="1180" fill="hold"/>
                                        <p:tgtEl>
                                          <p:spTgt spid="2">
                                            <p:txEl>
                                              <p:pRg st="15" end="15"/>
                                            </p:txEl>
                                          </p:spTgt>
                                        </p:tgtEl>
                                        <p:attrNameLst>
                                          <p:attrName>ppt_y</p:attrName>
                                        </p:attrNameLst>
                                      </p:cBhvr>
                                      <p:tavLst>
                                        <p:tav tm="0">
                                          <p:val>
                                            <p:strVal val="#ppt_y"/>
                                          </p:val>
                                        </p:tav>
                                        <p:tav tm="100000">
                                          <p:val>
                                            <p:strVal val="#ppt_y"/>
                                          </p:val>
                                        </p:tav>
                                      </p:tavLst>
                                    </p:anim>
                                    <p:anim calcmode="lin" valueType="num">
                                      <p:cBhvr>
                                        <p:cTn id="120" dur="1180" fill="hold"/>
                                        <p:tgtEl>
                                          <p:spTgt spid="2">
                                            <p:txEl>
                                              <p:pRg st="15" end="1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21" dur="1180" fill="hold"/>
                                        <p:tgtEl>
                                          <p:spTgt spid="2">
                                            <p:txEl>
                                              <p:pRg st="15" end="1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22" dur="1180" tmFilter="0,0; .5, 1; 1, 1"/>
                                        <p:tgtEl>
                                          <p:spTgt spid="2">
                                            <p:txEl>
                                              <p:pRg st="15" end="15"/>
                                            </p:txEl>
                                          </p:spTgt>
                                        </p:tgtEl>
                                      </p:cBhvr>
                                    </p:animEffect>
                                  </p:childTnLst>
                                </p:cTn>
                              </p:par>
                              <p:par>
                                <p:cTn id="123" presetID="41" presetClass="entr" presetSubtype="0" fill="hold" grpId="0" nodeType="withEffect">
                                  <p:stCondLst>
                                    <p:cond delay="9250"/>
                                  </p:stCondLst>
                                  <p:iterate type="lt">
                                    <p:tmPct val="10000"/>
                                  </p:iterate>
                                  <p:childTnLst>
                                    <p:set>
                                      <p:cBhvr>
                                        <p:cTn id="124" dur="1" fill="hold">
                                          <p:stCondLst>
                                            <p:cond delay="0"/>
                                          </p:stCondLst>
                                        </p:cTn>
                                        <p:tgtEl>
                                          <p:spTgt spid="2">
                                            <p:txEl>
                                              <p:pRg st="16" end="16"/>
                                            </p:txEl>
                                          </p:spTgt>
                                        </p:tgtEl>
                                        <p:attrNameLst>
                                          <p:attrName>style.visibility</p:attrName>
                                        </p:attrNameLst>
                                      </p:cBhvr>
                                      <p:to>
                                        <p:strVal val="visible"/>
                                      </p:to>
                                    </p:set>
                                    <p:anim calcmode="lin" valueType="num">
                                      <p:cBhvr>
                                        <p:cTn id="125" dur="1180" fill="hold"/>
                                        <p:tgtEl>
                                          <p:spTgt spid="2">
                                            <p:txEl>
                                              <p:pRg st="16" end="16"/>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6" dur="1180" fill="hold"/>
                                        <p:tgtEl>
                                          <p:spTgt spid="2">
                                            <p:txEl>
                                              <p:pRg st="16" end="16"/>
                                            </p:txEl>
                                          </p:spTgt>
                                        </p:tgtEl>
                                        <p:attrNameLst>
                                          <p:attrName>ppt_y</p:attrName>
                                        </p:attrNameLst>
                                      </p:cBhvr>
                                      <p:tavLst>
                                        <p:tav tm="0">
                                          <p:val>
                                            <p:strVal val="#ppt_y"/>
                                          </p:val>
                                        </p:tav>
                                        <p:tav tm="100000">
                                          <p:val>
                                            <p:strVal val="#ppt_y"/>
                                          </p:val>
                                        </p:tav>
                                      </p:tavLst>
                                    </p:anim>
                                    <p:anim calcmode="lin" valueType="num">
                                      <p:cBhvr>
                                        <p:cTn id="127" dur="1180" fill="hold"/>
                                        <p:tgtEl>
                                          <p:spTgt spid="2">
                                            <p:txEl>
                                              <p:pRg st="16" end="16"/>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28" dur="1180" fill="hold"/>
                                        <p:tgtEl>
                                          <p:spTgt spid="2">
                                            <p:txEl>
                                              <p:pRg st="16" end="16"/>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29" dur="1180" tmFilter="0,0; .5, 1; 1, 1"/>
                                        <p:tgtEl>
                                          <p:spTgt spid="2">
                                            <p:txEl>
                                              <p:pRg st="16" end="16"/>
                                            </p:txEl>
                                          </p:spTgt>
                                        </p:tgtEl>
                                      </p:cBhvr>
                                    </p:animEffect>
                                  </p:childTnLst>
                                </p:cTn>
                              </p:par>
                              <p:par>
                                <p:cTn id="130" presetID="41" presetClass="entr" presetSubtype="0" fill="hold" grpId="0" nodeType="withEffect">
                                  <p:stCondLst>
                                    <p:cond delay="17750"/>
                                  </p:stCondLst>
                                  <p:iterate type="lt">
                                    <p:tmPct val="10000"/>
                                  </p:iterate>
                                  <p:childTnLst>
                                    <p:set>
                                      <p:cBhvr>
                                        <p:cTn id="131" dur="1" fill="hold">
                                          <p:stCondLst>
                                            <p:cond delay="0"/>
                                          </p:stCondLst>
                                        </p:cTn>
                                        <p:tgtEl>
                                          <p:spTgt spid="2">
                                            <p:txEl>
                                              <p:pRg st="17" end="17"/>
                                            </p:txEl>
                                          </p:spTgt>
                                        </p:tgtEl>
                                        <p:attrNameLst>
                                          <p:attrName>style.visibility</p:attrName>
                                        </p:attrNameLst>
                                      </p:cBhvr>
                                      <p:to>
                                        <p:strVal val="visible"/>
                                      </p:to>
                                    </p:set>
                                    <p:anim calcmode="lin" valueType="num">
                                      <p:cBhvr>
                                        <p:cTn id="132" dur="1180" fill="hold"/>
                                        <p:tgtEl>
                                          <p:spTgt spid="2">
                                            <p:txEl>
                                              <p:pRg st="17" end="17"/>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3" dur="1180" fill="hold"/>
                                        <p:tgtEl>
                                          <p:spTgt spid="2">
                                            <p:txEl>
                                              <p:pRg st="17" end="17"/>
                                            </p:txEl>
                                          </p:spTgt>
                                        </p:tgtEl>
                                        <p:attrNameLst>
                                          <p:attrName>ppt_y</p:attrName>
                                        </p:attrNameLst>
                                      </p:cBhvr>
                                      <p:tavLst>
                                        <p:tav tm="0">
                                          <p:val>
                                            <p:strVal val="#ppt_y"/>
                                          </p:val>
                                        </p:tav>
                                        <p:tav tm="100000">
                                          <p:val>
                                            <p:strVal val="#ppt_y"/>
                                          </p:val>
                                        </p:tav>
                                      </p:tavLst>
                                    </p:anim>
                                    <p:anim calcmode="lin" valueType="num">
                                      <p:cBhvr>
                                        <p:cTn id="134" dur="1180" fill="hold"/>
                                        <p:tgtEl>
                                          <p:spTgt spid="2">
                                            <p:txEl>
                                              <p:pRg st="17" end="17"/>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35" dur="1180" fill="hold"/>
                                        <p:tgtEl>
                                          <p:spTgt spid="2">
                                            <p:txEl>
                                              <p:pRg st="17" end="17"/>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36" dur="1180" tmFilter="0,0; .5, 1; 1, 1"/>
                                        <p:tgtEl>
                                          <p:spTgt spid="2">
                                            <p:txEl>
                                              <p:pRg st="17" end="17"/>
                                            </p:txEl>
                                          </p:spTgt>
                                        </p:tgtEl>
                                      </p:cBhvr>
                                    </p:animEffect>
                                  </p:childTnLst>
                                </p:cTn>
                              </p:par>
                            </p:childTnLst>
                          </p:cTn>
                        </p:par>
                        <p:par>
                          <p:cTn id="137" fill="hold">
                            <p:stCondLst>
                              <p:cond delay="131918"/>
                            </p:stCondLst>
                            <p:childTnLst>
                              <p:par>
                                <p:cTn id="138" presetID="41" presetClass="entr" presetSubtype="0" fill="hold" grpId="0" nodeType="afterEffect">
                                  <p:stCondLst>
                                    <p:cond delay="1000"/>
                                  </p:stCondLst>
                                  <p:iterate type="lt">
                                    <p:tmPct val="10000"/>
                                  </p:iterate>
                                  <p:childTnLst>
                                    <p:set>
                                      <p:cBhvr>
                                        <p:cTn id="139" dur="1" fill="hold">
                                          <p:stCondLst>
                                            <p:cond delay="0"/>
                                          </p:stCondLst>
                                        </p:cTn>
                                        <p:tgtEl>
                                          <p:spTgt spid="2">
                                            <p:txEl>
                                              <p:pRg st="18" end="18"/>
                                            </p:txEl>
                                          </p:spTgt>
                                        </p:tgtEl>
                                        <p:attrNameLst>
                                          <p:attrName>style.visibility</p:attrName>
                                        </p:attrNameLst>
                                      </p:cBhvr>
                                      <p:to>
                                        <p:strVal val="visible"/>
                                      </p:to>
                                    </p:set>
                                    <p:anim calcmode="lin" valueType="num">
                                      <p:cBhvr>
                                        <p:cTn id="140" dur="1180" fill="hold"/>
                                        <p:tgtEl>
                                          <p:spTgt spid="2">
                                            <p:txEl>
                                              <p:pRg st="18" end="18"/>
                                            </p:txEl>
                                          </p:spTgt>
                                        </p:tgtEl>
                                        <p:attrNameLst>
                                          <p:attrName>ppt_x</p:attrName>
                                        </p:attrNameLst>
                                      </p:cBhvr>
                                      <p:tavLst>
                                        <p:tav tm="0">
                                          <p:val>
                                            <p:strVal val="#ppt_x"/>
                                          </p:val>
                                        </p:tav>
                                        <p:tav tm="50000">
                                          <p:val>
                                            <p:strVal val="#ppt_x+.1"/>
                                          </p:val>
                                        </p:tav>
                                        <p:tav tm="100000">
                                          <p:val>
                                            <p:strVal val="#ppt_x"/>
                                          </p:val>
                                        </p:tav>
                                      </p:tavLst>
                                    </p:anim>
                                    <p:anim calcmode="lin" valueType="num">
                                      <p:cBhvr>
                                        <p:cTn id="141" dur="1180" fill="hold"/>
                                        <p:tgtEl>
                                          <p:spTgt spid="2">
                                            <p:txEl>
                                              <p:pRg st="18" end="18"/>
                                            </p:txEl>
                                          </p:spTgt>
                                        </p:tgtEl>
                                        <p:attrNameLst>
                                          <p:attrName>ppt_y</p:attrName>
                                        </p:attrNameLst>
                                      </p:cBhvr>
                                      <p:tavLst>
                                        <p:tav tm="0">
                                          <p:val>
                                            <p:strVal val="#ppt_y"/>
                                          </p:val>
                                        </p:tav>
                                        <p:tav tm="100000">
                                          <p:val>
                                            <p:strVal val="#ppt_y"/>
                                          </p:val>
                                        </p:tav>
                                      </p:tavLst>
                                    </p:anim>
                                    <p:anim calcmode="lin" valueType="num">
                                      <p:cBhvr>
                                        <p:cTn id="142" dur="1180" fill="hold"/>
                                        <p:tgtEl>
                                          <p:spTgt spid="2">
                                            <p:txEl>
                                              <p:pRg st="18" end="18"/>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43" dur="1180" fill="hold"/>
                                        <p:tgtEl>
                                          <p:spTgt spid="2">
                                            <p:txEl>
                                              <p:pRg st="18" end="18"/>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44" dur="1180" tmFilter="0,0; .5, 1; 1, 1"/>
                                        <p:tgtEl>
                                          <p:spTgt spid="2">
                                            <p:txEl>
                                              <p:pRg st="18" end="18"/>
                                            </p:txEl>
                                          </p:spTgt>
                                        </p:tgtEl>
                                      </p:cBhvr>
                                    </p:animEffect>
                                  </p:childTnLst>
                                </p:cTn>
                              </p:par>
                            </p:childTnLst>
                          </p:cTn>
                        </p:par>
                        <p:par>
                          <p:cTn id="145" fill="hold">
                            <p:stCondLst>
                              <p:cond delay="150854"/>
                            </p:stCondLst>
                            <p:childTnLst>
                              <p:par>
                                <p:cTn id="146" presetID="41" presetClass="entr" presetSubtype="0" fill="hold" grpId="0" nodeType="afterEffect">
                                  <p:stCondLst>
                                    <p:cond delay="1000"/>
                                  </p:stCondLst>
                                  <p:iterate type="lt">
                                    <p:tmPct val="10000"/>
                                  </p:iterate>
                                  <p:childTnLst>
                                    <p:set>
                                      <p:cBhvr>
                                        <p:cTn id="147" dur="1" fill="hold">
                                          <p:stCondLst>
                                            <p:cond delay="0"/>
                                          </p:stCondLst>
                                        </p:cTn>
                                        <p:tgtEl>
                                          <p:spTgt spid="2">
                                            <p:txEl>
                                              <p:pRg st="19" end="19"/>
                                            </p:txEl>
                                          </p:spTgt>
                                        </p:tgtEl>
                                        <p:attrNameLst>
                                          <p:attrName>style.visibility</p:attrName>
                                        </p:attrNameLst>
                                      </p:cBhvr>
                                      <p:to>
                                        <p:strVal val="visible"/>
                                      </p:to>
                                    </p:set>
                                    <p:anim calcmode="lin" valueType="num">
                                      <p:cBhvr>
                                        <p:cTn id="148" dur="1180" fill="hold"/>
                                        <p:tgtEl>
                                          <p:spTgt spid="2">
                                            <p:txEl>
                                              <p:pRg st="19" end="19"/>
                                            </p:txEl>
                                          </p:spTgt>
                                        </p:tgtEl>
                                        <p:attrNameLst>
                                          <p:attrName>ppt_x</p:attrName>
                                        </p:attrNameLst>
                                      </p:cBhvr>
                                      <p:tavLst>
                                        <p:tav tm="0">
                                          <p:val>
                                            <p:strVal val="#ppt_x"/>
                                          </p:val>
                                        </p:tav>
                                        <p:tav tm="50000">
                                          <p:val>
                                            <p:strVal val="#ppt_x+.1"/>
                                          </p:val>
                                        </p:tav>
                                        <p:tav tm="100000">
                                          <p:val>
                                            <p:strVal val="#ppt_x"/>
                                          </p:val>
                                        </p:tav>
                                      </p:tavLst>
                                    </p:anim>
                                    <p:anim calcmode="lin" valueType="num">
                                      <p:cBhvr>
                                        <p:cTn id="149" dur="1180" fill="hold"/>
                                        <p:tgtEl>
                                          <p:spTgt spid="2">
                                            <p:txEl>
                                              <p:pRg st="19" end="19"/>
                                            </p:txEl>
                                          </p:spTgt>
                                        </p:tgtEl>
                                        <p:attrNameLst>
                                          <p:attrName>ppt_y</p:attrName>
                                        </p:attrNameLst>
                                      </p:cBhvr>
                                      <p:tavLst>
                                        <p:tav tm="0">
                                          <p:val>
                                            <p:strVal val="#ppt_y"/>
                                          </p:val>
                                        </p:tav>
                                        <p:tav tm="100000">
                                          <p:val>
                                            <p:strVal val="#ppt_y"/>
                                          </p:val>
                                        </p:tav>
                                      </p:tavLst>
                                    </p:anim>
                                    <p:anim calcmode="lin" valueType="num">
                                      <p:cBhvr>
                                        <p:cTn id="150" dur="1180" fill="hold"/>
                                        <p:tgtEl>
                                          <p:spTgt spid="2">
                                            <p:txEl>
                                              <p:pRg st="19" end="19"/>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1" dur="1180" fill="hold"/>
                                        <p:tgtEl>
                                          <p:spTgt spid="2">
                                            <p:txEl>
                                              <p:pRg st="19" end="19"/>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52" dur="1180" tmFilter="0,0; .5, 1; 1, 1"/>
                                        <p:tgtEl>
                                          <p:spTgt spid="2">
                                            <p:txEl>
                                              <p:pRg st="19" end="19"/>
                                            </p:txEl>
                                          </p:spTgt>
                                        </p:tgtEl>
                                      </p:cBhvr>
                                    </p:animEffect>
                                  </p:childTnLst>
                                </p:cTn>
                              </p:par>
                            </p:childTnLst>
                          </p:cTn>
                        </p:par>
                        <p:par>
                          <p:cTn id="153" fill="hold">
                            <p:stCondLst>
                              <p:cond delay="160114"/>
                            </p:stCondLst>
                            <p:childTnLst>
                              <p:par>
                                <p:cTn id="154" presetID="1" presetClass="entr" presetSubtype="0" fill="hold" grpId="0" nodeType="afterEffect" nodePh="1">
                                  <p:stCondLst>
                                    <p:cond delay="3000"/>
                                  </p:stCondLst>
                                  <p:endCondLst>
                                    <p:cond evt="begin" delay="0">
                                      <p:tn val="154"/>
                                    </p:cond>
                                  </p:endCondLst>
                                  <p:childTnLst>
                                    <p:set>
                                      <p:cBhvr>
                                        <p:cTn id="155"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4">
                <a:lumMod val="40000"/>
                <a:lumOff val="60000"/>
              </a:schemeClr>
            </a:gs>
            <a:gs pos="46000">
              <a:schemeClr val="accent4">
                <a:lumMod val="95000"/>
                <a:lumOff val="5000"/>
              </a:schemeClr>
            </a:gs>
            <a:gs pos="100000">
              <a:schemeClr val="accent4">
                <a:lumMod val="6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Rectángulo 1"/>
          <p:cNvSpPr/>
          <p:nvPr/>
        </p:nvSpPr>
        <p:spPr>
          <a:xfrm>
            <a:off x="332509" y="5962889"/>
            <a:ext cx="11499273" cy="700833"/>
          </a:xfrm>
          <a:prstGeom prst="rect">
            <a:avLst/>
          </a:prstGeom>
        </p:spPr>
        <p:txBody>
          <a:bodyPr wrap="square">
            <a:spAutoFit/>
          </a:bodyPr>
          <a:lstStyle/>
          <a:p>
            <a:pPr algn="ctr">
              <a:lnSpc>
                <a:spcPts val="2300"/>
              </a:lnSpc>
            </a:pPr>
            <a:r>
              <a:rPr lang="es-MX" sz="2400" dirty="0">
                <a:solidFill>
                  <a:prstClr val="black"/>
                </a:solidFill>
                <a:latin typeface="CommercialScript BT" panose="03030803040807090C04" pitchFamily="66" charset="2"/>
              </a:rPr>
              <a:t>Aún cuando se lo considera oficialmente extinto, todavía hay quienes dicen haberlo visto, </a:t>
            </a:r>
          </a:p>
          <a:p>
            <a:pPr algn="ctr">
              <a:lnSpc>
                <a:spcPts val="2300"/>
              </a:lnSpc>
            </a:pPr>
            <a:r>
              <a:rPr lang="es-MX" sz="2400" dirty="0">
                <a:solidFill>
                  <a:prstClr val="black"/>
                </a:solidFill>
                <a:latin typeface="CommercialScript BT" panose="03030803040807090C04" pitchFamily="66" charset="2"/>
              </a:rPr>
              <a:t>pero con escasa fiabilidad.</a:t>
            </a:r>
          </a:p>
        </p:txBody>
      </p:sp>
      <p:pic>
        <p:nvPicPr>
          <p:cNvPr id="3" name="Imagen 2" descr="8.Tigre de Tasmania"/>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1064" y="1951094"/>
            <a:ext cx="5735783" cy="3823855"/>
          </a:xfrm>
          <a:prstGeom prst="rect">
            <a:avLst/>
          </a:prstGeom>
          <a:solidFill>
            <a:srgbClr val="FFFFFF">
              <a:shade val="85000"/>
            </a:srgbClr>
          </a:solidFill>
          <a:ln w="101600" cap="sq">
            <a:solidFill>
              <a:schemeClr val="accent4">
                <a:lumMod val="50000"/>
              </a:schemeClr>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4" name="Rectángulo 3"/>
          <p:cNvSpPr/>
          <p:nvPr/>
        </p:nvSpPr>
        <p:spPr>
          <a:xfrm>
            <a:off x="332509" y="272320"/>
            <a:ext cx="11499273" cy="1616468"/>
          </a:xfrm>
          <a:prstGeom prst="rect">
            <a:avLst/>
          </a:prstGeom>
        </p:spPr>
        <p:txBody>
          <a:bodyPr wrap="square">
            <a:spAutoFit/>
          </a:bodyPr>
          <a:lstStyle/>
          <a:p>
            <a:pPr algn="ctr">
              <a:lnSpc>
                <a:spcPts val="2300"/>
              </a:lnSpc>
            </a:pPr>
            <a:r>
              <a:rPr lang="es-MX" sz="3200" dirty="0">
                <a:solidFill>
                  <a:srgbClr val="C00000"/>
                </a:solidFill>
                <a:effectLst>
                  <a:outerShdw blurRad="38100" dist="38100" dir="2700000" algn="tl">
                    <a:srgbClr val="000000">
                      <a:alpha val="43137"/>
                    </a:srgbClr>
                  </a:outerShdw>
                </a:effectLst>
                <a:latin typeface="CommercialScript BT" panose="03030803040807090C04" pitchFamily="66" charset="2"/>
              </a:rPr>
              <a:t>Tigre de Tasmania</a:t>
            </a:r>
          </a:p>
          <a:p>
            <a:pPr algn="ctr">
              <a:lnSpc>
                <a:spcPts val="2300"/>
              </a:lnSpc>
            </a:pPr>
            <a:endParaRPr lang="es-MX" sz="2400" dirty="0">
              <a:solidFill>
                <a:prstClr val="black"/>
              </a:solidFill>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El también llamado lobo marsupial se extinguió en el continente australiano miles de años antes </a:t>
            </a:r>
          </a:p>
          <a:p>
            <a:pPr algn="ctr">
              <a:lnSpc>
                <a:spcPts val="2300"/>
              </a:lnSpc>
            </a:pPr>
            <a:r>
              <a:rPr lang="es-MX" sz="2400" dirty="0">
                <a:solidFill>
                  <a:prstClr val="black"/>
                </a:solidFill>
                <a:latin typeface="CommercialScript BT" panose="03030803040807090C04" pitchFamily="66" charset="2"/>
              </a:rPr>
              <a:t>de la llegada de los colonos europeos, pero sobrevivió en Tasmania junto con otras especies endémicas, incluyendo el diablo de Tasmania. </a:t>
            </a:r>
          </a:p>
        </p:txBody>
      </p:sp>
      <p:sp>
        <p:nvSpPr>
          <p:cNvPr id="5" name="Rectángulo 4"/>
          <p:cNvSpPr/>
          <p:nvPr/>
        </p:nvSpPr>
        <p:spPr>
          <a:xfrm>
            <a:off x="6082152" y="2872061"/>
            <a:ext cx="6109848" cy="1862048"/>
          </a:xfrm>
          <a:prstGeom prst="rect">
            <a:avLst/>
          </a:prstGeom>
        </p:spPr>
        <p:txBody>
          <a:bodyPr wrap="square">
            <a:spAutoFit/>
          </a:bodyPr>
          <a:lstStyle/>
          <a:p>
            <a:pPr lvl="0" algn="ctr">
              <a:lnSpc>
                <a:spcPts val="2300"/>
              </a:lnSpc>
            </a:pPr>
            <a:r>
              <a:rPr lang="es-MX" sz="2400" dirty="0">
                <a:solidFill>
                  <a:prstClr val="black"/>
                </a:solidFill>
                <a:latin typeface="CommercialScript BT" panose="03030803040807090C04" pitchFamily="66" charset="2"/>
              </a:rPr>
              <a:t>Generalmente suele culparse de su extinción </a:t>
            </a:r>
          </a:p>
          <a:p>
            <a:pPr lvl="0" algn="ctr">
              <a:lnSpc>
                <a:spcPts val="2300"/>
              </a:lnSpc>
            </a:pPr>
            <a:r>
              <a:rPr lang="es-MX" sz="2400" dirty="0">
                <a:solidFill>
                  <a:prstClr val="black"/>
                </a:solidFill>
                <a:latin typeface="CommercialScript BT" panose="03030803040807090C04" pitchFamily="66" charset="2"/>
              </a:rPr>
              <a:t>a la caza intensiva, incentivada por recompensas, </a:t>
            </a:r>
          </a:p>
          <a:p>
            <a:pPr lvl="0" algn="ctr">
              <a:lnSpc>
                <a:spcPts val="2300"/>
              </a:lnSpc>
            </a:pPr>
            <a:r>
              <a:rPr lang="es-MX" sz="2400" dirty="0">
                <a:solidFill>
                  <a:prstClr val="black"/>
                </a:solidFill>
                <a:latin typeface="CommercialScript BT" panose="03030803040807090C04" pitchFamily="66" charset="2"/>
              </a:rPr>
              <a:t>pero podrían haber contribuido otros factores, </a:t>
            </a:r>
          </a:p>
          <a:p>
            <a:pPr lvl="0" algn="ctr">
              <a:lnSpc>
                <a:spcPts val="2300"/>
              </a:lnSpc>
            </a:pPr>
            <a:r>
              <a:rPr lang="es-MX" sz="2400" dirty="0">
                <a:solidFill>
                  <a:prstClr val="black"/>
                </a:solidFill>
                <a:latin typeface="CommercialScript BT" panose="03030803040807090C04" pitchFamily="66" charset="2"/>
              </a:rPr>
              <a:t>como por ejemplo las enfermedades, </a:t>
            </a:r>
          </a:p>
          <a:p>
            <a:pPr lvl="0" algn="ctr">
              <a:lnSpc>
                <a:spcPts val="2300"/>
              </a:lnSpc>
            </a:pPr>
            <a:r>
              <a:rPr lang="es-MX" sz="2400" dirty="0">
                <a:solidFill>
                  <a:prstClr val="black"/>
                </a:solidFill>
                <a:latin typeface="CommercialScript BT" panose="03030803040807090C04" pitchFamily="66" charset="2"/>
              </a:rPr>
              <a:t>la introducción de los perros, </a:t>
            </a:r>
          </a:p>
          <a:p>
            <a:pPr lvl="0" algn="ctr">
              <a:lnSpc>
                <a:spcPts val="2300"/>
              </a:lnSpc>
            </a:pPr>
            <a:r>
              <a:rPr lang="es-MX" sz="2400" dirty="0">
                <a:solidFill>
                  <a:prstClr val="black"/>
                </a:solidFill>
                <a:latin typeface="CommercialScript BT" panose="03030803040807090C04" pitchFamily="66" charset="2"/>
              </a:rPr>
              <a:t>o la ocupación de su hábitat por los humanos. </a:t>
            </a:r>
          </a:p>
        </p:txBody>
      </p:sp>
      <p:sp>
        <p:nvSpPr>
          <p:cNvPr id="6" name="CuadroTexto 5"/>
          <p:cNvSpPr txBox="1"/>
          <p:nvPr/>
        </p:nvSpPr>
        <p:spPr>
          <a:xfrm>
            <a:off x="0" y="0"/>
            <a:ext cx="495662" cy="369332"/>
          </a:xfrm>
          <a:prstGeom prst="rect">
            <a:avLst/>
          </a:prstGeom>
          <a:noFill/>
        </p:spPr>
        <p:txBody>
          <a:bodyPr wrap="square" rtlCol="0">
            <a:spAutoFit/>
          </a:bodyPr>
          <a:lstStyle/>
          <a:p>
            <a:endParaRPr lang="es-ES" dirty="0"/>
          </a:p>
        </p:txBody>
      </p:sp>
    </p:spTree>
    <p:extLst>
      <p:ext uri="{BB962C8B-B14F-4D97-AF65-F5344CB8AC3E}">
        <p14:creationId xmlns:p14="http://schemas.microsoft.com/office/powerpoint/2010/main" val="1520940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15000"/>
                                        <p:tgtEl>
                                          <p:spTgt spid="3"/>
                                        </p:tgtEl>
                                      </p:cBhvr>
                                    </p:animEffect>
                                  </p:childTnLst>
                                </p:cTn>
                              </p:par>
                              <p:par>
                                <p:cTn id="8" presetID="5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5000" fill="hold"/>
                                        <p:tgtEl>
                                          <p:spTgt spid="3"/>
                                        </p:tgtEl>
                                        <p:attrNameLst>
                                          <p:attrName>ppt_w</p:attrName>
                                        </p:attrNameLst>
                                      </p:cBhvr>
                                      <p:tavLst>
                                        <p:tav tm="0">
                                          <p:val>
                                            <p:fltVal val="0"/>
                                          </p:val>
                                        </p:tav>
                                        <p:tav tm="100000">
                                          <p:val>
                                            <p:strVal val="#ppt_w"/>
                                          </p:val>
                                        </p:tav>
                                      </p:tavLst>
                                    </p:anim>
                                    <p:anim calcmode="lin" valueType="num">
                                      <p:cBhvr>
                                        <p:cTn id="11" dur="25000" fill="hold"/>
                                        <p:tgtEl>
                                          <p:spTgt spid="3"/>
                                        </p:tgtEl>
                                        <p:attrNameLst>
                                          <p:attrName>ppt_h</p:attrName>
                                        </p:attrNameLst>
                                      </p:cBhvr>
                                      <p:tavLst>
                                        <p:tav tm="0">
                                          <p:val>
                                            <p:fltVal val="0"/>
                                          </p:val>
                                        </p:tav>
                                        <p:tav tm="100000">
                                          <p:val>
                                            <p:strVal val="#ppt_h"/>
                                          </p:val>
                                        </p:tav>
                                      </p:tavLst>
                                    </p:anim>
                                    <p:animEffect transition="in" filter="fade">
                                      <p:cBhvr>
                                        <p:cTn id="12" dur="25000"/>
                                        <p:tgtEl>
                                          <p:spTgt spid="3"/>
                                        </p:tgtEl>
                                      </p:cBhvr>
                                    </p:animEffect>
                                  </p:childTnLst>
                                </p:cTn>
                              </p:par>
                              <p:par>
                                <p:cTn id="13" presetID="41" presetClass="entr" presetSubtype="0" fill="hold" grpId="0" nodeType="with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calcmode="lin" valueType="num">
                                      <p:cBhvr>
                                        <p:cTn id="15" dur="118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118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17" dur="118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118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180" tmFilter="0,0; .5, 1; 1, 1"/>
                                        <p:tgtEl>
                                          <p:spTgt spid="4">
                                            <p:txEl>
                                              <p:pRg st="0" end="0"/>
                                            </p:txEl>
                                          </p:spTgt>
                                        </p:tgtEl>
                                      </p:cBhvr>
                                    </p:animEffect>
                                  </p:childTnLst>
                                </p:cTn>
                              </p:par>
                              <p:par>
                                <p:cTn id="20" presetID="41" presetClass="entr" presetSubtype="0" fill="hold" grpId="0" nodeType="withEffect">
                                  <p:stCondLst>
                                    <p:cond delay="3750"/>
                                  </p:stCondLst>
                                  <p:iterate type="lt">
                                    <p:tmPct val="10000"/>
                                  </p:iterate>
                                  <p:childTnLst>
                                    <p:set>
                                      <p:cBhvr>
                                        <p:cTn id="21" dur="1" fill="hold">
                                          <p:stCondLst>
                                            <p:cond delay="0"/>
                                          </p:stCondLst>
                                        </p:cTn>
                                        <p:tgtEl>
                                          <p:spTgt spid="4">
                                            <p:txEl>
                                              <p:pRg st="2" end="2"/>
                                            </p:txEl>
                                          </p:spTgt>
                                        </p:tgtEl>
                                        <p:attrNameLst>
                                          <p:attrName>style.visibility</p:attrName>
                                        </p:attrNameLst>
                                      </p:cBhvr>
                                      <p:to>
                                        <p:strVal val="visible"/>
                                      </p:to>
                                    </p:set>
                                    <p:anim calcmode="lin" valueType="num">
                                      <p:cBhvr>
                                        <p:cTn id="22" dur="1180" fill="hold"/>
                                        <p:tgtEl>
                                          <p:spTgt spid="4">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3" dur="1180" fill="hold"/>
                                        <p:tgtEl>
                                          <p:spTgt spid="4">
                                            <p:txEl>
                                              <p:pRg st="2" end="2"/>
                                            </p:txEl>
                                          </p:spTgt>
                                        </p:tgtEl>
                                        <p:attrNameLst>
                                          <p:attrName>ppt_y</p:attrName>
                                        </p:attrNameLst>
                                      </p:cBhvr>
                                      <p:tavLst>
                                        <p:tav tm="0">
                                          <p:val>
                                            <p:strVal val="#ppt_y"/>
                                          </p:val>
                                        </p:tav>
                                        <p:tav tm="100000">
                                          <p:val>
                                            <p:strVal val="#ppt_y"/>
                                          </p:val>
                                        </p:tav>
                                      </p:tavLst>
                                    </p:anim>
                                    <p:anim calcmode="lin" valueType="num">
                                      <p:cBhvr>
                                        <p:cTn id="24" dur="1180" fill="hold"/>
                                        <p:tgtEl>
                                          <p:spTgt spid="4">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5" dur="1180" fill="hold"/>
                                        <p:tgtEl>
                                          <p:spTgt spid="4">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6" dur="1180" tmFilter="0,0; .5, 1; 1, 1"/>
                                        <p:tgtEl>
                                          <p:spTgt spid="4">
                                            <p:txEl>
                                              <p:pRg st="2" end="2"/>
                                            </p:txEl>
                                          </p:spTgt>
                                        </p:tgtEl>
                                      </p:cBhvr>
                                    </p:animEffect>
                                  </p:childTnLst>
                                </p:cTn>
                              </p:par>
                              <p:par>
                                <p:cTn id="27" presetID="41" presetClass="entr" presetSubtype="0" fill="hold" grpId="0" nodeType="withEffect">
                                  <p:stCondLst>
                                    <p:cond delay="13250"/>
                                  </p:stCondLst>
                                  <p:iterate type="lt">
                                    <p:tmPct val="10000"/>
                                  </p:iterate>
                                  <p:childTnLst>
                                    <p:set>
                                      <p:cBhvr>
                                        <p:cTn id="28" dur="1" fill="hold">
                                          <p:stCondLst>
                                            <p:cond delay="0"/>
                                          </p:stCondLst>
                                        </p:cTn>
                                        <p:tgtEl>
                                          <p:spTgt spid="4">
                                            <p:txEl>
                                              <p:pRg st="3" end="3"/>
                                            </p:txEl>
                                          </p:spTgt>
                                        </p:tgtEl>
                                        <p:attrNameLst>
                                          <p:attrName>style.visibility</p:attrName>
                                        </p:attrNameLst>
                                      </p:cBhvr>
                                      <p:to>
                                        <p:strVal val="visible"/>
                                      </p:to>
                                    </p:set>
                                    <p:anim calcmode="lin" valueType="num">
                                      <p:cBhvr>
                                        <p:cTn id="29" dur="1180" fill="hold"/>
                                        <p:tgtEl>
                                          <p:spTgt spid="4">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1180" fill="hold"/>
                                        <p:tgtEl>
                                          <p:spTgt spid="4">
                                            <p:txEl>
                                              <p:pRg st="3" end="3"/>
                                            </p:txEl>
                                          </p:spTgt>
                                        </p:tgtEl>
                                        <p:attrNameLst>
                                          <p:attrName>ppt_y</p:attrName>
                                        </p:attrNameLst>
                                      </p:cBhvr>
                                      <p:tavLst>
                                        <p:tav tm="0">
                                          <p:val>
                                            <p:strVal val="#ppt_y"/>
                                          </p:val>
                                        </p:tav>
                                        <p:tav tm="100000">
                                          <p:val>
                                            <p:strVal val="#ppt_y"/>
                                          </p:val>
                                        </p:tav>
                                      </p:tavLst>
                                    </p:anim>
                                    <p:anim calcmode="lin" valueType="num">
                                      <p:cBhvr>
                                        <p:cTn id="31" dur="1180" fill="hold"/>
                                        <p:tgtEl>
                                          <p:spTgt spid="4">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1180" fill="hold"/>
                                        <p:tgtEl>
                                          <p:spTgt spid="4">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1180" tmFilter="0,0; .5, 1; 1, 1"/>
                                        <p:tgtEl>
                                          <p:spTgt spid="4">
                                            <p:txEl>
                                              <p:pRg st="3" end="3"/>
                                            </p:txEl>
                                          </p:spTgt>
                                        </p:tgtEl>
                                      </p:cBhvr>
                                    </p:animEffect>
                                  </p:childTnLst>
                                </p:cTn>
                              </p:par>
                            </p:childTnLst>
                          </p:cTn>
                        </p:par>
                        <p:par>
                          <p:cTn id="34" fill="hold">
                            <p:stCondLst>
                              <p:cond delay="28000"/>
                            </p:stCondLst>
                            <p:childTnLst>
                              <p:par>
                                <p:cTn id="35" presetID="41" presetClass="entr" presetSubtype="0" fill="hold" grpId="0" nodeType="afterEffect">
                                  <p:stCondLst>
                                    <p:cond delay="1000"/>
                                  </p:stCondLst>
                                  <p:iterate type="lt">
                                    <p:tmPct val="10000"/>
                                  </p:iterate>
                                  <p:childTnLst>
                                    <p:set>
                                      <p:cBhvr>
                                        <p:cTn id="36" dur="1" fill="hold">
                                          <p:stCondLst>
                                            <p:cond delay="0"/>
                                          </p:stCondLst>
                                        </p:cTn>
                                        <p:tgtEl>
                                          <p:spTgt spid="5"/>
                                        </p:tgtEl>
                                        <p:attrNameLst>
                                          <p:attrName>style.visibility</p:attrName>
                                        </p:attrNameLst>
                                      </p:cBhvr>
                                      <p:to>
                                        <p:strVal val="visible"/>
                                      </p:to>
                                    </p:set>
                                    <p:anim calcmode="lin" valueType="num">
                                      <p:cBhvr>
                                        <p:cTn id="37" dur="118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38" dur="1180" fill="hold"/>
                                        <p:tgtEl>
                                          <p:spTgt spid="5"/>
                                        </p:tgtEl>
                                        <p:attrNameLst>
                                          <p:attrName>ppt_y</p:attrName>
                                        </p:attrNameLst>
                                      </p:cBhvr>
                                      <p:tavLst>
                                        <p:tav tm="0">
                                          <p:val>
                                            <p:strVal val="#ppt_y"/>
                                          </p:val>
                                        </p:tav>
                                        <p:tav tm="100000">
                                          <p:val>
                                            <p:strVal val="#ppt_y"/>
                                          </p:val>
                                        </p:tav>
                                      </p:tavLst>
                                    </p:anim>
                                    <p:anim calcmode="lin" valueType="num">
                                      <p:cBhvr>
                                        <p:cTn id="39" dur="118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40" dur="118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41" dur="1180" tmFilter="0,0; .5, 1; 1, 1"/>
                                        <p:tgtEl>
                                          <p:spTgt spid="5"/>
                                        </p:tgtEl>
                                      </p:cBhvr>
                                    </p:animEffect>
                                  </p:childTnLst>
                                </p:cTn>
                              </p:par>
                            </p:childTnLst>
                          </p:cTn>
                        </p:par>
                        <p:par>
                          <p:cTn id="42" fill="hold">
                            <p:stCondLst>
                              <p:cond delay="55432"/>
                            </p:stCondLst>
                            <p:childTnLst>
                              <p:par>
                                <p:cTn id="43" presetID="41" presetClass="entr" presetSubtype="0" fill="hold" grpId="0" nodeType="afterEffect">
                                  <p:stCondLst>
                                    <p:cond delay="1000"/>
                                  </p:stCondLst>
                                  <p:iterate type="lt">
                                    <p:tmPct val="10000"/>
                                  </p:iterate>
                                  <p:childTnLst>
                                    <p:set>
                                      <p:cBhvr>
                                        <p:cTn id="44" dur="1" fill="hold">
                                          <p:stCondLst>
                                            <p:cond delay="0"/>
                                          </p:stCondLst>
                                        </p:cTn>
                                        <p:tgtEl>
                                          <p:spTgt spid="2"/>
                                        </p:tgtEl>
                                        <p:attrNameLst>
                                          <p:attrName>style.visibility</p:attrName>
                                        </p:attrNameLst>
                                      </p:cBhvr>
                                      <p:to>
                                        <p:strVal val="visible"/>
                                      </p:to>
                                    </p:set>
                                    <p:anim calcmode="lin" valueType="num">
                                      <p:cBhvr>
                                        <p:cTn id="45" dur="118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46" dur="1180" fill="hold"/>
                                        <p:tgtEl>
                                          <p:spTgt spid="2"/>
                                        </p:tgtEl>
                                        <p:attrNameLst>
                                          <p:attrName>ppt_y</p:attrName>
                                        </p:attrNameLst>
                                      </p:cBhvr>
                                      <p:tavLst>
                                        <p:tav tm="0">
                                          <p:val>
                                            <p:strVal val="#ppt_y"/>
                                          </p:val>
                                        </p:tav>
                                        <p:tav tm="100000">
                                          <p:val>
                                            <p:strVal val="#ppt_y"/>
                                          </p:val>
                                        </p:tav>
                                      </p:tavLst>
                                    </p:anim>
                                    <p:anim calcmode="lin" valueType="num">
                                      <p:cBhvr>
                                        <p:cTn id="47" dur="118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48" dur="118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49" dur="1180" tmFilter="0,0; .5, 1; 1, 1"/>
                                        <p:tgtEl>
                                          <p:spTgt spid="2"/>
                                        </p:tgtEl>
                                      </p:cBhvr>
                                    </p:animEffect>
                                  </p:childTnLst>
                                </p:cTn>
                              </p:par>
                            </p:childTnLst>
                          </p:cTn>
                        </p:par>
                        <p:par>
                          <p:cTn id="50" fill="hold">
                            <p:stCondLst>
                              <p:cond delay="69412"/>
                            </p:stCondLst>
                            <p:childTnLst>
                              <p:par>
                                <p:cTn id="51" presetID="1" presetClass="entr" presetSubtype="0" fill="hold" grpId="0" nodeType="afterEffect" nodePh="1">
                                  <p:stCondLst>
                                    <p:cond delay="3000"/>
                                  </p:stCondLst>
                                  <p:endCondLst>
                                    <p:cond evt="begin" delay="0">
                                      <p:tn val="51"/>
                                    </p:cond>
                                  </p:endCondLst>
                                  <p:childTnLst>
                                    <p:set>
                                      <p:cBhvr>
                                        <p:cTn id="5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t="-5000"/>
          </a:stretch>
        </a:blipFill>
        <a:effectLst/>
      </p:bgPr>
    </p:bg>
    <p:spTree>
      <p:nvGrpSpPr>
        <p:cNvPr id="1" name=""/>
        <p:cNvGrpSpPr/>
        <p:nvPr/>
      </p:nvGrpSpPr>
      <p:grpSpPr>
        <a:xfrm>
          <a:off x="0" y="0"/>
          <a:ext cx="0" cy="0"/>
          <a:chOff x="0" y="0"/>
          <a:chExt cx="0" cy="0"/>
        </a:xfrm>
      </p:grpSpPr>
      <p:sp>
        <p:nvSpPr>
          <p:cNvPr id="2" name="Rectángulo 1"/>
          <p:cNvSpPr/>
          <p:nvPr/>
        </p:nvSpPr>
        <p:spPr>
          <a:xfrm>
            <a:off x="332509" y="845124"/>
            <a:ext cx="11499273" cy="5106526"/>
          </a:xfrm>
          <a:prstGeom prst="rect">
            <a:avLst/>
          </a:prstGeom>
        </p:spPr>
        <p:txBody>
          <a:bodyPr wrap="square">
            <a:spAutoFit/>
          </a:bodyPr>
          <a:lstStyle/>
          <a:p>
            <a:pPr algn="ctr">
              <a:lnSpc>
                <a:spcPts val="2300"/>
              </a:lnSpc>
            </a:pPr>
            <a:r>
              <a:rPr lang="es-MX" sz="3200" dirty="0" err="1">
                <a:solidFill>
                  <a:srgbClr val="C00000"/>
                </a:solidFill>
                <a:effectLst>
                  <a:outerShdw blurRad="38100" dist="38100" dir="2700000" algn="tl">
                    <a:srgbClr val="000000">
                      <a:alpha val="43137"/>
                    </a:srgbClr>
                  </a:outerShdw>
                </a:effectLst>
                <a:latin typeface="CommercialScript BT" panose="03030803040807090C04" pitchFamily="66" charset="2"/>
              </a:rPr>
              <a:t>Quagga</a:t>
            </a:r>
            <a:endParaRPr lang="es-MX" sz="3200" dirty="0">
              <a:solidFill>
                <a:srgbClr val="C00000"/>
              </a:solidFill>
              <a:effectLst>
                <a:outerShdw blurRad="38100" dist="38100" dir="2700000" algn="tl">
                  <a:srgbClr val="000000">
                    <a:alpha val="43137"/>
                  </a:srgbClr>
                </a:outerShdw>
              </a:effectLst>
              <a:latin typeface="CommercialScript BT" panose="03030803040807090C04" pitchFamily="66" charset="2"/>
            </a:endParaRPr>
          </a:p>
          <a:p>
            <a:pPr algn="ctr">
              <a:lnSpc>
                <a:spcPts val="2300"/>
              </a:lnSpc>
            </a:pPr>
            <a:endParaRPr lang="es-MX" sz="2400" dirty="0">
              <a:solidFill>
                <a:prstClr val="black"/>
              </a:solidFill>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Esta subespecie de la cebra tenía un pelaje pardo rojizo no rayado en el lomo y cuartos traseros, </a:t>
            </a:r>
          </a:p>
          <a:p>
            <a:pPr algn="ctr">
              <a:lnSpc>
                <a:spcPts val="2300"/>
              </a:lnSpc>
            </a:pPr>
            <a:r>
              <a:rPr lang="es-MX" sz="2400" dirty="0">
                <a:solidFill>
                  <a:prstClr val="black"/>
                </a:solidFill>
                <a:latin typeface="CommercialScript BT" panose="03030803040807090C04" pitchFamily="66" charset="2"/>
              </a:rPr>
              <a:t>salpicado de rayas negras en cara, cuello, costados y crines. </a:t>
            </a:r>
          </a:p>
          <a:p>
            <a:pPr algn="ctr">
              <a:lnSpc>
                <a:spcPts val="2300"/>
              </a:lnSpc>
            </a:pPr>
            <a:endParaRPr lang="es-MX" sz="2400" dirty="0">
              <a:solidFill>
                <a:prstClr val="black"/>
              </a:solidFill>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El vientre y las patas eran enteramente blancas. </a:t>
            </a:r>
          </a:p>
          <a:p>
            <a:pPr algn="ctr">
              <a:lnSpc>
                <a:spcPts val="2300"/>
              </a:lnSpc>
            </a:pPr>
            <a:endParaRPr lang="es-MX" sz="2400" dirty="0">
              <a:solidFill>
                <a:prstClr val="black"/>
              </a:solidFill>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Estas diferencias tan grandes en cuanto a coloración condujeron </a:t>
            </a:r>
          </a:p>
          <a:p>
            <a:pPr algn="ctr">
              <a:lnSpc>
                <a:spcPts val="2300"/>
              </a:lnSpc>
            </a:pPr>
            <a:r>
              <a:rPr lang="es-MX" sz="2400" dirty="0">
                <a:solidFill>
                  <a:prstClr val="black"/>
                </a:solidFill>
                <a:latin typeface="CommercialScript BT" panose="03030803040807090C04" pitchFamily="66" charset="2"/>
              </a:rPr>
              <a:t>a que fuera descrita inicialmente (1788) como una especie aparte.</a:t>
            </a:r>
          </a:p>
          <a:p>
            <a:pPr algn="ctr">
              <a:lnSpc>
                <a:spcPts val="2300"/>
              </a:lnSpc>
            </a:pPr>
            <a:endParaRPr lang="es-MX" sz="2400" dirty="0">
              <a:solidFill>
                <a:prstClr val="black"/>
              </a:solidFill>
              <a:latin typeface="CommercialScript BT" panose="03030803040807090C04" pitchFamily="66" charset="2"/>
            </a:endParaRPr>
          </a:p>
          <a:p>
            <a:pPr algn="ctr">
              <a:lnSpc>
                <a:spcPts val="2300"/>
              </a:lnSpc>
            </a:pPr>
            <a:endParaRPr lang="es-MX" sz="2400" dirty="0">
              <a:solidFill>
                <a:prstClr val="black"/>
              </a:solidFill>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Los </a:t>
            </a:r>
            <a:r>
              <a:rPr lang="es-MX" sz="2400" dirty="0" err="1">
                <a:solidFill>
                  <a:prstClr val="black"/>
                </a:solidFill>
                <a:latin typeface="CommercialScript BT" panose="03030803040807090C04" pitchFamily="66" charset="2"/>
              </a:rPr>
              <a:t>quaggas</a:t>
            </a:r>
            <a:r>
              <a:rPr lang="es-MX" sz="2400" dirty="0">
                <a:solidFill>
                  <a:prstClr val="black"/>
                </a:solidFill>
                <a:latin typeface="CommercialScript BT" panose="03030803040807090C04" pitchFamily="66" charset="2"/>
              </a:rPr>
              <a:t> fueron cazados desde la llegada de los primeros colonos holandeses </a:t>
            </a:r>
          </a:p>
          <a:p>
            <a:pPr algn="ctr">
              <a:lnSpc>
                <a:spcPts val="2300"/>
              </a:lnSpc>
            </a:pPr>
            <a:r>
              <a:rPr lang="es-MX" sz="2400" dirty="0">
                <a:solidFill>
                  <a:prstClr val="black"/>
                </a:solidFill>
                <a:latin typeface="CommercialScript BT" panose="03030803040807090C04" pitchFamily="66" charset="2"/>
              </a:rPr>
              <a:t>por su carne y su piel. </a:t>
            </a:r>
          </a:p>
          <a:p>
            <a:pPr algn="ctr">
              <a:lnSpc>
                <a:spcPts val="2300"/>
              </a:lnSpc>
            </a:pPr>
            <a:endParaRPr lang="es-MX" sz="2400" dirty="0">
              <a:solidFill>
                <a:prstClr val="black"/>
              </a:solidFill>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A mediados del siglo XIX, la colonización del interior ocasionada por el éxodo </a:t>
            </a:r>
          </a:p>
          <a:p>
            <a:pPr algn="ctr">
              <a:lnSpc>
                <a:spcPts val="2300"/>
              </a:lnSpc>
            </a:pPr>
            <a:r>
              <a:rPr lang="es-MX" sz="2400" dirty="0">
                <a:solidFill>
                  <a:prstClr val="black"/>
                </a:solidFill>
                <a:latin typeface="CommercialScript BT" panose="03030803040807090C04" pitchFamily="66" charset="2"/>
              </a:rPr>
              <a:t>de los </a:t>
            </a:r>
            <a:r>
              <a:rPr lang="es-MX" sz="2400" dirty="0" err="1">
                <a:solidFill>
                  <a:prstClr val="black"/>
                </a:solidFill>
                <a:latin typeface="CommercialScript BT" panose="03030803040807090C04" pitchFamily="66" charset="2"/>
              </a:rPr>
              <a:t>bóers</a:t>
            </a:r>
            <a:r>
              <a:rPr lang="es-MX" sz="2400" dirty="0">
                <a:solidFill>
                  <a:prstClr val="black"/>
                </a:solidFill>
                <a:latin typeface="CommercialScript BT" panose="03030803040807090C04" pitchFamily="66" charset="2"/>
              </a:rPr>
              <a:t> descontentos con la soberanía inglesa sobre la colonia condujo a la matanza </a:t>
            </a:r>
          </a:p>
          <a:p>
            <a:pPr algn="ctr">
              <a:lnSpc>
                <a:spcPts val="2300"/>
              </a:lnSpc>
            </a:pPr>
            <a:r>
              <a:rPr lang="es-MX" sz="2400" dirty="0">
                <a:solidFill>
                  <a:prstClr val="black"/>
                </a:solidFill>
                <a:latin typeface="CommercialScript BT" panose="03030803040807090C04" pitchFamily="66" charset="2"/>
              </a:rPr>
              <a:t>de miles de cabezas dentro de un plan general de exterminio de animales salvajes en la zona.</a:t>
            </a:r>
          </a:p>
        </p:txBody>
      </p:sp>
      <p:sp>
        <p:nvSpPr>
          <p:cNvPr id="3" name="CuadroTexto 2"/>
          <p:cNvSpPr txBox="1"/>
          <p:nvPr/>
        </p:nvSpPr>
        <p:spPr>
          <a:xfrm>
            <a:off x="0" y="0"/>
            <a:ext cx="495662" cy="369332"/>
          </a:xfrm>
          <a:prstGeom prst="rect">
            <a:avLst/>
          </a:prstGeom>
          <a:noFill/>
        </p:spPr>
        <p:txBody>
          <a:bodyPr wrap="square" rtlCol="0">
            <a:spAutoFit/>
          </a:bodyPr>
          <a:lstStyle/>
          <a:p>
            <a:endParaRPr lang="es-ES" dirty="0"/>
          </a:p>
        </p:txBody>
      </p:sp>
    </p:spTree>
    <p:extLst>
      <p:ext uri="{BB962C8B-B14F-4D97-AF65-F5344CB8AC3E}">
        <p14:creationId xmlns:p14="http://schemas.microsoft.com/office/powerpoint/2010/main" val="635506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18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118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9" dur="118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118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180" tmFilter="0,0; .5, 1; 1, 1"/>
                                        <p:tgtEl>
                                          <p:spTgt spid="2">
                                            <p:txEl>
                                              <p:pRg st="0" end="0"/>
                                            </p:txEl>
                                          </p:spTgt>
                                        </p:tgtEl>
                                      </p:cBhvr>
                                    </p:animEffect>
                                  </p:childTnLst>
                                </p:cTn>
                              </p:par>
                            </p:childTnLst>
                          </p:cTn>
                        </p:par>
                        <p:par>
                          <p:cTn id="12" fill="hold">
                            <p:stCondLst>
                              <p:cond delay="1770"/>
                            </p:stCondLst>
                            <p:childTnLst>
                              <p:par>
                                <p:cTn id="13" presetID="41" presetClass="entr" presetSubtype="0" fill="hold" grpId="0" nodeType="afterEffect">
                                  <p:stCondLst>
                                    <p:cond delay="100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calcmode="lin" valueType="num">
                                      <p:cBhvr>
                                        <p:cTn id="15" dur="118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118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17" dur="118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118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180" tmFilter="0,0; .5, 1; 1, 1"/>
                                        <p:tgtEl>
                                          <p:spTgt spid="2">
                                            <p:txEl>
                                              <p:pRg st="2" end="2"/>
                                            </p:txEl>
                                          </p:spTgt>
                                        </p:tgtEl>
                                      </p:cBhvr>
                                    </p:animEffect>
                                  </p:childTnLst>
                                </p:cTn>
                              </p:par>
                              <p:par>
                                <p:cTn id="20" presetID="41" presetClass="entr" presetSubtype="0" fill="hold" grpId="0" nodeType="withEffect">
                                  <p:stCondLst>
                                    <p:cond delay="10250"/>
                                  </p:stCondLst>
                                  <p:iterate type="lt">
                                    <p:tmPct val="10000"/>
                                  </p:iterate>
                                  <p:childTnLst>
                                    <p:set>
                                      <p:cBhvr>
                                        <p:cTn id="21" dur="1" fill="hold">
                                          <p:stCondLst>
                                            <p:cond delay="0"/>
                                          </p:stCondLst>
                                        </p:cTn>
                                        <p:tgtEl>
                                          <p:spTgt spid="2">
                                            <p:txEl>
                                              <p:pRg st="3" end="3"/>
                                            </p:txEl>
                                          </p:spTgt>
                                        </p:tgtEl>
                                        <p:attrNameLst>
                                          <p:attrName>style.visibility</p:attrName>
                                        </p:attrNameLst>
                                      </p:cBhvr>
                                      <p:to>
                                        <p:strVal val="visible"/>
                                      </p:to>
                                    </p:set>
                                    <p:anim calcmode="lin" valueType="num">
                                      <p:cBhvr>
                                        <p:cTn id="22" dur="1180" fill="hold"/>
                                        <p:tgtEl>
                                          <p:spTgt spid="2">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23" dur="1180" fill="hold"/>
                                        <p:tgtEl>
                                          <p:spTgt spid="2">
                                            <p:txEl>
                                              <p:pRg st="3" end="3"/>
                                            </p:txEl>
                                          </p:spTgt>
                                        </p:tgtEl>
                                        <p:attrNameLst>
                                          <p:attrName>ppt_y</p:attrName>
                                        </p:attrNameLst>
                                      </p:cBhvr>
                                      <p:tavLst>
                                        <p:tav tm="0">
                                          <p:val>
                                            <p:strVal val="#ppt_y"/>
                                          </p:val>
                                        </p:tav>
                                        <p:tav tm="100000">
                                          <p:val>
                                            <p:strVal val="#ppt_y"/>
                                          </p:val>
                                        </p:tav>
                                      </p:tavLst>
                                    </p:anim>
                                    <p:anim calcmode="lin" valueType="num">
                                      <p:cBhvr>
                                        <p:cTn id="24" dur="1180" fill="hold"/>
                                        <p:tgtEl>
                                          <p:spTgt spid="2">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5" dur="1180" fill="hold"/>
                                        <p:tgtEl>
                                          <p:spTgt spid="2">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6" dur="1180" tmFilter="0,0; .5, 1; 1, 1"/>
                                        <p:tgtEl>
                                          <p:spTgt spid="2">
                                            <p:txEl>
                                              <p:pRg st="3" end="3"/>
                                            </p:txEl>
                                          </p:spTgt>
                                        </p:tgtEl>
                                      </p:cBhvr>
                                    </p:animEffect>
                                  </p:childTnLst>
                                </p:cTn>
                              </p:par>
                            </p:childTnLst>
                          </p:cTn>
                        </p:par>
                        <p:par>
                          <p:cTn id="27" fill="hold">
                            <p:stCondLst>
                              <p:cond delay="19218"/>
                            </p:stCondLst>
                            <p:childTnLst>
                              <p:par>
                                <p:cTn id="28" presetID="41" presetClass="entr" presetSubtype="0" fill="hold" grpId="0" nodeType="afterEffect">
                                  <p:stCondLst>
                                    <p:cond delay="1000"/>
                                  </p:stCondLst>
                                  <p:iterate type="lt">
                                    <p:tmPct val="10000"/>
                                  </p:iterate>
                                  <p:childTnLst>
                                    <p:set>
                                      <p:cBhvr>
                                        <p:cTn id="29" dur="1" fill="hold">
                                          <p:stCondLst>
                                            <p:cond delay="0"/>
                                          </p:stCondLst>
                                        </p:cTn>
                                        <p:tgtEl>
                                          <p:spTgt spid="2">
                                            <p:txEl>
                                              <p:pRg st="5" end="5"/>
                                            </p:txEl>
                                          </p:spTgt>
                                        </p:tgtEl>
                                        <p:attrNameLst>
                                          <p:attrName>style.visibility</p:attrName>
                                        </p:attrNameLst>
                                      </p:cBhvr>
                                      <p:to>
                                        <p:strVal val="visible"/>
                                      </p:to>
                                    </p:set>
                                    <p:anim calcmode="lin" valueType="num">
                                      <p:cBhvr>
                                        <p:cTn id="30" dur="1180" fill="hold"/>
                                        <p:tgtEl>
                                          <p:spTgt spid="2">
                                            <p:txEl>
                                              <p:pRg st="5" end="5"/>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1180" fill="hold"/>
                                        <p:tgtEl>
                                          <p:spTgt spid="2">
                                            <p:txEl>
                                              <p:pRg st="5" end="5"/>
                                            </p:txEl>
                                          </p:spTgt>
                                        </p:tgtEl>
                                        <p:attrNameLst>
                                          <p:attrName>ppt_y</p:attrName>
                                        </p:attrNameLst>
                                      </p:cBhvr>
                                      <p:tavLst>
                                        <p:tav tm="0">
                                          <p:val>
                                            <p:strVal val="#ppt_y"/>
                                          </p:val>
                                        </p:tav>
                                        <p:tav tm="100000">
                                          <p:val>
                                            <p:strVal val="#ppt_y"/>
                                          </p:val>
                                        </p:tav>
                                      </p:tavLst>
                                    </p:anim>
                                    <p:anim calcmode="lin" valueType="num">
                                      <p:cBhvr>
                                        <p:cTn id="32" dur="1180" fill="hold"/>
                                        <p:tgtEl>
                                          <p:spTgt spid="2">
                                            <p:txEl>
                                              <p:pRg st="5" end="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1180" fill="hold"/>
                                        <p:tgtEl>
                                          <p:spTgt spid="2">
                                            <p:txEl>
                                              <p:pRg st="5" end="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1180" tmFilter="0,0; .5, 1; 1, 1"/>
                                        <p:tgtEl>
                                          <p:spTgt spid="2">
                                            <p:txEl>
                                              <p:pRg st="5" end="5"/>
                                            </p:txEl>
                                          </p:spTgt>
                                        </p:tgtEl>
                                      </p:cBhvr>
                                    </p:animEffect>
                                  </p:childTnLst>
                                </p:cTn>
                              </p:par>
                            </p:childTnLst>
                          </p:cTn>
                        </p:par>
                        <p:par>
                          <p:cTn id="35" fill="hold">
                            <p:stCondLst>
                              <p:cond delay="26118"/>
                            </p:stCondLst>
                            <p:childTnLst>
                              <p:par>
                                <p:cTn id="36" presetID="41" presetClass="entr" presetSubtype="0" fill="hold" grpId="0" nodeType="afterEffect">
                                  <p:stCondLst>
                                    <p:cond delay="1000"/>
                                  </p:stCondLst>
                                  <p:iterate type="lt">
                                    <p:tmPct val="10000"/>
                                  </p:iterate>
                                  <p:childTnLst>
                                    <p:set>
                                      <p:cBhvr>
                                        <p:cTn id="37" dur="1" fill="hold">
                                          <p:stCondLst>
                                            <p:cond delay="0"/>
                                          </p:stCondLst>
                                        </p:cTn>
                                        <p:tgtEl>
                                          <p:spTgt spid="2">
                                            <p:txEl>
                                              <p:pRg st="7" end="7"/>
                                            </p:txEl>
                                          </p:spTgt>
                                        </p:tgtEl>
                                        <p:attrNameLst>
                                          <p:attrName>style.visibility</p:attrName>
                                        </p:attrNameLst>
                                      </p:cBhvr>
                                      <p:to>
                                        <p:strVal val="visible"/>
                                      </p:to>
                                    </p:set>
                                    <p:anim calcmode="lin" valueType="num">
                                      <p:cBhvr>
                                        <p:cTn id="38" dur="1180" fill="hold"/>
                                        <p:tgtEl>
                                          <p:spTgt spid="2">
                                            <p:txEl>
                                              <p:pRg st="7" end="7"/>
                                            </p:txEl>
                                          </p:spTgt>
                                        </p:tgtEl>
                                        <p:attrNameLst>
                                          <p:attrName>ppt_x</p:attrName>
                                        </p:attrNameLst>
                                      </p:cBhvr>
                                      <p:tavLst>
                                        <p:tav tm="0">
                                          <p:val>
                                            <p:strVal val="#ppt_x"/>
                                          </p:val>
                                        </p:tav>
                                        <p:tav tm="50000">
                                          <p:val>
                                            <p:strVal val="#ppt_x+.1"/>
                                          </p:val>
                                        </p:tav>
                                        <p:tav tm="100000">
                                          <p:val>
                                            <p:strVal val="#ppt_x"/>
                                          </p:val>
                                        </p:tav>
                                      </p:tavLst>
                                    </p:anim>
                                    <p:anim calcmode="lin" valueType="num">
                                      <p:cBhvr>
                                        <p:cTn id="39" dur="1180" fill="hold"/>
                                        <p:tgtEl>
                                          <p:spTgt spid="2">
                                            <p:txEl>
                                              <p:pRg st="7" end="7"/>
                                            </p:txEl>
                                          </p:spTgt>
                                        </p:tgtEl>
                                        <p:attrNameLst>
                                          <p:attrName>ppt_y</p:attrName>
                                        </p:attrNameLst>
                                      </p:cBhvr>
                                      <p:tavLst>
                                        <p:tav tm="0">
                                          <p:val>
                                            <p:strVal val="#ppt_y"/>
                                          </p:val>
                                        </p:tav>
                                        <p:tav tm="100000">
                                          <p:val>
                                            <p:strVal val="#ppt_y"/>
                                          </p:val>
                                        </p:tav>
                                      </p:tavLst>
                                    </p:anim>
                                    <p:anim calcmode="lin" valueType="num">
                                      <p:cBhvr>
                                        <p:cTn id="40" dur="1180" fill="hold"/>
                                        <p:tgtEl>
                                          <p:spTgt spid="2">
                                            <p:txEl>
                                              <p:pRg st="7" end="7"/>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1" dur="1180" fill="hold"/>
                                        <p:tgtEl>
                                          <p:spTgt spid="2">
                                            <p:txEl>
                                              <p:pRg st="7" end="7"/>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2" dur="1180" tmFilter="0,0; .5, 1; 1, 1"/>
                                        <p:tgtEl>
                                          <p:spTgt spid="2">
                                            <p:txEl>
                                              <p:pRg st="7" end="7"/>
                                            </p:txEl>
                                          </p:spTgt>
                                        </p:tgtEl>
                                      </p:cBhvr>
                                    </p:animEffect>
                                  </p:childTnLst>
                                </p:cTn>
                              </p:par>
                              <p:par>
                                <p:cTn id="43" presetID="41" presetClass="entr" presetSubtype="0" fill="hold" grpId="0" nodeType="withEffect">
                                  <p:stCondLst>
                                    <p:cond delay="7500"/>
                                  </p:stCondLst>
                                  <p:iterate type="lt">
                                    <p:tmPct val="10000"/>
                                  </p:iterate>
                                  <p:childTnLst>
                                    <p:set>
                                      <p:cBhvr>
                                        <p:cTn id="44" dur="1" fill="hold">
                                          <p:stCondLst>
                                            <p:cond delay="0"/>
                                          </p:stCondLst>
                                        </p:cTn>
                                        <p:tgtEl>
                                          <p:spTgt spid="2">
                                            <p:txEl>
                                              <p:pRg st="8" end="8"/>
                                            </p:txEl>
                                          </p:spTgt>
                                        </p:tgtEl>
                                        <p:attrNameLst>
                                          <p:attrName>style.visibility</p:attrName>
                                        </p:attrNameLst>
                                      </p:cBhvr>
                                      <p:to>
                                        <p:strVal val="visible"/>
                                      </p:to>
                                    </p:set>
                                    <p:anim calcmode="lin" valueType="num">
                                      <p:cBhvr>
                                        <p:cTn id="45" dur="1180" fill="hold"/>
                                        <p:tgtEl>
                                          <p:spTgt spid="2">
                                            <p:txEl>
                                              <p:pRg st="8" end="8"/>
                                            </p:txEl>
                                          </p:spTgt>
                                        </p:tgtEl>
                                        <p:attrNameLst>
                                          <p:attrName>ppt_x</p:attrName>
                                        </p:attrNameLst>
                                      </p:cBhvr>
                                      <p:tavLst>
                                        <p:tav tm="0">
                                          <p:val>
                                            <p:strVal val="#ppt_x"/>
                                          </p:val>
                                        </p:tav>
                                        <p:tav tm="50000">
                                          <p:val>
                                            <p:strVal val="#ppt_x+.1"/>
                                          </p:val>
                                        </p:tav>
                                        <p:tav tm="100000">
                                          <p:val>
                                            <p:strVal val="#ppt_x"/>
                                          </p:val>
                                        </p:tav>
                                      </p:tavLst>
                                    </p:anim>
                                    <p:anim calcmode="lin" valueType="num">
                                      <p:cBhvr>
                                        <p:cTn id="46" dur="1180" fill="hold"/>
                                        <p:tgtEl>
                                          <p:spTgt spid="2">
                                            <p:txEl>
                                              <p:pRg st="8" end="8"/>
                                            </p:txEl>
                                          </p:spTgt>
                                        </p:tgtEl>
                                        <p:attrNameLst>
                                          <p:attrName>ppt_y</p:attrName>
                                        </p:attrNameLst>
                                      </p:cBhvr>
                                      <p:tavLst>
                                        <p:tav tm="0">
                                          <p:val>
                                            <p:strVal val="#ppt_y"/>
                                          </p:val>
                                        </p:tav>
                                        <p:tav tm="100000">
                                          <p:val>
                                            <p:strVal val="#ppt_y"/>
                                          </p:val>
                                        </p:tav>
                                      </p:tavLst>
                                    </p:anim>
                                    <p:anim calcmode="lin" valueType="num">
                                      <p:cBhvr>
                                        <p:cTn id="47" dur="1180" fill="hold"/>
                                        <p:tgtEl>
                                          <p:spTgt spid="2">
                                            <p:txEl>
                                              <p:pRg st="8" end="8"/>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8" dur="1180" fill="hold"/>
                                        <p:tgtEl>
                                          <p:spTgt spid="2">
                                            <p:txEl>
                                              <p:pRg st="8" end="8"/>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9" dur="1180" tmFilter="0,0; .5, 1; 1, 1"/>
                                        <p:tgtEl>
                                          <p:spTgt spid="2">
                                            <p:txEl>
                                              <p:pRg st="8" end="8"/>
                                            </p:txEl>
                                          </p:spTgt>
                                        </p:tgtEl>
                                      </p:cBhvr>
                                    </p:animEffect>
                                  </p:childTnLst>
                                </p:cTn>
                              </p:par>
                            </p:childTnLst>
                          </p:cTn>
                        </p:par>
                        <p:par>
                          <p:cTn id="50" fill="hold">
                            <p:stCondLst>
                              <p:cond delay="41288"/>
                            </p:stCondLst>
                            <p:childTnLst>
                              <p:par>
                                <p:cTn id="51" presetID="41" presetClass="entr" presetSubtype="0" fill="hold" grpId="0" nodeType="afterEffect">
                                  <p:stCondLst>
                                    <p:cond delay="1000"/>
                                  </p:stCondLst>
                                  <p:iterate type="lt">
                                    <p:tmPct val="10000"/>
                                  </p:iterate>
                                  <p:childTnLst>
                                    <p:set>
                                      <p:cBhvr>
                                        <p:cTn id="52" dur="1" fill="hold">
                                          <p:stCondLst>
                                            <p:cond delay="0"/>
                                          </p:stCondLst>
                                        </p:cTn>
                                        <p:tgtEl>
                                          <p:spTgt spid="2">
                                            <p:txEl>
                                              <p:pRg st="11" end="11"/>
                                            </p:txEl>
                                          </p:spTgt>
                                        </p:tgtEl>
                                        <p:attrNameLst>
                                          <p:attrName>style.visibility</p:attrName>
                                        </p:attrNameLst>
                                      </p:cBhvr>
                                      <p:to>
                                        <p:strVal val="visible"/>
                                      </p:to>
                                    </p:set>
                                    <p:anim calcmode="lin" valueType="num">
                                      <p:cBhvr>
                                        <p:cTn id="53" dur="1180" fill="hold"/>
                                        <p:tgtEl>
                                          <p:spTgt spid="2">
                                            <p:txEl>
                                              <p:pRg st="11" end="11"/>
                                            </p:txEl>
                                          </p:spTgt>
                                        </p:tgtEl>
                                        <p:attrNameLst>
                                          <p:attrName>ppt_x</p:attrName>
                                        </p:attrNameLst>
                                      </p:cBhvr>
                                      <p:tavLst>
                                        <p:tav tm="0">
                                          <p:val>
                                            <p:strVal val="#ppt_x"/>
                                          </p:val>
                                        </p:tav>
                                        <p:tav tm="50000">
                                          <p:val>
                                            <p:strVal val="#ppt_x+.1"/>
                                          </p:val>
                                        </p:tav>
                                        <p:tav tm="100000">
                                          <p:val>
                                            <p:strVal val="#ppt_x"/>
                                          </p:val>
                                        </p:tav>
                                      </p:tavLst>
                                    </p:anim>
                                    <p:anim calcmode="lin" valueType="num">
                                      <p:cBhvr>
                                        <p:cTn id="54" dur="1180" fill="hold"/>
                                        <p:tgtEl>
                                          <p:spTgt spid="2">
                                            <p:txEl>
                                              <p:pRg st="11" end="11"/>
                                            </p:txEl>
                                          </p:spTgt>
                                        </p:tgtEl>
                                        <p:attrNameLst>
                                          <p:attrName>ppt_y</p:attrName>
                                        </p:attrNameLst>
                                      </p:cBhvr>
                                      <p:tavLst>
                                        <p:tav tm="0">
                                          <p:val>
                                            <p:strVal val="#ppt_y"/>
                                          </p:val>
                                        </p:tav>
                                        <p:tav tm="100000">
                                          <p:val>
                                            <p:strVal val="#ppt_y"/>
                                          </p:val>
                                        </p:tav>
                                      </p:tavLst>
                                    </p:anim>
                                    <p:anim calcmode="lin" valueType="num">
                                      <p:cBhvr>
                                        <p:cTn id="55" dur="1180" fill="hold"/>
                                        <p:tgtEl>
                                          <p:spTgt spid="2">
                                            <p:txEl>
                                              <p:pRg st="11" end="1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6" dur="1180" fill="hold"/>
                                        <p:tgtEl>
                                          <p:spTgt spid="2">
                                            <p:txEl>
                                              <p:pRg st="11" end="1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7" dur="1180" tmFilter="0,0; .5, 1; 1, 1"/>
                                        <p:tgtEl>
                                          <p:spTgt spid="2">
                                            <p:txEl>
                                              <p:pRg st="11" end="11"/>
                                            </p:txEl>
                                          </p:spTgt>
                                        </p:tgtEl>
                                      </p:cBhvr>
                                    </p:animEffect>
                                  </p:childTnLst>
                                </p:cTn>
                              </p:par>
                              <p:par>
                                <p:cTn id="58" presetID="41" presetClass="entr" presetSubtype="0" fill="hold" grpId="0" nodeType="withEffect">
                                  <p:stCondLst>
                                    <p:cond delay="8750"/>
                                  </p:stCondLst>
                                  <p:iterate type="lt">
                                    <p:tmPct val="10000"/>
                                  </p:iterate>
                                  <p:childTnLst>
                                    <p:set>
                                      <p:cBhvr>
                                        <p:cTn id="59" dur="1" fill="hold">
                                          <p:stCondLst>
                                            <p:cond delay="0"/>
                                          </p:stCondLst>
                                        </p:cTn>
                                        <p:tgtEl>
                                          <p:spTgt spid="2">
                                            <p:txEl>
                                              <p:pRg st="12" end="12"/>
                                            </p:txEl>
                                          </p:spTgt>
                                        </p:tgtEl>
                                        <p:attrNameLst>
                                          <p:attrName>style.visibility</p:attrName>
                                        </p:attrNameLst>
                                      </p:cBhvr>
                                      <p:to>
                                        <p:strVal val="visible"/>
                                      </p:to>
                                    </p:set>
                                    <p:anim calcmode="lin" valueType="num">
                                      <p:cBhvr>
                                        <p:cTn id="60" dur="1180" fill="hold"/>
                                        <p:tgtEl>
                                          <p:spTgt spid="2">
                                            <p:txEl>
                                              <p:pRg st="12" end="12"/>
                                            </p:txEl>
                                          </p:spTgt>
                                        </p:tgtEl>
                                        <p:attrNameLst>
                                          <p:attrName>ppt_x</p:attrName>
                                        </p:attrNameLst>
                                      </p:cBhvr>
                                      <p:tavLst>
                                        <p:tav tm="0">
                                          <p:val>
                                            <p:strVal val="#ppt_x"/>
                                          </p:val>
                                        </p:tav>
                                        <p:tav tm="50000">
                                          <p:val>
                                            <p:strVal val="#ppt_x+.1"/>
                                          </p:val>
                                        </p:tav>
                                        <p:tav tm="100000">
                                          <p:val>
                                            <p:strVal val="#ppt_x"/>
                                          </p:val>
                                        </p:tav>
                                      </p:tavLst>
                                    </p:anim>
                                    <p:anim calcmode="lin" valueType="num">
                                      <p:cBhvr>
                                        <p:cTn id="61" dur="1180" fill="hold"/>
                                        <p:tgtEl>
                                          <p:spTgt spid="2">
                                            <p:txEl>
                                              <p:pRg st="12" end="12"/>
                                            </p:txEl>
                                          </p:spTgt>
                                        </p:tgtEl>
                                        <p:attrNameLst>
                                          <p:attrName>ppt_y</p:attrName>
                                        </p:attrNameLst>
                                      </p:cBhvr>
                                      <p:tavLst>
                                        <p:tav tm="0">
                                          <p:val>
                                            <p:strVal val="#ppt_y"/>
                                          </p:val>
                                        </p:tav>
                                        <p:tav tm="100000">
                                          <p:val>
                                            <p:strVal val="#ppt_y"/>
                                          </p:val>
                                        </p:tav>
                                      </p:tavLst>
                                    </p:anim>
                                    <p:anim calcmode="lin" valueType="num">
                                      <p:cBhvr>
                                        <p:cTn id="62" dur="1180" fill="hold"/>
                                        <p:tgtEl>
                                          <p:spTgt spid="2">
                                            <p:txEl>
                                              <p:pRg st="12" end="1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3" dur="1180" fill="hold"/>
                                        <p:tgtEl>
                                          <p:spTgt spid="2">
                                            <p:txEl>
                                              <p:pRg st="12" end="1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4" dur="1180" tmFilter="0,0; .5, 1; 1, 1"/>
                                        <p:tgtEl>
                                          <p:spTgt spid="2">
                                            <p:txEl>
                                              <p:pRg st="12" end="12"/>
                                            </p:txEl>
                                          </p:spTgt>
                                        </p:tgtEl>
                                      </p:cBhvr>
                                    </p:animEffect>
                                  </p:childTnLst>
                                </p:cTn>
                              </p:par>
                            </p:childTnLst>
                          </p:cTn>
                        </p:par>
                        <p:par>
                          <p:cTn id="65" fill="hold">
                            <p:stCondLst>
                              <p:cond delay="53224"/>
                            </p:stCondLst>
                            <p:childTnLst>
                              <p:par>
                                <p:cTn id="66" presetID="41" presetClass="entr" presetSubtype="0" fill="hold" grpId="0" nodeType="afterEffect">
                                  <p:stCondLst>
                                    <p:cond delay="1000"/>
                                  </p:stCondLst>
                                  <p:iterate type="lt">
                                    <p:tmPct val="10000"/>
                                  </p:iterate>
                                  <p:childTnLst>
                                    <p:set>
                                      <p:cBhvr>
                                        <p:cTn id="67" dur="1" fill="hold">
                                          <p:stCondLst>
                                            <p:cond delay="0"/>
                                          </p:stCondLst>
                                        </p:cTn>
                                        <p:tgtEl>
                                          <p:spTgt spid="2">
                                            <p:txEl>
                                              <p:pRg st="14" end="14"/>
                                            </p:txEl>
                                          </p:spTgt>
                                        </p:tgtEl>
                                        <p:attrNameLst>
                                          <p:attrName>style.visibility</p:attrName>
                                        </p:attrNameLst>
                                      </p:cBhvr>
                                      <p:to>
                                        <p:strVal val="visible"/>
                                      </p:to>
                                    </p:set>
                                    <p:anim calcmode="lin" valueType="num">
                                      <p:cBhvr>
                                        <p:cTn id="68" dur="1180" fill="hold"/>
                                        <p:tgtEl>
                                          <p:spTgt spid="2">
                                            <p:txEl>
                                              <p:pRg st="14" end="14"/>
                                            </p:txEl>
                                          </p:spTgt>
                                        </p:tgtEl>
                                        <p:attrNameLst>
                                          <p:attrName>ppt_x</p:attrName>
                                        </p:attrNameLst>
                                      </p:cBhvr>
                                      <p:tavLst>
                                        <p:tav tm="0">
                                          <p:val>
                                            <p:strVal val="#ppt_x"/>
                                          </p:val>
                                        </p:tav>
                                        <p:tav tm="50000">
                                          <p:val>
                                            <p:strVal val="#ppt_x+.1"/>
                                          </p:val>
                                        </p:tav>
                                        <p:tav tm="100000">
                                          <p:val>
                                            <p:strVal val="#ppt_x"/>
                                          </p:val>
                                        </p:tav>
                                      </p:tavLst>
                                    </p:anim>
                                    <p:anim calcmode="lin" valueType="num">
                                      <p:cBhvr>
                                        <p:cTn id="69" dur="1180" fill="hold"/>
                                        <p:tgtEl>
                                          <p:spTgt spid="2">
                                            <p:txEl>
                                              <p:pRg st="14" end="14"/>
                                            </p:txEl>
                                          </p:spTgt>
                                        </p:tgtEl>
                                        <p:attrNameLst>
                                          <p:attrName>ppt_y</p:attrName>
                                        </p:attrNameLst>
                                      </p:cBhvr>
                                      <p:tavLst>
                                        <p:tav tm="0">
                                          <p:val>
                                            <p:strVal val="#ppt_y"/>
                                          </p:val>
                                        </p:tav>
                                        <p:tav tm="100000">
                                          <p:val>
                                            <p:strVal val="#ppt_y"/>
                                          </p:val>
                                        </p:tav>
                                      </p:tavLst>
                                    </p:anim>
                                    <p:anim calcmode="lin" valueType="num">
                                      <p:cBhvr>
                                        <p:cTn id="70" dur="1180" fill="hold"/>
                                        <p:tgtEl>
                                          <p:spTgt spid="2">
                                            <p:txEl>
                                              <p:pRg st="14" end="1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71" dur="1180" fill="hold"/>
                                        <p:tgtEl>
                                          <p:spTgt spid="2">
                                            <p:txEl>
                                              <p:pRg st="14" end="1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2" dur="1180" tmFilter="0,0; .5, 1; 1, 1"/>
                                        <p:tgtEl>
                                          <p:spTgt spid="2">
                                            <p:txEl>
                                              <p:pRg st="14" end="14"/>
                                            </p:txEl>
                                          </p:spTgt>
                                        </p:tgtEl>
                                      </p:cBhvr>
                                    </p:animEffect>
                                  </p:childTnLst>
                                </p:cTn>
                              </p:par>
                              <p:par>
                                <p:cTn id="73" presetID="41" presetClass="entr" presetSubtype="0" fill="hold" grpId="0" nodeType="withEffect">
                                  <p:stCondLst>
                                    <p:cond delay="8750"/>
                                  </p:stCondLst>
                                  <p:iterate type="lt">
                                    <p:tmPct val="10000"/>
                                  </p:iterate>
                                  <p:childTnLst>
                                    <p:set>
                                      <p:cBhvr>
                                        <p:cTn id="74" dur="1" fill="hold">
                                          <p:stCondLst>
                                            <p:cond delay="0"/>
                                          </p:stCondLst>
                                        </p:cTn>
                                        <p:tgtEl>
                                          <p:spTgt spid="2">
                                            <p:txEl>
                                              <p:pRg st="15" end="15"/>
                                            </p:txEl>
                                          </p:spTgt>
                                        </p:tgtEl>
                                        <p:attrNameLst>
                                          <p:attrName>style.visibility</p:attrName>
                                        </p:attrNameLst>
                                      </p:cBhvr>
                                      <p:to>
                                        <p:strVal val="visible"/>
                                      </p:to>
                                    </p:set>
                                    <p:anim calcmode="lin" valueType="num">
                                      <p:cBhvr>
                                        <p:cTn id="75" dur="1180" fill="hold"/>
                                        <p:tgtEl>
                                          <p:spTgt spid="2">
                                            <p:txEl>
                                              <p:pRg st="15" end="15"/>
                                            </p:txEl>
                                          </p:spTgt>
                                        </p:tgtEl>
                                        <p:attrNameLst>
                                          <p:attrName>ppt_x</p:attrName>
                                        </p:attrNameLst>
                                      </p:cBhvr>
                                      <p:tavLst>
                                        <p:tav tm="0">
                                          <p:val>
                                            <p:strVal val="#ppt_x"/>
                                          </p:val>
                                        </p:tav>
                                        <p:tav tm="50000">
                                          <p:val>
                                            <p:strVal val="#ppt_x+.1"/>
                                          </p:val>
                                        </p:tav>
                                        <p:tav tm="100000">
                                          <p:val>
                                            <p:strVal val="#ppt_x"/>
                                          </p:val>
                                        </p:tav>
                                      </p:tavLst>
                                    </p:anim>
                                    <p:anim calcmode="lin" valueType="num">
                                      <p:cBhvr>
                                        <p:cTn id="76" dur="1180" fill="hold"/>
                                        <p:tgtEl>
                                          <p:spTgt spid="2">
                                            <p:txEl>
                                              <p:pRg st="15" end="15"/>
                                            </p:txEl>
                                          </p:spTgt>
                                        </p:tgtEl>
                                        <p:attrNameLst>
                                          <p:attrName>ppt_y</p:attrName>
                                        </p:attrNameLst>
                                      </p:cBhvr>
                                      <p:tavLst>
                                        <p:tav tm="0">
                                          <p:val>
                                            <p:strVal val="#ppt_y"/>
                                          </p:val>
                                        </p:tav>
                                        <p:tav tm="100000">
                                          <p:val>
                                            <p:strVal val="#ppt_y"/>
                                          </p:val>
                                        </p:tav>
                                      </p:tavLst>
                                    </p:anim>
                                    <p:anim calcmode="lin" valueType="num">
                                      <p:cBhvr>
                                        <p:cTn id="77" dur="1180" fill="hold"/>
                                        <p:tgtEl>
                                          <p:spTgt spid="2">
                                            <p:txEl>
                                              <p:pRg st="15" end="1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78" dur="1180" fill="hold"/>
                                        <p:tgtEl>
                                          <p:spTgt spid="2">
                                            <p:txEl>
                                              <p:pRg st="15" end="1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9" dur="1180" tmFilter="0,0; .5, 1; 1, 1"/>
                                        <p:tgtEl>
                                          <p:spTgt spid="2">
                                            <p:txEl>
                                              <p:pRg st="15" end="15"/>
                                            </p:txEl>
                                          </p:spTgt>
                                        </p:tgtEl>
                                      </p:cBhvr>
                                    </p:animEffect>
                                  </p:childTnLst>
                                </p:cTn>
                              </p:par>
                              <p:par>
                                <p:cTn id="80" presetID="41" presetClass="entr" presetSubtype="0" fill="hold" grpId="0" nodeType="withEffect">
                                  <p:stCondLst>
                                    <p:cond delay="17500"/>
                                  </p:stCondLst>
                                  <p:iterate type="lt">
                                    <p:tmPct val="10000"/>
                                  </p:iterate>
                                  <p:childTnLst>
                                    <p:set>
                                      <p:cBhvr>
                                        <p:cTn id="81" dur="1" fill="hold">
                                          <p:stCondLst>
                                            <p:cond delay="0"/>
                                          </p:stCondLst>
                                        </p:cTn>
                                        <p:tgtEl>
                                          <p:spTgt spid="2">
                                            <p:txEl>
                                              <p:pRg st="16" end="16"/>
                                            </p:txEl>
                                          </p:spTgt>
                                        </p:tgtEl>
                                        <p:attrNameLst>
                                          <p:attrName>style.visibility</p:attrName>
                                        </p:attrNameLst>
                                      </p:cBhvr>
                                      <p:to>
                                        <p:strVal val="visible"/>
                                      </p:to>
                                    </p:set>
                                    <p:anim calcmode="lin" valueType="num">
                                      <p:cBhvr>
                                        <p:cTn id="82" dur="1180" fill="hold"/>
                                        <p:tgtEl>
                                          <p:spTgt spid="2">
                                            <p:txEl>
                                              <p:pRg st="16" end="16"/>
                                            </p:txEl>
                                          </p:spTgt>
                                        </p:tgtEl>
                                        <p:attrNameLst>
                                          <p:attrName>ppt_x</p:attrName>
                                        </p:attrNameLst>
                                      </p:cBhvr>
                                      <p:tavLst>
                                        <p:tav tm="0">
                                          <p:val>
                                            <p:strVal val="#ppt_x"/>
                                          </p:val>
                                        </p:tav>
                                        <p:tav tm="50000">
                                          <p:val>
                                            <p:strVal val="#ppt_x+.1"/>
                                          </p:val>
                                        </p:tav>
                                        <p:tav tm="100000">
                                          <p:val>
                                            <p:strVal val="#ppt_x"/>
                                          </p:val>
                                        </p:tav>
                                      </p:tavLst>
                                    </p:anim>
                                    <p:anim calcmode="lin" valueType="num">
                                      <p:cBhvr>
                                        <p:cTn id="83" dur="1180" fill="hold"/>
                                        <p:tgtEl>
                                          <p:spTgt spid="2">
                                            <p:txEl>
                                              <p:pRg st="16" end="16"/>
                                            </p:txEl>
                                          </p:spTgt>
                                        </p:tgtEl>
                                        <p:attrNameLst>
                                          <p:attrName>ppt_y</p:attrName>
                                        </p:attrNameLst>
                                      </p:cBhvr>
                                      <p:tavLst>
                                        <p:tav tm="0">
                                          <p:val>
                                            <p:strVal val="#ppt_y"/>
                                          </p:val>
                                        </p:tav>
                                        <p:tav tm="100000">
                                          <p:val>
                                            <p:strVal val="#ppt_y"/>
                                          </p:val>
                                        </p:tav>
                                      </p:tavLst>
                                    </p:anim>
                                    <p:anim calcmode="lin" valueType="num">
                                      <p:cBhvr>
                                        <p:cTn id="84" dur="1180" fill="hold"/>
                                        <p:tgtEl>
                                          <p:spTgt spid="2">
                                            <p:txEl>
                                              <p:pRg st="16" end="16"/>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5" dur="1180" fill="hold"/>
                                        <p:tgtEl>
                                          <p:spTgt spid="2">
                                            <p:txEl>
                                              <p:pRg st="16" end="16"/>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6" dur="1180" tmFilter="0,0; .5, 1; 1, 1"/>
                                        <p:tgtEl>
                                          <p:spTgt spid="2">
                                            <p:txEl>
                                              <p:pRg st="16" end="16"/>
                                            </p:txEl>
                                          </p:spTgt>
                                        </p:tgtEl>
                                      </p:cBhvr>
                                    </p:animEffect>
                                  </p:childTnLst>
                                </p:cTn>
                              </p:par>
                            </p:childTnLst>
                          </p:cTn>
                        </p:par>
                        <p:par>
                          <p:cTn id="87" fill="hold">
                            <p:stCondLst>
                              <p:cond delay="80754"/>
                            </p:stCondLst>
                            <p:childTnLst>
                              <p:par>
                                <p:cTn id="88" presetID="1" presetClass="entr" presetSubtype="0" fill="hold" grpId="0" nodeType="afterEffect" nodePh="1">
                                  <p:stCondLst>
                                    <p:cond delay="3000"/>
                                  </p:stCondLst>
                                  <p:endCondLst>
                                    <p:cond evt="begin" delay="0">
                                      <p:tn val="88"/>
                                    </p:cond>
                                  </p:endCondLst>
                                  <p:childTnLst>
                                    <p:set>
                                      <p:cBhvr>
                                        <p:cTn id="89"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t="-5000"/>
          </a:stretch>
        </a:blipFill>
        <a:effectLst/>
      </p:bgPr>
    </p:bg>
    <p:spTree>
      <p:nvGrpSpPr>
        <p:cNvPr id="1" name=""/>
        <p:cNvGrpSpPr/>
        <p:nvPr/>
      </p:nvGrpSpPr>
      <p:grpSpPr>
        <a:xfrm>
          <a:off x="0" y="0"/>
          <a:ext cx="0" cy="0"/>
          <a:chOff x="0" y="0"/>
          <a:chExt cx="0" cy="0"/>
        </a:xfrm>
      </p:grpSpPr>
      <p:sp>
        <p:nvSpPr>
          <p:cNvPr id="2" name="Rectángulo 1"/>
          <p:cNvSpPr/>
          <p:nvPr/>
        </p:nvSpPr>
        <p:spPr>
          <a:xfrm>
            <a:off x="332509" y="249381"/>
            <a:ext cx="11499273" cy="6286336"/>
          </a:xfrm>
          <a:prstGeom prst="rect">
            <a:avLst/>
          </a:prstGeom>
        </p:spPr>
        <p:txBody>
          <a:bodyPr wrap="square">
            <a:spAutoFit/>
          </a:bodyPr>
          <a:lstStyle/>
          <a:p>
            <a:pPr algn="ctr">
              <a:lnSpc>
                <a:spcPts val="2300"/>
              </a:lnSpc>
            </a:pPr>
            <a:r>
              <a:rPr lang="es-MX" sz="2400" dirty="0">
                <a:solidFill>
                  <a:prstClr val="black"/>
                </a:solidFill>
                <a:latin typeface="CommercialScript BT" panose="03030803040807090C04" pitchFamily="66" charset="2"/>
              </a:rPr>
              <a:t>Esta política tenía como objetivo el destinar las tierras de pasto de las grandes manadas </a:t>
            </a:r>
          </a:p>
          <a:p>
            <a:pPr algn="ctr">
              <a:lnSpc>
                <a:spcPts val="2300"/>
              </a:lnSpc>
            </a:pPr>
            <a:r>
              <a:rPr lang="es-MX" sz="2400" dirty="0">
                <a:solidFill>
                  <a:prstClr val="black"/>
                </a:solidFill>
                <a:latin typeface="CommercialScript BT" panose="03030803040807090C04" pitchFamily="66" charset="2"/>
              </a:rPr>
              <a:t>al ganado doméstico. </a:t>
            </a:r>
          </a:p>
          <a:p>
            <a:pPr algn="ctr">
              <a:lnSpc>
                <a:spcPts val="2300"/>
              </a:lnSpc>
            </a:pPr>
            <a:r>
              <a:rPr lang="es-MX" sz="2400" dirty="0">
                <a:solidFill>
                  <a:prstClr val="black"/>
                </a:solidFill>
                <a:latin typeface="CommercialScript BT" panose="03030803040807090C04" pitchFamily="66" charset="2"/>
              </a:rPr>
              <a:t>La población de estos animales en libertad descendió rápidamente, </a:t>
            </a:r>
          </a:p>
          <a:p>
            <a:pPr algn="ctr">
              <a:lnSpc>
                <a:spcPts val="2300"/>
              </a:lnSpc>
            </a:pPr>
            <a:r>
              <a:rPr lang="es-MX" sz="2400" dirty="0">
                <a:solidFill>
                  <a:prstClr val="black"/>
                </a:solidFill>
                <a:latin typeface="CommercialScript BT" panose="03030803040807090C04" pitchFamily="66" charset="2"/>
              </a:rPr>
              <a:t>hasta el punto de que la especie ya se había extinguido en Sudáfrica para 1870. </a:t>
            </a:r>
          </a:p>
          <a:p>
            <a:pPr algn="ctr">
              <a:lnSpc>
                <a:spcPts val="2300"/>
              </a:lnSpc>
            </a:pPr>
            <a:r>
              <a:rPr lang="es-MX" sz="2400" dirty="0">
                <a:solidFill>
                  <a:prstClr val="black"/>
                </a:solidFill>
                <a:latin typeface="CommercialScript BT" panose="03030803040807090C04" pitchFamily="66" charset="2"/>
              </a:rPr>
              <a:t>El 12 de agosto de 1883 murió el último </a:t>
            </a:r>
            <a:r>
              <a:rPr lang="es-MX" sz="2400" dirty="0" err="1">
                <a:solidFill>
                  <a:prstClr val="black"/>
                </a:solidFill>
                <a:latin typeface="CommercialScript BT" panose="03030803040807090C04" pitchFamily="66" charset="2"/>
              </a:rPr>
              <a:t>quagga</a:t>
            </a:r>
            <a:r>
              <a:rPr lang="es-MX" sz="2400" dirty="0">
                <a:solidFill>
                  <a:prstClr val="black"/>
                </a:solidFill>
                <a:latin typeface="CommercialScript BT" panose="03030803040807090C04" pitchFamily="66" charset="2"/>
              </a:rPr>
              <a:t> que vivía en cautividad en el zoo de Ámsterdam, extinguiéndose definitivamente la subespecie.</a:t>
            </a:r>
          </a:p>
          <a:p>
            <a:pPr algn="ctr">
              <a:lnSpc>
                <a:spcPts val="2300"/>
              </a:lnSpc>
            </a:pPr>
            <a:r>
              <a:rPr lang="es-MX" sz="2400" dirty="0">
                <a:solidFill>
                  <a:prstClr val="black"/>
                </a:solidFill>
                <a:latin typeface="CommercialScript BT" panose="03030803040807090C04" pitchFamily="66" charset="2"/>
              </a:rPr>
              <a:t>El </a:t>
            </a:r>
            <a:r>
              <a:rPr lang="es-MX" sz="2400" dirty="0" err="1">
                <a:solidFill>
                  <a:prstClr val="black"/>
                </a:solidFill>
                <a:latin typeface="CommercialScript BT" panose="03030803040807090C04" pitchFamily="66" charset="2"/>
              </a:rPr>
              <a:t>quagga</a:t>
            </a:r>
            <a:r>
              <a:rPr lang="es-MX" sz="2400" dirty="0">
                <a:solidFill>
                  <a:prstClr val="black"/>
                </a:solidFill>
                <a:latin typeface="CommercialScript BT" panose="03030803040807090C04" pitchFamily="66" charset="2"/>
              </a:rPr>
              <a:t> es el único animal extinto cuyo ADN ha sido extraído, </a:t>
            </a:r>
          </a:p>
          <a:p>
            <a:pPr algn="ctr">
              <a:lnSpc>
                <a:spcPts val="2300"/>
              </a:lnSpc>
            </a:pPr>
            <a:r>
              <a:rPr lang="es-MX" sz="2400" dirty="0">
                <a:solidFill>
                  <a:prstClr val="black"/>
                </a:solidFill>
                <a:latin typeface="CommercialScript BT" panose="03030803040807090C04" pitchFamily="66" charset="2"/>
              </a:rPr>
              <a:t>secuenciado y estudiado en su totalidad. </a:t>
            </a:r>
          </a:p>
          <a:p>
            <a:pPr algn="ctr">
              <a:lnSpc>
                <a:spcPts val="2300"/>
              </a:lnSpc>
            </a:pPr>
            <a:endParaRPr lang="es-MX" sz="2400" dirty="0">
              <a:solidFill>
                <a:prstClr val="black"/>
              </a:solidFill>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Gracias a ello, los laboratorios de la </a:t>
            </a:r>
            <a:r>
              <a:rPr lang="es-MX" sz="2400" dirty="0" err="1">
                <a:solidFill>
                  <a:prstClr val="black"/>
                </a:solidFill>
                <a:latin typeface="CommercialScript BT" panose="03030803040807090C04" pitchFamily="66" charset="2"/>
              </a:rPr>
              <a:t>Smithsonian</a:t>
            </a:r>
            <a:r>
              <a:rPr lang="es-MX" sz="2400" dirty="0">
                <a:solidFill>
                  <a:prstClr val="black"/>
                </a:solidFill>
                <a:latin typeface="CommercialScript BT" panose="03030803040807090C04" pitchFamily="66" charset="2"/>
              </a:rPr>
              <a:t> </a:t>
            </a:r>
            <a:r>
              <a:rPr lang="es-MX" sz="2400" dirty="0" err="1">
                <a:solidFill>
                  <a:prstClr val="black"/>
                </a:solidFill>
                <a:latin typeface="CommercialScript BT" panose="03030803040807090C04" pitchFamily="66" charset="2"/>
              </a:rPr>
              <a:t>Institution</a:t>
            </a:r>
            <a:r>
              <a:rPr lang="es-MX" sz="2400" dirty="0">
                <a:solidFill>
                  <a:prstClr val="black"/>
                </a:solidFill>
                <a:latin typeface="CommercialScript BT" panose="03030803040807090C04" pitchFamily="66" charset="2"/>
              </a:rPr>
              <a:t> de Washington D.C. </a:t>
            </a:r>
          </a:p>
          <a:p>
            <a:pPr algn="ctr">
              <a:lnSpc>
                <a:spcPts val="2300"/>
              </a:lnSpc>
            </a:pPr>
            <a:r>
              <a:rPr lang="es-MX" sz="2400" dirty="0">
                <a:solidFill>
                  <a:prstClr val="black"/>
                </a:solidFill>
                <a:latin typeface="CommercialScript BT" panose="03030803040807090C04" pitchFamily="66" charset="2"/>
              </a:rPr>
              <a:t>pudieron probar finalmente y sin asomo de duda que el </a:t>
            </a:r>
            <a:r>
              <a:rPr lang="es-MX" sz="2400" dirty="0" err="1">
                <a:solidFill>
                  <a:prstClr val="black"/>
                </a:solidFill>
                <a:latin typeface="CommercialScript BT" panose="03030803040807090C04" pitchFamily="66" charset="2"/>
              </a:rPr>
              <a:t>quagga</a:t>
            </a:r>
            <a:r>
              <a:rPr lang="es-MX" sz="2400" dirty="0">
                <a:solidFill>
                  <a:prstClr val="black"/>
                </a:solidFill>
                <a:latin typeface="CommercialScript BT" panose="03030803040807090C04" pitchFamily="66" charset="2"/>
              </a:rPr>
              <a:t> era una subespecie </a:t>
            </a:r>
          </a:p>
          <a:p>
            <a:pPr algn="ctr">
              <a:lnSpc>
                <a:spcPts val="2300"/>
              </a:lnSpc>
            </a:pPr>
            <a:r>
              <a:rPr lang="es-MX" sz="2400" dirty="0">
                <a:solidFill>
                  <a:prstClr val="black"/>
                </a:solidFill>
                <a:latin typeface="CommercialScript BT" panose="03030803040807090C04" pitchFamily="66" charset="2"/>
              </a:rPr>
              <a:t>de la cebra de planicie, que se definió como raza entre 120 y 290 mil años atrás.</a:t>
            </a:r>
          </a:p>
          <a:p>
            <a:pPr algn="ctr">
              <a:lnSpc>
                <a:spcPts val="2300"/>
              </a:lnSpc>
            </a:pPr>
            <a:r>
              <a:rPr lang="es-MX" sz="2400" dirty="0">
                <a:solidFill>
                  <a:prstClr val="black"/>
                </a:solidFill>
                <a:latin typeface="CommercialScript BT" panose="03030803040807090C04" pitchFamily="66" charset="2"/>
              </a:rPr>
              <a:t>La disponibilidad de ADN en perfectas condiciones hace posible la teórica "resurrección" </a:t>
            </a:r>
          </a:p>
          <a:p>
            <a:pPr algn="ctr">
              <a:lnSpc>
                <a:spcPts val="2300"/>
              </a:lnSpc>
            </a:pPr>
            <a:r>
              <a:rPr lang="es-MX" sz="2400" dirty="0">
                <a:solidFill>
                  <a:prstClr val="black"/>
                </a:solidFill>
                <a:latin typeface="CommercialScript BT" panose="03030803040807090C04" pitchFamily="66" charset="2"/>
              </a:rPr>
              <a:t>del </a:t>
            </a:r>
            <a:r>
              <a:rPr lang="es-MX" sz="2400" dirty="0" err="1">
                <a:solidFill>
                  <a:prstClr val="black"/>
                </a:solidFill>
                <a:latin typeface="CommercialScript BT" panose="03030803040807090C04" pitchFamily="66" charset="2"/>
              </a:rPr>
              <a:t>quagga</a:t>
            </a:r>
            <a:r>
              <a:rPr lang="es-MX" sz="2400" dirty="0">
                <a:solidFill>
                  <a:prstClr val="black"/>
                </a:solidFill>
                <a:latin typeface="CommercialScript BT" panose="03030803040807090C04" pitchFamily="66" charset="2"/>
              </a:rPr>
              <a:t> por medio de la clonación. </a:t>
            </a:r>
          </a:p>
          <a:p>
            <a:pPr algn="ctr">
              <a:lnSpc>
                <a:spcPts val="2300"/>
              </a:lnSpc>
            </a:pPr>
            <a:endParaRPr lang="es-MX" sz="2400" dirty="0">
              <a:solidFill>
                <a:prstClr val="black"/>
              </a:solidFill>
              <a:latin typeface="CommercialScript BT" panose="03030803040807090C04" pitchFamily="66" charset="2"/>
            </a:endParaRPr>
          </a:p>
          <a:p>
            <a:pPr algn="ctr">
              <a:lnSpc>
                <a:spcPts val="2300"/>
              </a:lnSpc>
            </a:pPr>
            <a:r>
              <a:rPr lang="es-MX" sz="2400" dirty="0">
                <a:solidFill>
                  <a:prstClr val="black"/>
                </a:solidFill>
                <a:latin typeface="CommercialScript BT" panose="03030803040807090C04" pitchFamily="66" charset="2"/>
              </a:rPr>
              <a:t>Sin embargo, no se ha realizado ningún experimento en este sentido, pero sí la formación </a:t>
            </a:r>
          </a:p>
          <a:p>
            <a:pPr algn="ctr">
              <a:lnSpc>
                <a:spcPts val="2300"/>
              </a:lnSpc>
            </a:pPr>
            <a:r>
              <a:rPr lang="es-MX" sz="2400" dirty="0">
                <a:solidFill>
                  <a:prstClr val="black"/>
                </a:solidFill>
                <a:latin typeface="CommercialScript BT" panose="03030803040807090C04" pitchFamily="66" charset="2"/>
              </a:rPr>
              <a:t>de "nuevos" </a:t>
            </a:r>
            <a:r>
              <a:rPr lang="es-MX" sz="2400" dirty="0" err="1">
                <a:solidFill>
                  <a:prstClr val="black"/>
                </a:solidFill>
                <a:latin typeface="CommercialScript BT" panose="03030803040807090C04" pitchFamily="66" charset="2"/>
              </a:rPr>
              <a:t>quaggas</a:t>
            </a:r>
            <a:r>
              <a:rPr lang="es-MX" sz="2400" dirty="0">
                <a:solidFill>
                  <a:prstClr val="black"/>
                </a:solidFill>
                <a:latin typeface="CommercialScript BT" panose="03030803040807090C04" pitchFamily="66" charset="2"/>
              </a:rPr>
              <a:t> a partir de cebras de planicie del Parque Nacional </a:t>
            </a:r>
            <a:r>
              <a:rPr lang="es-MX" sz="2400" dirty="0" err="1">
                <a:solidFill>
                  <a:prstClr val="black"/>
                </a:solidFill>
                <a:latin typeface="CommercialScript BT" panose="03030803040807090C04" pitchFamily="66" charset="2"/>
              </a:rPr>
              <a:t>Etosha</a:t>
            </a:r>
            <a:r>
              <a:rPr lang="es-MX" sz="2400" dirty="0">
                <a:solidFill>
                  <a:prstClr val="black"/>
                </a:solidFill>
                <a:latin typeface="CommercialScript BT" panose="03030803040807090C04" pitchFamily="66" charset="2"/>
              </a:rPr>
              <a:t> de Namibia mediante un proceso de cría selectiva que potencie las cualidades </a:t>
            </a:r>
          </a:p>
          <a:p>
            <a:pPr algn="ctr">
              <a:lnSpc>
                <a:spcPts val="2300"/>
              </a:lnSpc>
            </a:pPr>
            <a:r>
              <a:rPr lang="es-MX" sz="2400" dirty="0">
                <a:solidFill>
                  <a:prstClr val="black"/>
                </a:solidFill>
                <a:latin typeface="CommercialScript BT" panose="03030803040807090C04" pitchFamily="66" charset="2"/>
              </a:rPr>
              <a:t>más afines al extinto </a:t>
            </a:r>
            <a:r>
              <a:rPr lang="es-MX" sz="2400" dirty="0" err="1">
                <a:solidFill>
                  <a:prstClr val="black"/>
                </a:solidFill>
                <a:latin typeface="CommercialScript BT" panose="03030803040807090C04" pitchFamily="66" charset="2"/>
              </a:rPr>
              <a:t>quagga</a:t>
            </a:r>
            <a:r>
              <a:rPr lang="es-MX" sz="2400" dirty="0">
                <a:solidFill>
                  <a:prstClr val="black"/>
                </a:solidFill>
                <a:latin typeface="CommercialScript BT" panose="03030803040807090C04" pitchFamily="66" charset="2"/>
              </a:rPr>
              <a:t> en cada generación. </a:t>
            </a:r>
          </a:p>
          <a:p>
            <a:pPr algn="ctr">
              <a:lnSpc>
                <a:spcPts val="2300"/>
              </a:lnSpc>
            </a:pPr>
            <a:r>
              <a:rPr lang="es-MX" sz="2400" dirty="0">
                <a:solidFill>
                  <a:prstClr val="black"/>
                </a:solidFill>
                <a:latin typeface="CommercialScript BT" panose="03030803040807090C04" pitchFamily="66" charset="2"/>
              </a:rPr>
              <a:t>El llamado "Proyecto </a:t>
            </a:r>
            <a:r>
              <a:rPr lang="es-MX" sz="2400" dirty="0" err="1">
                <a:solidFill>
                  <a:prstClr val="black"/>
                </a:solidFill>
                <a:latin typeface="CommercialScript BT" panose="03030803040807090C04" pitchFamily="66" charset="2"/>
              </a:rPr>
              <a:t>Quagga</a:t>
            </a:r>
            <a:r>
              <a:rPr lang="es-MX" sz="2400" dirty="0">
                <a:solidFill>
                  <a:prstClr val="black"/>
                </a:solidFill>
                <a:latin typeface="CommercialScript BT" panose="03030803040807090C04" pitchFamily="66" charset="2"/>
              </a:rPr>
              <a:t>" comenzó a trabajar en este sentido en 1987 </a:t>
            </a:r>
          </a:p>
          <a:p>
            <a:pPr algn="ctr">
              <a:lnSpc>
                <a:spcPts val="2300"/>
              </a:lnSpc>
            </a:pPr>
            <a:r>
              <a:rPr lang="es-MX" sz="2400" dirty="0">
                <a:solidFill>
                  <a:prstClr val="black"/>
                </a:solidFill>
                <a:latin typeface="CommercialScript BT" panose="03030803040807090C04" pitchFamily="66" charset="2"/>
              </a:rPr>
              <a:t>con nueve cebras procedentes de </a:t>
            </a:r>
            <a:r>
              <a:rPr lang="es-MX" sz="2400" dirty="0" err="1">
                <a:solidFill>
                  <a:prstClr val="black"/>
                </a:solidFill>
                <a:latin typeface="CommercialScript BT" panose="03030803040807090C04" pitchFamily="66" charset="2"/>
              </a:rPr>
              <a:t>Etosha</a:t>
            </a:r>
            <a:r>
              <a:rPr lang="es-MX" sz="2400" dirty="0">
                <a:solidFill>
                  <a:prstClr val="black"/>
                </a:solidFill>
                <a:latin typeface="CommercialScript BT" panose="03030803040807090C04" pitchFamily="66" charset="2"/>
              </a:rPr>
              <a:t>, elegidas entre 205 candidatas.</a:t>
            </a:r>
          </a:p>
        </p:txBody>
      </p:sp>
      <p:sp>
        <p:nvSpPr>
          <p:cNvPr id="3" name="CuadroTexto 2"/>
          <p:cNvSpPr txBox="1"/>
          <p:nvPr/>
        </p:nvSpPr>
        <p:spPr>
          <a:xfrm>
            <a:off x="0" y="0"/>
            <a:ext cx="495662" cy="369332"/>
          </a:xfrm>
          <a:prstGeom prst="rect">
            <a:avLst/>
          </a:prstGeom>
          <a:noFill/>
        </p:spPr>
        <p:txBody>
          <a:bodyPr wrap="square" rtlCol="0">
            <a:spAutoFit/>
          </a:bodyPr>
          <a:lstStyle/>
          <a:p>
            <a:endParaRPr lang="es-ES" dirty="0"/>
          </a:p>
        </p:txBody>
      </p:sp>
    </p:spTree>
    <p:extLst>
      <p:ext uri="{BB962C8B-B14F-4D97-AF65-F5344CB8AC3E}">
        <p14:creationId xmlns:p14="http://schemas.microsoft.com/office/powerpoint/2010/main" val="40103499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18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118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9" dur="118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118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180" tmFilter="0,0; .5, 1; 1, 1"/>
                                        <p:tgtEl>
                                          <p:spTgt spid="2">
                                            <p:txEl>
                                              <p:pRg st="0" end="0"/>
                                            </p:txEl>
                                          </p:spTgt>
                                        </p:tgtEl>
                                      </p:cBhvr>
                                    </p:animEffect>
                                  </p:childTnLst>
                                </p:cTn>
                              </p:par>
                              <p:par>
                                <p:cTn id="12" presetID="41" presetClass="entr" presetSubtype="0" fill="hold" grpId="0" nodeType="withEffect">
                                  <p:stCondLst>
                                    <p:cond delay="8750"/>
                                  </p:stCondLst>
                                  <p:iterate type="lt">
                                    <p:tmPct val="10000"/>
                                  </p:iterate>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118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118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16" dur="118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118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1180" tmFilter="0,0; .5, 1; 1, 1"/>
                                        <p:tgtEl>
                                          <p:spTgt spid="2">
                                            <p:txEl>
                                              <p:pRg st="1" end="1"/>
                                            </p:txEl>
                                          </p:spTgt>
                                        </p:tgtEl>
                                      </p:cBhvr>
                                    </p:animEffect>
                                  </p:childTnLst>
                                </p:cTn>
                              </p:par>
                            </p:childTnLst>
                          </p:cTn>
                        </p:par>
                        <p:par>
                          <p:cTn id="19" fill="hold">
                            <p:stCondLst>
                              <p:cond delay="11936"/>
                            </p:stCondLst>
                            <p:childTnLst>
                              <p:par>
                                <p:cTn id="20" presetID="41" presetClass="entr" presetSubtype="0" fill="hold" grpId="0" nodeType="afterEffect">
                                  <p:stCondLst>
                                    <p:cond delay="1000"/>
                                  </p:stCondLst>
                                  <p:iterate type="lt">
                                    <p:tmPct val="10000"/>
                                  </p:iterate>
                                  <p:childTnLst>
                                    <p:set>
                                      <p:cBhvr>
                                        <p:cTn id="21" dur="1" fill="hold">
                                          <p:stCondLst>
                                            <p:cond delay="0"/>
                                          </p:stCondLst>
                                        </p:cTn>
                                        <p:tgtEl>
                                          <p:spTgt spid="2">
                                            <p:txEl>
                                              <p:pRg st="2" end="2"/>
                                            </p:txEl>
                                          </p:spTgt>
                                        </p:tgtEl>
                                        <p:attrNameLst>
                                          <p:attrName>style.visibility</p:attrName>
                                        </p:attrNameLst>
                                      </p:cBhvr>
                                      <p:to>
                                        <p:strVal val="visible"/>
                                      </p:to>
                                    </p:set>
                                    <p:anim calcmode="lin" valueType="num">
                                      <p:cBhvr>
                                        <p:cTn id="22" dur="118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3" dur="118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24" dur="118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5" dur="118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6" dur="1180" tmFilter="0,0; .5, 1; 1, 1"/>
                                        <p:tgtEl>
                                          <p:spTgt spid="2">
                                            <p:txEl>
                                              <p:pRg st="2" end="2"/>
                                            </p:txEl>
                                          </p:spTgt>
                                        </p:tgtEl>
                                      </p:cBhvr>
                                    </p:animEffect>
                                  </p:childTnLst>
                                </p:cTn>
                              </p:par>
                              <p:par>
                                <p:cTn id="27" presetID="41" presetClass="entr" presetSubtype="0" fill="hold" grpId="0" nodeType="withEffect">
                                  <p:stCondLst>
                                    <p:cond delay="7750"/>
                                  </p:stCondLst>
                                  <p:iterate type="lt">
                                    <p:tmPct val="10000"/>
                                  </p:iterate>
                                  <p:childTnLst>
                                    <p:set>
                                      <p:cBhvr>
                                        <p:cTn id="28" dur="1" fill="hold">
                                          <p:stCondLst>
                                            <p:cond delay="0"/>
                                          </p:stCondLst>
                                        </p:cTn>
                                        <p:tgtEl>
                                          <p:spTgt spid="2">
                                            <p:txEl>
                                              <p:pRg st="3" end="3"/>
                                            </p:txEl>
                                          </p:spTgt>
                                        </p:tgtEl>
                                        <p:attrNameLst>
                                          <p:attrName>style.visibility</p:attrName>
                                        </p:attrNameLst>
                                      </p:cBhvr>
                                      <p:to>
                                        <p:strVal val="visible"/>
                                      </p:to>
                                    </p:set>
                                    <p:anim calcmode="lin" valueType="num">
                                      <p:cBhvr>
                                        <p:cTn id="29" dur="1180" fill="hold"/>
                                        <p:tgtEl>
                                          <p:spTgt spid="2">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1180" fill="hold"/>
                                        <p:tgtEl>
                                          <p:spTgt spid="2">
                                            <p:txEl>
                                              <p:pRg st="3" end="3"/>
                                            </p:txEl>
                                          </p:spTgt>
                                        </p:tgtEl>
                                        <p:attrNameLst>
                                          <p:attrName>ppt_y</p:attrName>
                                        </p:attrNameLst>
                                      </p:cBhvr>
                                      <p:tavLst>
                                        <p:tav tm="0">
                                          <p:val>
                                            <p:strVal val="#ppt_y"/>
                                          </p:val>
                                        </p:tav>
                                        <p:tav tm="100000">
                                          <p:val>
                                            <p:strVal val="#ppt_y"/>
                                          </p:val>
                                        </p:tav>
                                      </p:tavLst>
                                    </p:anim>
                                    <p:anim calcmode="lin" valueType="num">
                                      <p:cBhvr>
                                        <p:cTn id="31" dur="1180" fill="hold"/>
                                        <p:tgtEl>
                                          <p:spTgt spid="2">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1180" fill="hold"/>
                                        <p:tgtEl>
                                          <p:spTgt spid="2">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1180" tmFilter="0,0; .5, 1; 1, 1"/>
                                        <p:tgtEl>
                                          <p:spTgt spid="2">
                                            <p:txEl>
                                              <p:pRg st="3" end="3"/>
                                            </p:txEl>
                                          </p:spTgt>
                                        </p:tgtEl>
                                      </p:cBhvr>
                                    </p:animEffect>
                                  </p:childTnLst>
                                </p:cTn>
                              </p:par>
                            </p:childTnLst>
                          </p:cTn>
                        </p:par>
                        <p:par>
                          <p:cTn id="34" fill="hold">
                            <p:stCondLst>
                              <p:cond delay="28418"/>
                            </p:stCondLst>
                            <p:childTnLst>
                              <p:par>
                                <p:cTn id="35" presetID="41" presetClass="entr" presetSubtype="0" fill="hold" grpId="0" nodeType="afterEffect">
                                  <p:stCondLst>
                                    <p:cond delay="1000"/>
                                  </p:stCondLst>
                                  <p:iterate type="lt">
                                    <p:tmPct val="10000"/>
                                  </p:iterate>
                                  <p:childTnLst>
                                    <p:set>
                                      <p:cBhvr>
                                        <p:cTn id="36" dur="1" fill="hold">
                                          <p:stCondLst>
                                            <p:cond delay="0"/>
                                          </p:stCondLst>
                                        </p:cTn>
                                        <p:tgtEl>
                                          <p:spTgt spid="2">
                                            <p:txEl>
                                              <p:pRg st="4" end="4"/>
                                            </p:txEl>
                                          </p:spTgt>
                                        </p:tgtEl>
                                        <p:attrNameLst>
                                          <p:attrName>style.visibility</p:attrName>
                                        </p:attrNameLst>
                                      </p:cBhvr>
                                      <p:to>
                                        <p:strVal val="visible"/>
                                      </p:to>
                                    </p:set>
                                    <p:anim calcmode="lin" valueType="num">
                                      <p:cBhvr>
                                        <p:cTn id="37" dur="1180" fill="hold"/>
                                        <p:tgtEl>
                                          <p:spTgt spid="2">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38" dur="1180" fill="hold"/>
                                        <p:tgtEl>
                                          <p:spTgt spid="2">
                                            <p:txEl>
                                              <p:pRg st="4" end="4"/>
                                            </p:txEl>
                                          </p:spTgt>
                                        </p:tgtEl>
                                        <p:attrNameLst>
                                          <p:attrName>ppt_y</p:attrName>
                                        </p:attrNameLst>
                                      </p:cBhvr>
                                      <p:tavLst>
                                        <p:tav tm="0">
                                          <p:val>
                                            <p:strVal val="#ppt_y"/>
                                          </p:val>
                                        </p:tav>
                                        <p:tav tm="100000">
                                          <p:val>
                                            <p:strVal val="#ppt_y"/>
                                          </p:val>
                                        </p:tav>
                                      </p:tavLst>
                                    </p:anim>
                                    <p:anim calcmode="lin" valueType="num">
                                      <p:cBhvr>
                                        <p:cTn id="39" dur="1180" fill="hold"/>
                                        <p:tgtEl>
                                          <p:spTgt spid="2">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0" dur="1180" fill="hold"/>
                                        <p:tgtEl>
                                          <p:spTgt spid="2">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1" dur="1180" tmFilter="0,0; .5, 1; 1, 1"/>
                                        <p:tgtEl>
                                          <p:spTgt spid="2">
                                            <p:txEl>
                                              <p:pRg st="4" end="4"/>
                                            </p:txEl>
                                          </p:spTgt>
                                        </p:tgtEl>
                                      </p:cBhvr>
                                    </p:animEffect>
                                  </p:childTnLst>
                                </p:cTn>
                              </p:par>
                            </p:childTnLst>
                          </p:cTn>
                        </p:par>
                        <p:par>
                          <p:cTn id="42" fill="hold">
                            <p:stCondLst>
                              <p:cond delay="44404"/>
                            </p:stCondLst>
                            <p:childTnLst>
                              <p:par>
                                <p:cTn id="43" presetID="41" presetClass="entr" presetSubtype="0" fill="hold" grpId="0" nodeType="afterEffect">
                                  <p:stCondLst>
                                    <p:cond delay="1000"/>
                                  </p:stCondLst>
                                  <p:iterate type="lt">
                                    <p:tmPct val="10000"/>
                                  </p:iterate>
                                  <p:childTnLst>
                                    <p:set>
                                      <p:cBhvr>
                                        <p:cTn id="44" dur="1" fill="hold">
                                          <p:stCondLst>
                                            <p:cond delay="0"/>
                                          </p:stCondLst>
                                        </p:cTn>
                                        <p:tgtEl>
                                          <p:spTgt spid="2">
                                            <p:txEl>
                                              <p:pRg st="5" end="5"/>
                                            </p:txEl>
                                          </p:spTgt>
                                        </p:tgtEl>
                                        <p:attrNameLst>
                                          <p:attrName>style.visibility</p:attrName>
                                        </p:attrNameLst>
                                      </p:cBhvr>
                                      <p:to>
                                        <p:strVal val="visible"/>
                                      </p:to>
                                    </p:set>
                                    <p:anim calcmode="lin" valueType="num">
                                      <p:cBhvr>
                                        <p:cTn id="45" dur="1180" fill="hold"/>
                                        <p:tgtEl>
                                          <p:spTgt spid="2">
                                            <p:txEl>
                                              <p:pRg st="5" end="5"/>
                                            </p:txEl>
                                          </p:spTgt>
                                        </p:tgtEl>
                                        <p:attrNameLst>
                                          <p:attrName>ppt_x</p:attrName>
                                        </p:attrNameLst>
                                      </p:cBhvr>
                                      <p:tavLst>
                                        <p:tav tm="0">
                                          <p:val>
                                            <p:strVal val="#ppt_x"/>
                                          </p:val>
                                        </p:tav>
                                        <p:tav tm="50000">
                                          <p:val>
                                            <p:strVal val="#ppt_x+.1"/>
                                          </p:val>
                                        </p:tav>
                                        <p:tav tm="100000">
                                          <p:val>
                                            <p:strVal val="#ppt_x"/>
                                          </p:val>
                                        </p:tav>
                                      </p:tavLst>
                                    </p:anim>
                                    <p:anim calcmode="lin" valueType="num">
                                      <p:cBhvr>
                                        <p:cTn id="46" dur="1180" fill="hold"/>
                                        <p:tgtEl>
                                          <p:spTgt spid="2">
                                            <p:txEl>
                                              <p:pRg st="5" end="5"/>
                                            </p:txEl>
                                          </p:spTgt>
                                        </p:tgtEl>
                                        <p:attrNameLst>
                                          <p:attrName>ppt_y</p:attrName>
                                        </p:attrNameLst>
                                      </p:cBhvr>
                                      <p:tavLst>
                                        <p:tav tm="0">
                                          <p:val>
                                            <p:strVal val="#ppt_y"/>
                                          </p:val>
                                        </p:tav>
                                        <p:tav tm="100000">
                                          <p:val>
                                            <p:strVal val="#ppt_y"/>
                                          </p:val>
                                        </p:tav>
                                      </p:tavLst>
                                    </p:anim>
                                    <p:anim calcmode="lin" valueType="num">
                                      <p:cBhvr>
                                        <p:cTn id="47" dur="1180" fill="hold"/>
                                        <p:tgtEl>
                                          <p:spTgt spid="2">
                                            <p:txEl>
                                              <p:pRg st="5" end="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8" dur="1180" fill="hold"/>
                                        <p:tgtEl>
                                          <p:spTgt spid="2">
                                            <p:txEl>
                                              <p:pRg st="5" end="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9" dur="1180" tmFilter="0,0; .5, 1; 1, 1"/>
                                        <p:tgtEl>
                                          <p:spTgt spid="2">
                                            <p:txEl>
                                              <p:pRg st="5" end="5"/>
                                            </p:txEl>
                                          </p:spTgt>
                                        </p:tgtEl>
                                      </p:cBhvr>
                                    </p:animEffect>
                                  </p:childTnLst>
                                </p:cTn>
                              </p:par>
                              <p:par>
                                <p:cTn id="50" presetID="41" presetClass="entr" presetSubtype="0" fill="hold" grpId="0" nodeType="withEffect">
                                  <p:stCondLst>
                                    <p:cond delay="7000"/>
                                  </p:stCondLst>
                                  <p:iterate type="lt">
                                    <p:tmPct val="10000"/>
                                  </p:iterate>
                                  <p:childTnLst>
                                    <p:set>
                                      <p:cBhvr>
                                        <p:cTn id="51" dur="1" fill="hold">
                                          <p:stCondLst>
                                            <p:cond delay="0"/>
                                          </p:stCondLst>
                                        </p:cTn>
                                        <p:tgtEl>
                                          <p:spTgt spid="2">
                                            <p:txEl>
                                              <p:pRg st="6" end="6"/>
                                            </p:txEl>
                                          </p:spTgt>
                                        </p:tgtEl>
                                        <p:attrNameLst>
                                          <p:attrName>style.visibility</p:attrName>
                                        </p:attrNameLst>
                                      </p:cBhvr>
                                      <p:to>
                                        <p:strVal val="visible"/>
                                      </p:to>
                                    </p:set>
                                    <p:anim calcmode="lin" valueType="num">
                                      <p:cBhvr>
                                        <p:cTn id="52" dur="1180" fill="hold"/>
                                        <p:tgtEl>
                                          <p:spTgt spid="2">
                                            <p:txEl>
                                              <p:pRg st="6" end="6"/>
                                            </p:txEl>
                                          </p:spTgt>
                                        </p:tgtEl>
                                        <p:attrNameLst>
                                          <p:attrName>ppt_x</p:attrName>
                                        </p:attrNameLst>
                                      </p:cBhvr>
                                      <p:tavLst>
                                        <p:tav tm="0">
                                          <p:val>
                                            <p:strVal val="#ppt_x"/>
                                          </p:val>
                                        </p:tav>
                                        <p:tav tm="50000">
                                          <p:val>
                                            <p:strVal val="#ppt_x+.1"/>
                                          </p:val>
                                        </p:tav>
                                        <p:tav tm="100000">
                                          <p:val>
                                            <p:strVal val="#ppt_x"/>
                                          </p:val>
                                        </p:tav>
                                      </p:tavLst>
                                    </p:anim>
                                    <p:anim calcmode="lin" valueType="num">
                                      <p:cBhvr>
                                        <p:cTn id="53" dur="1180" fill="hold"/>
                                        <p:tgtEl>
                                          <p:spTgt spid="2">
                                            <p:txEl>
                                              <p:pRg st="6" end="6"/>
                                            </p:txEl>
                                          </p:spTgt>
                                        </p:tgtEl>
                                        <p:attrNameLst>
                                          <p:attrName>ppt_y</p:attrName>
                                        </p:attrNameLst>
                                      </p:cBhvr>
                                      <p:tavLst>
                                        <p:tav tm="0">
                                          <p:val>
                                            <p:strVal val="#ppt_y"/>
                                          </p:val>
                                        </p:tav>
                                        <p:tav tm="100000">
                                          <p:val>
                                            <p:strVal val="#ppt_y"/>
                                          </p:val>
                                        </p:tav>
                                      </p:tavLst>
                                    </p:anim>
                                    <p:anim calcmode="lin" valueType="num">
                                      <p:cBhvr>
                                        <p:cTn id="54" dur="1180" fill="hold"/>
                                        <p:tgtEl>
                                          <p:spTgt spid="2">
                                            <p:txEl>
                                              <p:pRg st="6" end="6"/>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5" dur="1180" fill="hold"/>
                                        <p:tgtEl>
                                          <p:spTgt spid="2">
                                            <p:txEl>
                                              <p:pRg st="6" end="6"/>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6" dur="1180" tmFilter="0,0; .5, 1; 1, 1"/>
                                        <p:tgtEl>
                                          <p:spTgt spid="2">
                                            <p:txEl>
                                              <p:pRg st="6" end="6"/>
                                            </p:txEl>
                                          </p:spTgt>
                                        </p:tgtEl>
                                      </p:cBhvr>
                                    </p:animEffect>
                                  </p:childTnLst>
                                </p:cTn>
                              </p:par>
                            </p:childTnLst>
                          </p:cTn>
                        </p:par>
                        <p:par>
                          <p:cTn id="57" fill="hold">
                            <p:stCondLst>
                              <p:cond delay="56596"/>
                            </p:stCondLst>
                            <p:childTnLst>
                              <p:par>
                                <p:cTn id="58" presetID="41" presetClass="entr" presetSubtype="0" fill="hold" grpId="0" nodeType="afterEffect">
                                  <p:stCondLst>
                                    <p:cond delay="1000"/>
                                  </p:stCondLst>
                                  <p:iterate type="lt">
                                    <p:tmPct val="10000"/>
                                  </p:iterate>
                                  <p:childTnLst>
                                    <p:set>
                                      <p:cBhvr>
                                        <p:cTn id="59" dur="1" fill="hold">
                                          <p:stCondLst>
                                            <p:cond delay="0"/>
                                          </p:stCondLst>
                                        </p:cTn>
                                        <p:tgtEl>
                                          <p:spTgt spid="2">
                                            <p:txEl>
                                              <p:pRg st="8" end="8"/>
                                            </p:txEl>
                                          </p:spTgt>
                                        </p:tgtEl>
                                        <p:attrNameLst>
                                          <p:attrName>style.visibility</p:attrName>
                                        </p:attrNameLst>
                                      </p:cBhvr>
                                      <p:to>
                                        <p:strVal val="visible"/>
                                      </p:to>
                                    </p:set>
                                    <p:anim calcmode="lin" valueType="num">
                                      <p:cBhvr>
                                        <p:cTn id="60" dur="1180" fill="hold"/>
                                        <p:tgtEl>
                                          <p:spTgt spid="2">
                                            <p:txEl>
                                              <p:pRg st="8" end="8"/>
                                            </p:txEl>
                                          </p:spTgt>
                                        </p:tgtEl>
                                        <p:attrNameLst>
                                          <p:attrName>ppt_x</p:attrName>
                                        </p:attrNameLst>
                                      </p:cBhvr>
                                      <p:tavLst>
                                        <p:tav tm="0">
                                          <p:val>
                                            <p:strVal val="#ppt_x"/>
                                          </p:val>
                                        </p:tav>
                                        <p:tav tm="50000">
                                          <p:val>
                                            <p:strVal val="#ppt_x+.1"/>
                                          </p:val>
                                        </p:tav>
                                        <p:tav tm="100000">
                                          <p:val>
                                            <p:strVal val="#ppt_x"/>
                                          </p:val>
                                        </p:tav>
                                      </p:tavLst>
                                    </p:anim>
                                    <p:anim calcmode="lin" valueType="num">
                                      <p:cBhvr>
                                        <p:cTn id="61" dur="1180" fill="hold"/>
                                        <p:tgtEl>
                                          <p:spTgt spid="2">
                                            <p:txEl>
                                              <p:pRg st="8" end="8"/>
                                            </p:txEl>
                                          </p:spTgt>
                                        </p:tgtEl>
                                        <p:attrNameLst>
                                          <p:attrName>ppt_y</p:attrName>
                                        </p:attrNameLst>
                                      </p:cBhvr>
                                      <p:tavLst>
                                        <p:tav tm="0">
                                          <p:val>
                                            <p:strVal val="#ppt_y"/>
                                          </p:val>
                                        </p:tav>
                                        <p:tav tm="100000">
                                          <p:val>
                                            <p:strVal val="#ppt_y"/>
                                          </p:val>
                                        </p:tav>
                                      </p:tavLst>
                                    </p:anim>
                                    <p:anim calcmode="lin" valueType="num">
                                      <p:cBhvr>
                                        <p:cTn id="62" dur="1180" fill="hold"/>
                                        <p:tgtEl>
                                          <p:spTgt spid="2">
                                            <p:txEl>
                                              <p:pRg st="8" end="8"/>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3" dur="1180" fill="hold"/>
                                        <p:tgtEl>
                                          <p:spTgt spid="2">
                                            <p:txEl>
                                              <p:pRg st="8" end="8"/>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4" dur="1180" tmFilter="0,0; .5, 1; 1, 1"/>
                                        <p:tgtEl>
                                          <p:spTgt spid="2">
                                            <p:txEl>
                                              <p:pRg st="8" end="8"/>
                                            </p:txEl>
                                          </p:spTgt>
                                        </p:tgtEl>
                                      </p:cBhvr>
                                    </p:animEffect>
                                  </p:childTnLst>
                                </p:cTn>
                              </p:par>
                              <p:par>
                                <p:cTn id="65" presetID="41" presetClass="entr" presetSubtype="0" fill="hold" grpId="0" nodeType="withEffect">
                                  <p:stCondLst>
                                    <p:cond delay="9000"/>
                                  </p:stCondLst>
                                  <p:iterate type="lt">
                                    <p:tmPct val="10000"/>
                                  </p:iterate>
                                  <p:childTnLst>
                                    <p:set>
                                      <p:cBhvr>
                                        <p:cTn id="66" dur="1" fill="hold">
                                          <p:stCondLst>
                                            <p:cond delay="0"/>
                                          </p:stCondLst>
                                        </p:cTn>
                                        <p:tgtEl>
                                          <p:spTgt spid="2">
                                            <p:txEl>
                                              <p:pRg st="9" end="9"/>
                                            </p:txEl>
                                          </p:spTgt>
                                        </p:tgtEl>
                                        <p:attrNameLst>
                                          <p:attrName>style.visibility</p:attrName>
                                        </p:attrNameLst>
                                      </p:cBhvr>
                                      <p:to>
                                        <p:strVal val="visible"/>
                                      </p:to>
                                    </p:set>
                                    <p:anim calcmode="lin" valueType="num">
                                      <p:cBhvr>
                                        <p:cTn id="67" dur="1180" fill="hold"/>
                                        <p:tgtEl>
                                          <p:spTgt spid="2">
                                            <p:txEl>
                                              <p:pRg st="9" end="9"/>
                                            </p:txEl>
                                          </p:spTgt>
                                        </p:tgtEl>
                                        <p:attrNameLst>
                                          <p:attrName>ppt_x</p:attrName>
                                        </p:attrNameLst>
                                      </p:cBhvr>
                                      <p:tavLst>
                                        <p:tav tm="0">
                                          <p:val>
                                            <p:strVal val="#ppt_x"/>
                                          </p:val>
                                        </p:tav>
                                        <p:tav tm="50000">
                                          <p:val>
                                            <p:strVal val="#ppt_x+.1"/>
                                          </p:val>
                                        </p:tav>
                                        <p:tav tm="100000">
                                          <p:val>
                                            <p:strVal val="#ppt_x"/>
                                          </p:val>
                                        </p:tav>
                                      </p:tavLst>
                                    </p:anim>
                                    <p:anim calcmode="lin" valueType="num">
                                      <p:cBhvr>
                                        <p:cTn id="68" dur="1180" fill="hold"/>
                                        <p:tgtEl>
                                          <p:spTgt spid="2">
                                            <p:txEl>
                                              <p:pRg st="9" end="9"/>
                                            </p:txEl>
                                          </p:spTgt>
                                        </p:tgtEl>
                                        <p:attrNameLst>
                                          <p:attrName>ppt_y</p:attrName>
                                        </p:attrNameLst>
                                      </p:cBhvr>
                                      <p:tavLst>
                                        <p:tav tm="0">
                                          <p:val>
                                            <p:strVal val="#ppt_y"/>
                                          </p:val>
                                        </p:tav>
                                        <p:tav tm="100000">
                                          <p:val>
                                            <p:strVal val="#ppt_y"/>
                                          </p:val>
                                        </p:tav>
                                      </p:tavLst>
                                    </p:anim>
                                    <p:anim calcmode="lin" valueType="num">
                                      <p:cBhvr>
                                        <p:cTn id="69" dur="1180" fill="hold"/>
                                        <p:tgtEl>
                                          <p:spTgt spid="2">
                                            <p:txEl>
                                              <p:pRg st="9" end="9"/>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70" dur="1180" fill="hold"/>
                                        <p:tgtEl>
                                          <p:spTgt spid="2">
                                            <p:txEl>
                                              <p:pRg st="9" end="9"/>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1" dur="1180" tmFilter="0,0; .5, 1; 1, 1"/>
                                        <p:tgtEl>
                                          <p:spTgt spid="2">
                                            <p:txEl>
                                              <p:pRg st="9" end="9"/>
                                            </p:txEl>
                                          </p:spTgt>
                                        </p:tgtEl>
                                      </p:cBhvr>
                                    </p:animEffect>
                                  </p:childTnLst>
                                </p:cTn>
                              </p:par>
                              <p:par>
                                <p:cTn id="72" presetID="41" presetClass="entr" presetSubtype="0" fill="hold" grpId="0" nodeType="withEffect">
                                  <p:stCondLst>
                                    <p:cond delay="16750"/>
                                  </p:stCondLst>
                                  <p:iterate type="lt">
                                    <p:tmPct val="10000"/>
                                  </p:iterate>
                                  <p:childTnLst>
                                    <p:set>
                                      <p:cBhvr>
                                        <p:cTn id="73" dur="1" fill="hold">
                                          <p:stCondLst>
                                            <p:cond delay="0"/>
                                          </p:stCondLst>
                                        </p:cTn>
                                        <p:tgtEl>
                                          <p:spTgt spid="2">
                                            <p:txEl>
                                              <p:pRg st="10" end="10"/>
                                            </p:txEl>
                                          </p:spTgt>
                                        </p:tgtEl>
                                        <p:attrNameLst>
                                          <p:attrName>style.visibility</p:attrName>
                                        </p:attrNameLst>
                                      </p:cBhvr>
                                      <p:to>
                                        <p:strVal val="visible"/>
                                      </p:to>
                                    </p:set>
                                    <p:anim calcmode="lin" valueType="num">
                                      <p:cBhvr>
                                        <p:cTn id="74" dur="1180" fill="hold"/>
                                        <p:tgtEl>
                                          <p:spTgt spid="2">
                                            <p:txEl>
                                              <p:pRg st="10" end="10"/>
                                            </p:txEl>
                                          </p:spTgt>
                                        </p:tgtEl>
                                        <p:attrNameLst>
                                          <p:attrName>ppt_x</p:attrName>
                                        </p:attrNameLst>
                                      </p:cBhvr>
                                      <p:tavLst>
                                        <p:tav tm="0">
                                          <p:val>
                                            <p:strVal val="#ppt_x"/>
                                          </p:val>
                                        </p:tav>
                                        <p:tav tm="50000">
                                          <p:val>
                                            <p:strVal val="#ppt_x+.1"/>
                                          </p:val>
                                        </p:tav>
                                        <p:tav tm="100000">
                                          <p:val>
                                            <p:strVal val="#ppt_x"/>
                                          </p:val>
                                        </p:tav>
                                      </p:tavLst>
                                    </p:anim>
                                    <p:anim calcmode="lin" valueType="num">
                                      <p:cBhvr>
                                        <p:cTn id="75" dur="1180" fill="hold"/>
                                        <p:tgtEl>
                                          <p:spTgt spid="2">
                                            <p:txEl>
                                              <p:pRg st="10" end="10"/>
                                            </p:txEl>
                                          </p:spTgt>
                                        </p:tgtEl>
                                        <p:attrNameLst>
                                          <p:attrName>ppt_y</p:attrName>
                                        </p:attrNameLst>
                                      </p:cBhvr>
                                      <p:tavLst>
                                        <p:tav tm="0">
                                          <p:val>
                                            <p:strVal val="#ppt_y"/>
                                          </p:val>
                                        </p:tav>
                                        <p:tav tm="100000">
                                          <p:val>
                                            <p:strVal val="#ppt_y"/>
                                          </p:val>
                                        </p:tav>
                                      </p:tavLst>
                                    </p:anim>
                                    <p:anim calcmode="lin" valueType="num">
                                      <p:cBhvr>
                                        <p:cTn id="76" dur="1180" fill="hold"/>
                                        <p:tgtEl>
                                          <p:spTgt spid="2">
                                            <p:txEl>
                                              <p:pRg st="10" end="1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77" dur="1180" fill="hold"/>
                                        <p:tgtEl>
                                          <p:spTgt spid="2">
                                            <p:txEl>
                                              <p:pRg st="10" end="1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8" dur="1180" tmFilter="0,0; .5, 1; 1, 1"/>
                                        <p:tgtEl>
                                          <p:spTgt spid="2">
                                            <p:txEl>
                                              <p:pRg st="10" end="10"/>
                                            </p:txEl>
                                          </p:spTgt>
                                        </p:tgtEl>
                                      </p:cBhvr>
                                    </p:animEffect>
                                  </p:childTnLst>
                                </p:cTn>
                              </p:par>
                            </p:childTnLst>
                          </p:cTn>
                        </p:par>
                        <p:par>
                          <p:cTn id="79" fill="hold">
                            <p:stCondLst>
                              <p:cond delay="82078"/>
                            </p:stCondLst>
                            <p:childTnLst>
                              <p:par>
                                <p:cTn id="80" presetID="41" presetClass="entr" presetSubtype="0" fill="hold" grpId="0" nodeType="afterEffect">
                                  <p:stCondLst>
                                    <p:cond delay="1000"/>
                                  </p:stCondLst>
                                  <p:iterate type="lt">
                                    <p:tmPct val="10000"/>
                                  </p:iterate>
                                  <p:childTnLst>
                                    <p:set>
                                      <p:cBhvr>
                                        <p:cTn id="81" dur="1" fill="hold">
                                          <p:stCondLst>
                                            <p:cond delay="0"/>
                                          </p:stCondLst>
                                        </p:cTn>
                                        <p:tgtEl>
                                          <p:spTgt spid="2">
                                            <p:txEl>
                                              <p:pRg st="11" end="11"/>
                                            </p:txEl>
                                          </p:spTgt>
                                        </p:tgtEl>
                                        <p:attrNameLst>
                                          <p:attrName>style.visibility</p:attrName>
                                        </p:attrNameLst>
                                      </p:cBhvr>
                                      <p:to>
                                        <p:strVal val="visible"/>
                                      </p:to>
                                    </p:set>
                                    <p:anim calcmode="lin" valueType="num">
                                      <p:cBhvr>
                                        <p:cTn id="82" dur="1180" fill="hold"/>
                                        <p:tgtEl>
                                          <p:spTgt spid="2">
                                            <p:txEl>
                                              <p:pRg st="11" end="11"/>
                                            </p:txEl>
                                          </p:spTgt>
                                        </p:tgtEl>
                                        <p:attrNameLst>
                                          <p:attrName>ppt_x</p:attrName>
                                        </p:attrNameLst>
                                      </p:cBhvr>
                                      <p:tavLst>
                                        <p:tav tm="0">
                                          <p:val>
                                            <p:strVal val="#ppt_x"/>
                                          </p:val>
                                        </p:tav>
                                        <p:tav tm="50000">
                                          <p:val>
                                            <p:strVal val="#ppt_x+.1"/>
                                          </p:val>
                                        </p:tav>
                                        <p:tav tm="100000">
                                          <p:val>
                                            <p:strVal val="#ppt_x"/>
                                          </p:val>
                                        </p:tav>
                                      </p:tavLst>
                                    </p:anim>
                                    <p:anim calcmode="lin" valueType="num">
                                      <p:cBhvr>
                                        <p:cTn id="83" dur="1180" fill="hold"/>
                                        <p:tgtEl>
                                          <p:spTgt spid="2">
                                            <p:txEl>
                                              <p:pRg st="11" end="11"/>
                                            </p:txEl>
                                          </p:spTgt>
                                        </p:tgtEl>
                                        <p:attrNameLst>
                                          <p:attrName>ppt_y</p:attrName>
                                        </p:attrNameLst>
                                      </p:cBhvr>
                                      <p:tavLst>
                                        <p:tav tm="0">
                                          <p:val>
                                            <p:strVal val="#ppt_y"/>
                                          </p:val>
                                        </p:tav>
                                        <p:tav tm="100000">
                                          <p:val>
                                            <p:strVal val="#ppt_y"/>
                                          </p:val>
                                        </p:tav>
                                      </p:tavLst>
                                    </p:anim>
                                    <p:anim calcmode="lin" valueType="num">
                                      <p:cBhvr>
                                        <p:cTn id="84" dur="1180" fill="hold"/>
                                        <p:tgtEl>
                                          <p:spTgt spid="2">
                                            <p:txEl>
                                              <p:pRg st="11" end="1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5" dur="1180" fill="hold"/>
                                        <p:tgtEl>
                                          <p:spTgt spid="2">
                                            <p:txEl>
                                              <p:pRg st="11" end="1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6" dur="1180" tmFilter="0,0; .5, 1; 1, 1"/>
                                        <p:tgtEl>
                                          <p:spTgt spid="2">
                                            <p:txEl>
                                              <p:pRg st="11" end="11"/>
                                            </p:txEl>
                                          </p:spTgt>
                                        </p:tgtEl>
                                      </p:cBhvr>
                                    </p:animEffect>
                                  </p:childTnLst>
                                </p:cTn>
                              </p:par>
                              <p:par>
                                <p:cTn id="87" presetID="41" presetClass="entr" presetSubtype="0" fill="hold" grpId="0" nodeType="withEffect">
                                  <p:stCondLst>
                                    <p:cond delay="10000"/>
                                  </p:stCondLst>
                                  <p:iterate type="lt">
                                    <p:tmPct val="10000"/>
                                  </p:iterate>
                                  <p:childTnLst>
                                    <p:set>
                                      <p:cBhvr>
                                        <p:cTn id="88" dur="1" fill="hold">
                                          <p:stCondLst>
                                            <p:cond delay="0"/>
                                          </p:stCondLst>
                                        </p:cTn>
                                        <p:tgtEl>
                                          <p:spTgt spid="2">
                                            <p:txEl>
                                              <p:pRg st="12" end="12"/>
                                            </p:txEl>
                                          </p:spTgt>
                                        </p:tgtEl>
                                        <p:attrNameLst>
                                          <p:attrName>style.visibility</p:attrName>
                                        </p:attrNameLst>
                                      </p:cBhvr>
                                      <p:to>
                                        <p:strVal val="visible"/>
                                      </p:to>
                                    </p:set>
                                    <p:anim calcmode="lin" valueType="num">
                                      <p:cBhvr>
                                        <p:cTn id="89" dur="1180" fill="hold"/>
                                        <p:tgtEl>
                                          <p:spTgt spid="2">
                                            <p:txEl>
                                              <p:pRg st="12" end="12"/>
                                            </p:txEl>
                                          </p:spTgt>
                                        </p:tgtEl>
                                        <p:attrNameLst>
                                          <p:attrName>ppt_x</p:attrName>
                                        </p:attrNameLst>
                                      </p:cBhvr>
                                      <p:tavLst>
                                        <p:tav tm="0">
                                          <p:val>
                                            <p:strVal val="#ppt_x"/>
                                          </p:val>
                                        </p:tav>
                                        <p:tav tm="50000">
                                          <p:val>
                                            <p:strVal val="#ppt_x+.1"/>
                                          </p:val>
                                        </p:tav>
                                        <p:tav tm="100000">
                                          <p:val>
                                            <p:strVal val="#ppt_x"/>
                                          </p:val>
                                        </p:tav>
                                      </p:tavLst>
                                    </p:anim>
                                    <p:anim calcmode="lin" valueType="num">
                                      <p:cBhvr>
                                        <p:cTn id="90" dur="1180" fill="hold"/>
                                        <p:tgtEl>
                                          <p:spTgt spid="2">
                                            <p:txEl>
                                              <p:pRg st="12" end="12"/>
                                            </p:txEl>
                                          </p:spTgt>
                                        </p:tgtEl>
                                        <p:attrNameLst>
                                          <p:attrName>ppt_y</p:attrName>
                                        </p:attrNameLst>
                                      </p:cBhvr>
                                      <p:tavLst>
                                        <p:tav tm="0">
                                          <p:val>
                                            <p:strVal val="#ppt_y"/>
                                          </p:val>
                                        </p:tav>
                                        <p:tav tm="100000">
                                          <p:val>
                                            <p:strVal val="#ppt_y"/>
                                          </p:val>
                                        </p:tav>
                                      </p:tavLst>
                                    </p:anim>
                                    <p:anim calcmode="lin" valueType="num">
                                      <p:cBhvr>
                                        <p:cTn id="91" dur="1180" fill="hold"/>
                                        <p:tgtEl>
                                          <p:spTgt spid="2">
                                            <p:txEl>
                                              <p:pRg st="12" end="1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92" dur="1180" fill="hold"/>
                                        <p:tgtEl>
                                          <p:spTgt spid="2">
                                            <p:txEl>
                                              <p:pRg st="12" end="1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93" dur="1180" tmFilter="0,0; .5, 1; 1, 1"/>
                                        <p:tgtEl>
                                          <p:spTgt spid="2">
                                            <p:txEl>
                                              <p:pRg st="12" end="12"/>
                                            </p:txEl>
                                          </p:spTgt>
                                        </p:tgtEl>
                                      </p:cBhvr>
                                    </p:animEffect>
                                  </p:childTnLst>
                                </p:cTn>
                              </p:par>
                            </p:childTnLst>
                          </p:cTn>
                        </p:par>
                        <p:par>
                          <p:cTn id="94" fill="hold">
                            <p:stCondLst>
                              <p:cond delay="96798"/>
                            </p:stCondLst>
                            <p:childTnLst>
                              <p:par>
                                <p:cTn id="95" presetID="41" presetClass="entr" presetSubtype="0" fill="hold" grpId="0" nodeType="afterEffect">
                                  <p:stCondLst>
                                    <p:cond delay="1000"/>
                                  </p:stCondLst>
                                  <p:iterate type="lt">
                                    <p:tmPct val="10000"/>
                                  </p:iterate>
                                  <p:childTnLst>
                                    <p:set>
                                      <p:cBhvr>
                                        <p:cTn id="96" dur="1" fill="hold">
                                          <p:stCondLst>
                                            <p:cond delay="0"/>
                                          </p:stCondLst>
                                        </p:cTn>
                                        <p:tgtEl>
                                          <p:spTgt spid="2">
                                            <p:txEl>
                                              <p:pRg st="14" end="14"/>
                                            </p:txEl>
                                          </p:spTgt>
                                        </p:tgtEl>
                                        <p:attrNameLst>
                                          <p:attrName>style.visibility</p:attrName>
                                        </p:attrNameLst>
                                      </p:cBhvr>
                                      <p:to>
                                        <p:strVal val="visible"/>
                                      </p:to>
                                    </p:set>
                                    <p:anim calcmode="lin" valueType="num">
                                      <p:cBhvr>
                                        <p:cTn id="97" dur="1180" fill="hold"/>
                                        <p:tgtEl>
                                          <p:spTgt spid="2">
                                            <p:txEl>
                                              <p:pRg st="14" end="14"/>
                                            </p:txEl>
                                          </p:spTgt>
                                        </p:tgtEl>
                                        <p:attrNameLst>
                                          <p:attrName>ppt_x</p:attrName>
                                        </p:attrNameLst>
                                      </p:cBhvr>
                                      <p:tavLst>
                                        <p:tav tm="0">
                                          <p:val>
                                            <p:strVal val="#ppt_x"/>
                                          </p:val>
                                        </p:tav>
                                        <p:tav tm="50000">
                                          <p:val>
                                            <p:strVal val="#ppt_x+.1"/>
                                          </p:val>
                                        </p:tav>
                                        <p:tav tm="100000">
                                          <p:val>
                                            <p:strVal val="#ppt_x"/>
                                          </p:val>
                                        </p:tav>
                                      </p:tavLst>
                                    </p:anim>
                                    <p:anim calcmode="lin" valueType="num">
                                      <p:cBhvr>
                                        <p:cTn id="98" dur="1180" fill="hold"/>
                                        <p:tgtEl>
                                          <p:spTgt spid="2">
                                            <p:txEl>
                                              <p:pRg st="14" end="14"/>
                                            </p:txEl>
                                          </p:spTgt>
                                        </p:tgtEl>
                                        <p:attrNameLst>
                                          <p:attrName>ppt_y</p:attrName>
                                        </p:attrNameLst>
                                      </p:cBhvr>
                                      <p:tavLst>
                                        <p:tav tm="0">
                                          <p:val>
                                            <p:strVal val="#ppt_y"/>
                                          </p:val>
                                        </p:tav>
                                        <p:tav tm="100000">
                                          <p:val>
                                            <p:strVal val="#ppt_y"/>
                                          </p:val>
                                        </p:tav>
                                      </p:tavLst>
                                    </p:anim>
                                    <p:anim calcmode="lin" valueType="num">
                                      <p:cBhvr>
                                        <p:cTn id="99" dur="1180" fill="hold"/>
                                        <p:tgtEl>
                                          <p:spTgt spid="2">
                                            <p:txEl>
                                              <p:pRg st="14" end="1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0" dur="1180" fill="hold"/>
                                        <p:tgtEl>
                                          <p:spTgt spid="2">
                                            <p:txEl>
                                              <p:pRg st="14" end="1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01" dur="1180" tmFilter="0,0; .5, 1; 1, 1"/>
                                        <p:tgtEl>
                                          <p:spTgt spid="2">
                                            <p:txEl>
                                              <p:pRg st="14" end="14"/>
                                            </p:txEl>
                                          </p:spTgt>
                                        </p:tgtEl>
                                      </p:cBhvr>
                                    </p:animEffect>
                                  </p:childTnLst>
                                </p:cTn>
                              </p:par>
                              <p:par>
                                <p:cTn id="102" presetID="41" presetClass="entr" presetSubtype="0" fill="hold" grpId="0" nodeType="withEffect">
                                  <p:stCondLst>
                                    <p:cond delay="9750"/>
                                  </p:stCondLst>
                                  <p:iterate type="lt">
                                    <p:tmPct val="10000"/>
                                  </p:iterate>
                                  <p:childTnLst>
                                    <p:set>
                                      <p:cBhvr>
                                        <p:cTn id="103" dur="1" fill="hold">
                                          <p:stCondLst>
                                            <p:cond delay="0"/>
                                          </p:stCondLst>
                                        </p:cTn>
                                        <p:tgtEl>
                                          <p:spTgt spid="2">
                                            <p:txEl>
                                              <p:pRg st="15" end="15"/>
                                            </p:txEl>
                                          </p:spTgt>
                                        </p:tgtEl>
                                        <p:attrNameLst>
                                          <p:attrName>style.visibility</p:attrName>
                                        </p:attrNameLst>
                                      </p:cBhvr>
                                      <p:to>
                                        <p:strVal val="visible"/>
                                      </p:to>
                                    </p:set>
                                    <p:anim calcmode="lin" valueType="num">
                                      <p:cBhvr>
                                        <p:cTn id="104" dur="1180" fill="hold"/>
                                        <p:tgtEl>
                                          <p:spTgt spid="2">
                                            <p:txEl>
                                              <p:pRg st="15" end="15"/>
                                            </p:txEl>
                                          </p:spTgt>
                                        </p:tgtEl>
                                        <p:attrNameLst>
                                          <p:attrName>ppt_x</p:attrName>
                                        </p:attrNameLst>
                                      </p:cBhvr>
                                      <p:tavLst>
                                        <p:tav tm="0">
                                          <p:val>
                                            <p:strVal val="#ppt_x"/>
                                          </p:val>
                                        </p:tav>
                                        <p:tav tm="50000">
                                          <p:val>
                                            <p:strVal val="#ppt_x+.1"/>
                                          </p:val>
                                        </p:tav>
                                        <p:tav tm="100000">
                                          <p:val>
                                            <p:strVal val="#ppt_x"/>
                                          </p:val>
                                        </p:tav>
                                      </p:tavLst>
                                    </p:anim>
                                    <p:anim calcmode="lin" valueType="num">
                                      <p:cBhvr>
                                        <p:cTn id="105" dur="1180" fill="hold"/>
                                        <p:tgtEl>
                                          <p:spTgt spid="2">
                                            <p:txEl>
                                              <p:pRg st="15" end="15"/>
                                            </p:txEl>
                                          </p:spTgt>
                                        </p:tgtEl>
                                        <p:attrNameLst>
                                          <p:attrName>ppt_y</p:attrName>
                                        </p:attrNameLst>
                                      </p:cBhvr>
                                      <p:tavLst>
                                        <p:tav tm="0">
                                          <p:val>
                                            <p:strVal val="#ppt_y"/>
                                          </p:val>
                                        </p:tav>
                                        <p:tav tm="100000">
                                          <p:val>
                                            <p:strVal val="#ppt_y"/>
                                          </p:val>
                                        </p:tav>
                                      </p:tavLst>
                                    </p:anim>
                                    <p:anim calcmode="lin" valueType="num">
                                      <p:cBhvr>
                                        <p:cTn id="106" dur="1180" fill="hold"/>
                                        <p:tgtEl>
                                          <p:spTgt spid="2">
                                            <p:txEl>
                                              <p:pRg st="15" end="1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7" dur="1180" fill="hold"/>
                                        <p:tgtEl>
                                          <p:spTgt spid="2">
                                            <p:txEl>
                                              <p:pRg st="15" end="1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08" dur="1180" tmFilter="0,0; .5, 1; 1, 1"/>
                                        <p:tgtEl>
                                          <p:spTgt spid="2">
                                            <p:txEl>
                                              <p:pRg st="15" end="15"/>
                                            </p:txEl>
                                          </p:spTgt>
                                        </p:tgtEl>
                                      </p:cBhvr>
                                    </p:animEffect>
                                  </p:childTnLst>
                                </p:cTn>
                              </p:par>
                              <p:par>
                                <p:cTn id="109" presetID="41" presetClass="entr" presetSubtype="0" fill="hold" grpId="0" nodeType="withEffect">
                                  <p:stCondLst>
                                    <p:cond delay="25000"/>
                                  </p:stCondLst>
                                  <p:iterate type="lt">
                                    <p:tmPct val="10000"/>
                                  </p:iterate>
                                  <p:childTnLst>
                                    <p:set>
                                      <p:cBhvr>
                                        <p:cTn id="110" dur="1" fill="hold">
                                          <p:stCondLst>
                                            <p:cond delay="0"/>
                                          </p:stCondLst>
                                        </p:cTn>
                                        <p:tgtEl>
                                          <p:spTgt spid="2">
                                            <p:txEl>
                                              <p:pRg st="16" end="16"/>
                                            </p:txEl>
                                          </p:spTgt>
                                        </p:tgtEl>
                                        <p:attrNameLst>
                                          <p:attrName>style.visibility</p:attrName>
                                        </p:attrNameLst>
                                      </p:cBhvr>
                                      <p:to>
                                        <p:strVal val="visible"/>
                                      </p:to>
                                    </p:set>
                                    <p:anim calcmode="lin" valueType="num">
                                      <p:cBhvr>
                                        <p:cTn id="111" dur="1180" fill="hold"/>
                                        <p:tgtEl>
                                          <p:spTgt spid="2">
                                            <p:txEl>
                                              <p:pRg st="16" end="16"/>
                                            </p:txEl>
                                          </p:spTgt>
                                        </p:tgtEl>
                                        <p:attrNameLst>
                                          <p:attrName>ppt_x</p:attrName>
                                        </p:attrNameLst>
                                      </p:cBhvr>
                                      <p:tavLst>
                                        <p:tav tm="0">
                                          <p:val>
                                            <p:strVal val="#ppt_x"/>
                                          </p:val>
                                        </p:tav>
                                        <p:tav tm="50000">
                                          <p:val>
                                            <p:strVal val="#ppt_x+.1"/>
                                          </p:val>
                                        </p:tav>
                                        <p:tav tm="100000">
                                          <p:val>
                                            <p:strVal val="#ppt_x"/>
                                          </p:val>
                                        </p:tav>
                                      </p:tavLst>
                                    </p:anim>
                                    <p:anim calcmode="lin" valueType="num">
                                      <p:cBhvr>
                                        <p:cTn id="112" dur="1180" fill="hold"/>
                                        <p:tgtEl>
                                          <p:spTgt spid="2">
                                            <p:txEl>
                                              <p:pRg st="16" end="16"/>
                                            </p:txEl>
                                          </p:spTgt>
                                        </p:tgtEl>
                                        <p:attrNameLst>
                                          <p:attrName>ppt_y</p:attrName>
                                        </p:attrNameLst>
                                      </p:cBhvr>
                                      <p:tavLst>
                                        <p:tav tm="0">
                                          <p:val>
                                            <p:strVal val="#ppt_y"/>
                                          </p:val>
                                        </p:tav>
                                        <p:tav tm="100000">
                                          <p:val>
                                            <p:strVal val="#ppt_y"/>
                                          </p:val>
                                        </p:tav>
                                      </p:tavLst>
                                    </p:anim>
                                    <p:anim calcmode="lin" valueType="num">
                                      <p:cBhvr>
                                        <p:cTn id="113" dur="1180" fill="hold"/>
                                        <p:tgtEl>
                                          <p:spTgt spid="2">
                                            <p:txEl>
                                              <p:pRg st="16" end="16"/>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14" dur="1180" fill="hold"/>
                                        <p:tgtEl>
                                          <p:spTgt spid="2">
                                            <p:txEl>
                                              <p:pRg st="16" end="16"/>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5" dur="1180" tmFilter="0,0; .5, 1; 1, 1"/>
                                        <p:tgtEl>
                                          <p:spTgt spid="2">
                                            <p:txEl>
                                              <p:pRg st="16" end="16"/>
                                            </p:txEl>
                                          </p:spTgt>
                                        </p:tgtEl>
                                      </p:cBhvr>
                                    </p:animEffect>
                                  </p:childTnLst>
                                </p:cTn>
                              </p:par>
                            </p:childTnLst>
                          </p:cTn>
                        </p:par>
                        <p:par>
                          <p:cTn id="116" fill="hold">
                            <p:stCondLst>
                              <p:cond delay="127698"/>
                            </p:stCondLst>
                            <p:childTnLst>
                              <p:par>
                                <p:cTn id="117" presetID="41" presetClass="entr" presetSubtype="0" fill="hold" grpId="0" nodeType="afterEffect">
                                  <p:stCondLst>
                                    <p:cond delay="1000"/>
                                  </p:stCondLst>
                                  <p:iterate type="lt">
                                    <p:tmPct val="10000"/>
                                  </p:iterate>
                                  <p:childTnLst>
                                    <p:set>
                                      <p:cBhvr>
                                        <p:cTn id="118" dur="1" fill="hold">
                                          <p:stCondLst>
                                            <p:cond delay="0"/>
                                          </p:stCondLst>
                                        </p:cTn>
                                        <p:tgtEl>
                                          <p:spTgt spid="2">
                                            <p:txEl>
                                              <p:pRg st="17" end="17"/>
                                            </p:txEl>
                                          </p:spTgt>
                                        </p:tgtEl>
                                        <p:attrNameLst>
                                          <p:attrName>style.visibility</p:attrName>
                                        </p:attrNameLst>
                                      </p:cBhvr>
                                      <p:to>
                                        <p:strVal val="visible"/>
                                      </p:to>
                                    </p:set>
                                    <p:anim calcmode="lin" valueType="num">
                                      <p:cBhvr>
                                        <p:cTn id="119" dur="1180" fill="hold"/>
                                        <p:tgtEl>
                                          <p:spTgt spid="2">
                                            <p:txEl>
                                              <p:pRg st="17" end="17"/>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0" dur="1180" fill="hold"/>
                                        <p:tgtEl>
                                          <p:spTgt spid="2">
                                            <p:txEl>
                                              <p:pRg st="17" end="17"/>
                                            </p:txEl>
                                          </p:spTgt>
                                        </p:tgtEl>
                                        <p:attrNameLst>
                                          <p:attrName>ppt_y</p:attrName>
                                        </p:attrNameLst>
                                      </p:cBhvr>
                                      <p:tavLst>
                                        <p:tav tm="0">
                                          <p:val>
                                            <p:strVal val="#ppt_y"/>
                                          </p:val>
                                        </p:tav>
                                        <p:tav tm="100000">
                                          <p:val>
                                            <p:strVal val="#ppt_y"/>
                                          </p:val>
                                        </p:tav>
                                      </p:tavLst>
                                    </p:anim>
                                    <p:anim calcmode="lin" valueType="num">
                                      <p:cBhvr>
                                        <p:cTn id="121" dur="1180" fill="hold"/>
                                        <p:tgtEl>
                                          <p:spTgt spid="2">
                                            <p:txEl>
                                              <p:pRg st="17" end="17"/>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22" dur="1180" fill="hold"/>
                                        <p:tgtEl>
                                          <p:spTgt spid="2">
                                            <p:txEl>
                                              <p:pRg st="17" end="17"/>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23" dur="1180" tmFilter="0,0; .5, 1; 1, 1"/>
                                        <p:tgtEl>
                                          <p:spTgt spid="2">
                                            <p:txEl>
                                              <p:pRg st="17" end="17"/>
                                            </p:txEl>
                                          </p:spTgt>
                                        </p:tgtEl>
                                      </p:cBhvr>
                                    </p:animEffect>
                                  </p:childTnLst>
                                </p:cTn>
                              </p:par>
                              <p:par>
                                <p:cTn id="124" presetID="41" presetClass="entr" presetSubtype="0" fill="hold" grpId="0" nodeType="withEffect">
                                  <p:stCondLst>
                                    <p:cond delay="8000"/>
                                  </p:stCondLst>
                                  <p:iterate type="lt">
                                    <p:tmPct val="10000"/>
                                  </p:iterate>
                                  <p:childTnLst>
                                    <p:set>
                                      <p:cBhvr>
                                        <p:cTn id="125" dur="1" fill="hold">
                                          <p:stCondLst>
                                            <p:cond delay="0"/>
                                          </p:stCondLst>
                                        </p:cTn>
                                        <p:tgtEl>
                                          <p:spTgt spid="2">
                                            <p:txEl>
                                              <p:pRg st="18" end="18"/>
                                            </p:txEl>
                                          </p:spTgt>
                                        </p:tgtEl>
                                        <p:attrNameLst>
                                          <p:attrName>style.visibility</p:attrName>
                                        </p:attrNameLst>
                                      </p:cBhvr>
                                      <p:to>
                                        <p:strVal val="visible"/>
                                      </p:to>
                                    </p:set>
                                    <p:anim calcmode="lin" valueType="num">
                                      <p:cBhvr>
                                        <p:cTn id="126" dur="1180" fill="hold"/>
                                        <p:tgtEl>
                                          <p:spTgt spid="2">
                                            <p:txEl>
                                              <p:pRg st="18" end="18"/>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7" dur="1180" fill="hold"/>
                                        <p:tgtEl>
                                          <p:spTgt spid="2">
                                            <p:txEl>
                                              <p:pRg st="18" end="18"/>
                                            </p:txEl>
                                          </p:spTgt>
                                        </p:tgtEl>
                                        <p:attrNameLst>
                                          <p:attrName>ppt_y</p:attrName>
                                        </p:attrNameLst>
                                      </p:cBhvr>
                                      <p:tavLst>
                                        <p:tav tm="0">
                                          <p:val>
                                            <p:strVal val="#ppt_y"/>
                                          </p:val>
                                        </p:tav>
                                        <p:tav tm="100000">
                                          <p:val>
                                            <p:strVal val="#ppt_y"/>
                                          </p:val>
                                        </p:tav>
                                      </p:tavLst>
                                    </p:anim>
                                    <p:anim calcmode="lin" valueType="num">
                                      <p:cBhvr>
                                        <p:cTn id="128" dur="1180" fill="hold"/>
                                        <p:tgtEl>
                                          <p:spTgt spid="2">
                                            <p:txEl>
                                              <p:pRg st="18" end="18"/>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29" dur="1180" fill="hold"/>
                                        <p:tgtEl>
                                          <p:spTgt spid="2">
                                            <p:txEl>
                                              <p:pRg st="18" end="18"/>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30" dur="1180" tmFilter="0,0; .5, 1; 1, 1"/>
                                        <p:tgtEl>
                                          <p:spTgt spid="2">
                                            <p:txEl>
                                              <p:pRg st="18" end="18"/>
                                            </p:txEl>
                                          </p:spTgt>
                                        </p:tgtEl>
                                      </p:cBhvr>
                                    </p:animEffect>
                                  </p:childTnLst>
                                </p:cTn>
                              </p:par>
                            </p:childTnLst>
                          </p:cTn>
                        </p:par>
                        <p:par>
                          <p:cTn id="131" fill="hold">
                            <p:stCondLst>
                              <p:cond delay="143958"/>
                            </p:stCondLst>
                            <p:childTnLst>
                              <p:par>
                                <p:cTn id="132" presetID="1" presetClass="entr" presetSubtype="0" fill="hold" grpId="0" nodeType="afterEffect" nodePh="1">
                                  <p:stCondLst>
                                    <p:cond delay="3000"/>
                                  </p:stCondLst>
                                  <p:endCondLst>
                                    <p:cond evt="begin" delay="0">
                                      <p:tn val="132"/>
                                    </p:cond>
                                  </p:endCondLst>
                                  <p:childTnLst>
                                    <p:set>
                                      <p:cBhvr>
                                        <p:cTn id="133"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12" name="11 CuadroTexto"/>
          <p:cNvSpPr txBox="1"/>
          <p:nvPr/>
        </p:nvSpPr>
        <p:spPr>
          <a:xfrm>
            <a:off x="2447595" y="5541039"/>
            <a:ext cx="10112943"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defTabSz="121914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rPr>
              <a:t>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ndParaRPr>
          </a:p>
        </p:txBody>
      </p:sp>
      <p:pic>
        <p:nvPicPr>
          <p:cNvPr id="4" name="Imagen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31716" y="5541039"/>
            <a:ext cx="2741580" cy="1200329"/>
          </a:xfrm>
          <a:prstGeom prst="rect">
            <a:avLst/>
          </a:prstGeom>
        </p:spPr>
      </p:pic>
      <p:pic>
        <p:nvPicPr>
          <p:cNvPr id="5" name="Imagen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76808" y="1878743"/>
            <a:ext cx="864096" cy="303988"/>
          </a:xfrm>
          <a:prstGeom prst="rect">
            <a:avLst/>
          </a:prstGeom>
        </p:spPr>
      </p:pic>
      <p:sp>
        <p:nvSpPr>
          <p:cNvPr id="6" name="1 Rectángulo"/>
          <p:cNvSpPr/>
          <p:nvPr/>
        </p:nvSpPr>
        <p:spPr>
          <a:xfrm rot="20909568">
            <a:off x="2723774" y="2967336"/>
            <a:ext cx="6901889" cy="923331"/>
          </a:xfrm>
          <a:prstGeom prst="rect">
            <a:avLst/>
          </a:prstGeom>
          <a:noFill/>
        </p:spPr>
        <p:txBody>
          <a:bodyPr wrap="none" lIns="121920" tIns="60960" rIns="121920" bIns="60960" numCol="1">
            <a:prstTxWarp prst="textCurveDown">
              <a:avLst>
                <a:gd name="adj" fmla="val 56338"/>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eaLnBrk="1" fontAlgn="auto" latinLnBrk="0" hangingPunct="1">
              <a:lnSpc>
                <a:spcPct val="100000"/>
              </a:lnSpc>
              <a:spcBef>
                <a:spcPts val="0"/>
              </a:spcBef>
              <a:spcAft>
                <a:spcPts val="0"/>
              </a:spcAft>
              <a:buClrTx/>
              <a:buSzTx/>
              <a:buFontTx/>
              <a:buNone/>
              <a:tabLst/>
              <a:defRPr/>
            </a:pPr>
            <a:r>
              <a:rPr kumimoji="0" lang="es-ES" sz="7200"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Verdana" pitchFamily="34" charset="0"/>
                <a:cs typeface="Arial"/>
              </a:rPr>
              <a:t>Pasenla</a:t>
            </a:r>
            <a:r>
              <a:rPr kumimoji="0" lang="es-ES" sz="7200"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Verdana" pitchFamily="34" charset="0"/>
                <a:cs typeface="Arial"/>
              </a:rPr>
              <a:t> Bien</a:t>
            </a:r>
          </a:p>
        </p:txBody>
      </p:sp>
      <p:sp>
        <p:nvSpPr>
          <p:cNvPr id="7" name="7 Rectángulo"/>
          <p:cNvSpPr/>
          <p:nvPr/>
        </p:nvSpPr>
        <p:spPr>
          <a:xfrm rot="21262966">
            <a:off x="135418" y="1690427"/>
            <a:ext cx="176202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defTabSz="121914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Hasta la vista</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cs typeface="Arial"/>
            </a:endParaRPr>
          </a:p>
        </p:txBody>
      </p:sp>
      <p:sp>
        <p:nvSpPr>
          <p:cNvPr id="8" name="10 Rectángulo"/>
          <p:cNvSpPr/>
          <p:nvPr/>
        </p:nvSpPr>
        <p:spPr>
          <a:xfrm rot="21302569">
            <a:off x="9932338" y="776007"/>
            <a:ext cx="80663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defTabSz="121914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Chao</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cs typeface="Arial"/>
            </a:endParaRPr>
          </a:p>
        </p:txBody>
      </p:sp>
      <p:sp>
        <p:nvSpPr>
          <p:cNvPr id="13" name="12 CuadroTexto"/>
          <p:cNvSpPr txBox="1"/>
          <p:nvPr/>
        </p:nvSpPr>
        <p:spPr>
          <a:xfrm>
            <a:off x="9811977" y="6129954"/>
            <a:ext cx="2141049" cy="338554"/>
          </a:xfrm>
          <a:prstGeom prst="rect">
            <a:avLst/>
          </a:prstGeom>
          <a:noFill/>
        </p:spPr>
        <p:txBody>
          <a:bodyPr wrap="square">
            <a:spAutoFit/>
          </a:bodyPr>
          <a:lstStyle/>
          <a:p>
            <a:pPr marL="0" marR="0" lvl="0" indent="0" defTabSz="914378" eaLnBrk="1" fontAlgn="auto" latinLnBrk="0" hangingPunct="1">
              <a:lnSpc>
                <a:spcPct val="100000"/>
              </a:lnSpc>
              <a:spcBef>
                <a:spcPts val="0"/>
              </a:spcBef>
              <a:spcAft>
                <a:spcPts val="0"/>
              </a:spcAft>
              <a:buClrTx/>
              <a:buSzTx/>
              <a:buFontTx/>
              <a:buNone/>
              <a:tabLst/>
              <a:defRPr/>
            </a:pPr>
            <a:r>
              <a:rPr lang="es-MX" sz="1600" kern="0" dirty="0" err="1">
                <a:solidFill>
                  <a:srgbClr val="C00000"/>
                </a:solidFill>
                <a:effectLst>
                  <a:outerShdw blurRad="38100" dist="38100" dir="2700000" algn="tl">
                    <a:srgbClr val="000000">
                      <a:alpha val="43137"/>
                    </a:srgbClr>
                  </a:outerShdw>
                </a:effectLst>
                <a:latin typeface="Arial Narrow" panose="020B0606020202030204" pitchFamily="34" charset="0"/>
                <a:cs typeface="Arial"/>
              </a:rPr>
              <a:t>eaglenest</a:t>
            </a:r>
            <a:r>
              <a:rPr kumimoji="0" lang="es-MX" sz="1200" b="0"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Narrow" panose="020B0606020202030204" pitchFamily="34" charset="0"/>
                <a:cs typeface="Arial"/>
              </a:rPr>
              <a:t>8</a:t>
            </a:r>
            <a:r>
              <a:rPr kumimoji="0" lang="es-MX" sz="1600" b="0"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Narrow" panose="020B0606020202030204" pitchFamily="34" charset="0"/>
                <a:cs typeface="Arial"/>
              </a:rPr>
              <a:t>@hotmail.com</a:t>
            </a:r>
          </a:p>
        </p:txBody>
      </p:sp>
      <p:sp>
        <p:nvSpPr>
          <p:cNvPr id="9" name="5 Rectángulo"/>
          <p:cNvSpPr/>
          <p:nvPr/>
        </p:nvSpPr>
        <p:spPr>
          <a:xfrm rot="21296279">
            <a:off x="6576004" y="1004603"/>
            <a:ext cx="220765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defTabSz="121914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Auf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wiedersehen</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cs typeface="Arial"/>
            </a:endParaRPr>
          </a:p>
        </p:txBody>
      </p:sp>
      <p:sp>
        <p:nvSpPr>
          <p:cNvPr id="10" name="6 Rectángulo"/>
          <p:cNvSpPr/>
          <p:nvPr/>
        </p:nvSpPr>
        <p:spPr>
          <a:xfrm rot="21391232">
            <a:off x="3259394" y="1381072"/>
            <a:ext cx="138531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defTabSz="121914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revoir</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p>
        </p:txBody>
      </p:sp>
      <p:pic>
        <p:nvPicPr>
          <p:cNvPr id="11" name="Eagle 1 - depegue final 30  4-4-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823648" y="7228656"/>
            <a:ext cx="304800" cy="304800"/>
          </a:xfrm>
          <a:prstGeom prst="rect">
            <a:avLst/>
          </a:prstGeom>
        </p:spPr>
      </p:pic>
      <p:pic>
        <p:nvPicPr>
          <p:cNvPr id="3" name="Picture 2" descr="C:\Users\capiA\Desktop\Eaglenest 767.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677647" y="5786438"/>
            <a:ext cx="2297303" cy="811162"/>
          </a:xfrm>
          <a:prstGeom prst="rect">
            <a:avLst/>
          </a:prstGeom>
          <a:noFill/>
          <a:extLst>
            <a:ext uri="{909E8E84-426E-40DD-AFC4-6F175D3DCCD1}">
              <a14:hiddenFill xmlns:a14="http://schemas.microsoft.com/office/drawing/2010/main">
                <a:solidFill>
                  <a:srgbClr val="FFFFFF"/>
                </a:solidFill>
              </a14:hiddenFill>
            </a:ext>
          </a:extLst>
        </p:spPr>
      </p:pic>
      <p:sp>
        <p:nvSpPr>
          <p:cNvPr id="2" name="9 Rectángulo"/>
          <p:cNvSpPr/>
          <p:nvPr/>
        </p:nvSpPr>
        <p:spPr>
          <a:xfrm>
            <a:off x="3791744" y="116635"/>
            <a:ext cx="4512501" cy="6622663"/>
          </a:xfrm>
          <a:prstGeom prst="rect">
            <a:avLst/>
          </a:prstGeom>
          <a:noFill/>
        </p:spPr>
        <p:txBody>
          <a:bodyPr>
            <a:prstTxWarp prst="textPlain">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err="1">
                <a:ln w="11430"/>
                <a:solidFill>
                  <a:srgbClr val="0000FF"/>
                </a:solidFill>
                <a:effectLst>
                  <a:outerShdw blurRad="50800" dist="39000" dir="5460000" algn="tl">
                    <a:srgbClr val="000000">
                      <a:alpha val="38000"/>
                    </a:srgbClr>
                  </a:outerShdw>
                </a:effectLst>
                <a:uLnTx/>
                <a:uFillTx/>
                <a:latin typeface="Edwardian Script ITC" pitchFamily="66" charset="0"/>
              </a:rPr>
              <a:t>Imagenes</a:t>
            </a:r>
            <a:r>
              <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rPr>
              <a:t> y texto :</a:t>
            </a:r>
          </a:p>
          <a:p>
            <a:pPr marL="0" marR="0" lvl="0" indent="0" algn="ctr" defTabSz="121914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1430"/>
                <a:solidFill>
                  <a:srgbClr val="C00000"/>
                </a:solidFill>
                <a:effectLst>
                  <a:outerShdw blurRad="50800" dist="39000" dir="5460000" algn="tl">
                    <a:srgbClr val="000000">
                      <a:alpha val="38000"/>
                    </a:srgbClr>
                  </a:outerShdw>
                </a:effectLst>
                <a:uLnTx/>
                <a:uFillTx/>
                <a:latin typeface="Edwardian Script ITC" pitchFamily="66" charset="0"/>
              </a:rPr>
              <a:t>De la red</a:t>
            </a:r>
          </a:p>
          <a:p>
            <a:pPr marL="0" marR="0" lvl="0" indent="0" algn="ctr" defTabSz="121914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ndParaRPr>
          </a:p>
          <a:p>
            <a:pPr marL="0" marR="0" lvl="0" indent="0" algn="ctr" defTabSz="121914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Edwardian Script ITC" pitchFamily="66" charset="0"/>
              </a:rPr>
              <a:t>Música:</a:t>
            </a:r>
          </a:p>
          <a:p>
            <a:pPr marL="0" marR="0" lvl="0" indent="0" algn="ctr" defTabSz="1219140" eaLnBrk="1" fontAlgn="auto" latinLnBrk="0" hangingPunct="1">
              <a:lnSpc>
                <a:spcPts val="3333"/>
              </a:lnSpc>
              <a:spcBef>
                <a:spcPts val="0"/>
              </a:spcBef>
              <a:spcAft>
                <a:spcPts val="0"/>
              </a:spcAft>
              <a:buClrTx/>
              <a:buSzTx/>
              <a:buFontTx/>
              <a:buNone/>
              <a:tabLst/>
              <a:defRPr/>
            </a:pPr>
            <a:r>
              <a:rPr kumimoji="0" lang="es-ES" sz="1867" b="1" i="0" u="none" strike="noStrike" kern="0" cap="none" spc="0" normalizeH="0" baseline="0" noProof="0" dirty="0">
                <a:ln w="11430"/>
                <a:solidFill>
                  <a:srgbClr val="C00000"/>
                </a:solidFill>
                <a:effectLst>
                  <a:outerShdw blurRad="50800" dist="39000" dir="5460000" algn="tl">
                    <a:srgbClr val="000000">
                      <a:alpha val="38000"/>
                    </a:srgbClr>
                  </a:outerShdw>
                </a:effectLst>
                <a:uLnTx/>
                <a:uFillTx/>
                <a:latin typeface="Algerian" pitchFamily="82" charset="0"/>
              </a:rPr>
              <a:t>Stanley Black </a:t>
            </a:r>
            <a:r>
              <a:rPr kumimoji="0" lang="es-ES" sz="1867" b="1" i="0" u="none" strike="noStrike" kern="0" cap="none" spc="0" normalizeH="0" baseline="0" noProof="0" dirty="0" err="1">
                <a:ln w="11430"/>
                <a:solidFill>
                  <a:srgbClr val="C00000"/>
                </a:solidFill>
                <a:effectLst>
                  <a:outerShdw blurRad="50800" dist="39000" dir="5460000" algn="tl">
                    <a:srgbClr val="000000">
                      <a:alpha val="38000"/>
                    </a:srgbClr>
                  </a:outerShdw>
                </a:effectLst>
                <a:uLnTx/>
                <a:uFillTx/>
                <a:latin typeface="Algerian" pitchFamily="82" charset="0"/>
              </a:rPr>
              <a:t>medley</a:t>
            </a:r>
            <a:endParaRPr kumimoji="0" lang="es-ES" sz="1867" b="1" i="0" u="none" strike="noStrike" kern="0" cap="none" spc="0" normalizeH="0" baseline="0" noProof="0" dirty="0">
              <a:ln w="11430"/>
              <a:solidFill>
                <a:srgbClr val="C00000"/>
              </a:solidFill>
              <a:effectLst>
                <a:outerShdw blurRad="50800" dist="39000" dir="5460000" algn="tl">
                  <a:srgbClr val="000000">
                    <a:alpha val="38000"/>
                  </a:srgbClr>
                </a:outerShdw>
              </a:effectLst>
              <a:uLnTx/>
              <a:uFillTx/>
              <a:latin typeface="Algerian" pitchFamily="82" charset="0"/>
            </a:endParaRPr>
          </a:p>
          <a:p>
            <a:pPr marL="0" marR="0" lvl="0" indent="0" algn="ctr" defTabSz="1219140" eaLnBrk="1" fontAlgn="auto" latinLnBrk="0" hangingPunct="1">
              <a:lnSpc>
                <a:spcPts val="3333"/>
              </a:lnSpc>
              <a:spcBef>
                <a:spcPts val="0"/>
              </a:spcBef>
              <a:spcAft>
                <a:spcPts val="0"/>
              </a:spcAft>
              <a:buClrTx/>
              <a:buSzTx/>
              <a:buFontTx/>
              <a:buNone/>
              <a:tabLst/>
              <a:defRPr/>
            </a:pPr>
            <a:endParaRPr kumimoji="0" lang="es-ES" sz="1867"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Algerian" pitchFamily="82" charset="0"/>
            </a:endParaRPr>
          </a:p>
          <a:p>
            <a:pPr marL="0" marR="0" lvl="0" indent="0" algn="ctr" defTabSz="121914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Edwardian Script ITC" pitchFamily="66" charset="0"/>
              </a:rPr>
              <a:t>Interprete:</a:t>
            </a:r>
          </a:p>
          <a:p>
            <a:pPr marL="0" marR="0" lvl="0" indent="0" algn="ctr" defTabSz="121914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1430"/>
                <a:solidFill>
                  <a:srgbClr val="C00000"/>
                </a:solidFill>
                <a:effectLst>
                  <a:outerShdw blurRad="50800" dist="39000" dir="5460000" algn="tl">
                    <a:srgbClr val="000000">
                      <a:alpha val="38000"/>
                    </a:srgbClr>
                  </a:outerShdw>
                </a:effectLst>
                <a:uLnTx/>
                <a:uFillTx/>
                <a:latin typeface="Edwardian Script ITC" pitchFamily="66" charset="0"/>
              </a:rPr>
              <a:t>Stanley Black</a:t>
            </a: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ndParaRPr>
          </a:p>
          <a:p>
            <a:pPr marL="0" marR="0" lvl="0" indent="0" algn="ctr" defTabSz="121914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Edwardian Script ITC" pitchFamily="66" charset="0"/>
            </a:endParaRPr>
          </a:p>
          <a:p>
            <a:pPr marL="0" marR="0" lvl="0" indent="0" algn="ctr" defTabSz="121914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Edwardian Script ITC" pitchFamily="66" charset="0"/>
              </a:rPr>
              <a:t>Edición:</a:t>
            </a:r>
          </a:p>
          <a:p>
            <a:pPr marL="0" marR="0" lvl="0" indent="0" algn="ctr" defTabSz="121914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err="1">
                <a:ln w="11430"/>
                <a:solidFill>
                  <a:srgbClr val="C00000"/>
                </a:solidFill>
                <a:effectLst>
                  <a:outerShdw blurRad="50800" dist="39000" dir="5460000" algn="tl">
                    <a:srgbClr val="000000">
                      <a:alpha val="38000"/>
                    </a:srgbClr>
                  </a:outerShdw>
                </a:effectLst>
                <a:uLnTx/>
                <a:uFillTx/>
                <a:latin typeface="Edwardian Script ITC" pitchFamily="66" charset="0"/>
              </a:rPr>
              <a:t>Eaglenest</a:t>
            </a:r>
            <a:r>
              <a:rPr kumimoji="0" lang="es-ES" sz="3200" b="1" i="0" u="none" strike="noStrike" kern="0" cap="none" spc="0" normalizeH="0" baseline="0" noProof="0" dirty="0">
                <a:ln w="11430"/>
                <a:solidFill>
                  <a:srgbClr val="C00000"/>
                </a:solidFill>
                <a:effectLst>
                  <a:outerShdw blurRad="50800" dist="39000" dir="5460000" algn="tl">
                    <a:srgbClr val="000000">
                      <a:alpha val="38000"/>
                    </a:srgbClr>
                  </a:outerShdw>
                </a:effectLst>
                <a:uLnTx/>
                <a:uFillTx/>
                <a:latin typeface="Edwardian Script ITC" pitchFamily="66" charset="0"/>
              </a:rPr>
              <a:t> </a:t>
            </a:r>
          </a:p>
          <a:p>
            <a:pPr marL="0" marR="0" lvl="0" indent="0" algn="ctr" defTabSz="121914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ndParaRPr>
          </a:p>
          <a:p>
            <a:pPr marL="0" marR="0" lvl="0" indent="0" algn="ctr" defTabSz="121914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Edwardian Script ITC" pitchFamily="66" charset="0"/>
              </a:rPr>
              <a:t>Duración :</a:t>
            </a:r>
          </a:p>
          <a:p>
            <a:pPr marL="0" marR="0" lvl="0" indent="0" algn="ctr" defTabSz="121914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rPr>
              <a:t>27 minutos</a:t>
            </a:r>
          </a:p>
          <a:p>
            <a:pPr marL="0" marR="0" lvl="0" indent="0" algn="ctr" defTabSz="1219140" eaLnBrk="1" fontAlgn="auto" latinLnBrk="0" hangingPunct="1">
              <a:lnSpc>
                <a:spcPts val="3333"/>
              </a:lnSpc>
              <a:spcBef>
                <a:spcPts val="0"/>
              </a:spcBef>
              <a:spcAft>
                <a:spcPts val="0"/>
              </a:spcAft>
              <a:buClrTx/>
              <a:buSzTx/>
              <a:buFontTx/>
              <a:buNone/>
              <a:tabLst/>
              <a:defRPr/>
            </a:pPr>
            <a:r>
              <a:rPr lang="es-ES" sz="3200" b="1" kern="0" dirty="0">
                <a:ln w="11430"/>
                <a:solidFill>
                  <a:srgbClr val="996600"/>
                </a:solidFill>
                <a:effectLst>
                  <a:outerShdw blurRad="50800" dist="39000" dir="5460000" algn="tl">
                    <a:srgbClr val="000000">
                      <a:alpha val="38000"/>
                    </a:srgbClr>
                  </a:outerShdw>
                </a:effectLst>
                <a:latin typeface="Cooper Black" pitchFamily="18" charset="0"/>
              </a:rPr>
              <a:t>51</a:t>
            </a: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rPr>
              <a:t> segundos</a:t>
            </a: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ndParaRPr>
          </a:p>
        </p:txBody>
      </p:sp>
      <p:pic>
        <p:nvPicPr>
          <p:cNvPr id="15" name="Imagen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28" y="10985"/>
            <a:ext cx="12187572" cy="6871323"/>
          </a:xfrm>
          <a:prstGeom prst="rect">
            <a:avLst/>
          </a:prstGeom>
        </p:spPr>
      </p:pic>
    </p:spTree>
    <p:extLst>
      <p:ext uri="{BB962C8B-B14F-4D97-AF65-F5344CB8AC3E}">
        <p14:creationId xmlns:p14="http://schemas.microsoft.com/office/powerpoint/2010/main" val="9206690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3000"/>
                                        <p:tgtEl>
                                          <p:spTgt spid="15"/>
                                        </p:tgtEl>
                                      </p:cBhvr>
                                    </p:animEffect>
                                    <p:set>
                                      <p:cBhvr>
                                        <p:cTn id="7" dur="1" fill="hold">
                                          <p:stCondLst>
                                            <p:cond delay="2999"/>
                                          </p:stCondLst>
                                        </p:cTn>
                                        <p:tgtEl>
                                          <p:spTgt spid="15"/>
                                        </p:tgtEl>
                                        <p:attrNameLst>
                                          <p:attrName>style.visibility</p:attrName>
                                        </p:attrNameLst>
                                      </p:cBhvr>
                                      <p:to>
                                        <p:strVal val="hidden"/>
                                      </p:to>
                                    </p:set>
                                  </p:childTnLst>
                                </p:cTn>
                              </p:par>
                            </p:childTnLst>
                          </p:cTn>
                        </p:par>
                        <p:par>
                          <p:cTn id="8" fill="hold">
                            <p:stCondLst>
                              <p:cond delay="3000"/>
                            </p:stCondLst>
                            <p:childTnLst>
                              <p:par>
                                <p:cTn id="9" presetID="28"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30000" fill="hold"/>
                                        <p:tgtEl>
                                          <p:spTgt spid="2"/>
                                        </p:tgtEl>
                                        <p:attrNameLst>
                                          <p:attrName>ppt_x</p:attrName>
                                        </p:attrNameLst>
                                      </p:cBhvr>
                                      <p:tavLst>
                                        <p:tav tm="0">
                                          <p:val>
                                            <p:strVal val="#ppt_x"/>
                                          </p:val>
                                        </p:tav>
                                        <p:tav tm="100000">
                                          <p:val>
                                            <p:strVal val="#ppt_x"/>
                                          </p:val>
                                        </p:tav>
                                      </p:tavLst>
                                    </p:anim>
                                    <p:anim calcmode="lin" valueType="num">
                                      <p:cBhvr>
                                        <p:cTn id="12" dur="30000" fill="hold"/>
                                        <p:tgtEl>
                                          <p:spTgt spid="2"/>
                                        </p:tgtEl>
                                        <p:attrNameLst>
                                          <p:attrName>ppt_y</p:attrName>
                                        </p:attrNameLst>
                                      </p:cBhvr>
                                      <p:tavLst>
                                        <p:tav tm="0">
                                          <p:val>
                                            <p:strVal val="#ppt_y+1"/>
                                          </p:val>
                                        </p:tav>
                                        <p:tav tm="100000">
                                          <p:val>
                                            <p:strVal val="#ppt_y-1"/>
                                          </p:val>
                                        </p:tav>
                                      </p:tavLst>
                                    </p:anim>
                                  </p:childTnLst>
                                </p:cTn>
                              </p:par>
                              <p:par>
                                <p:cTn id="13" presetID="2" presetClass="entr" presetSubtype="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8000" fill="hold"/>
                                        <p:tgtEl>
                                          <p:spTgt spid="3"/>
                                        </p:tgtEl>
                                        <p:attrNameLst>
                                          <p:attrName>ppt_x</p:attrName>
                                        </p:attrNameLst>
                                      </p:cBhvr>
                                      <p:tavLst>
                                        <p:tav tm="0">
                                          <p:val>
                                            <p:strVal val="1+#ppt_w/2"/>
                                          </p:val>
                                        </p:tav>
                                        <p:tav tm="100000">
                                          <p:val>
                                            <p:strVal val="#ppt_x"/>
                                          </p:val>
                                        </p:tav>
                                      </p:tavLst>
                                    </p:anim>
                                    <p:anim calcmode="lin" valueType="num">
                                      <p:cBhvr additive="base">
                                        <p:cTn id="16" dur="8000" fill="hold"/>
                                        <p:tgtEl>
                                          <p:spTgt spid="3"/>
                                        </p:tgtEl>
                                        <p:attrNameLst>
                                          <p:attrName>ppt_y</p:attrName>
                                        </p:attrNameLst>
                                      </p:cBhvr>
                                      <p:tavLst>
                                        <p:tav tm="0">
                                          <p:val>
                                            <p:strVal val="#ppt_y"/>
                                          </p:val>
                                        </p:tav>
                                        <p:tav tm="100000">
                                          <p:val>
                                            <p:strVal val="#ppt_y"/>
                                          </p:val>
                                        </p:tav>
                                      </p:tavLst>
                                    </p:anim>
                                  </p:childTnLst>
                                </p:cTn>
                              </p:par>
                              <p:par>
                                <p:cTn id="17" presetID="43" presetClass="path" presetSubtype="0" accel="50000" decel="50000" fill="hold" nodeType="withEffect">
                                  <p:stCondLst>
                                    <p:cond delay="11000"/>
                                  </p:stCondLst>
                                  <p:childTnLst>
                                    <p:animMotion origin="layout" path="M -4.375E-6 0.00023 L -0.22031 0.00023 C -0.29726 -0.00162 -0.42057 -0.00324 -0.46302 -0.00718 C -0.53815 -0.02801 -0.65585 -0.07037 -0.6996 -0.09445 " pathEditMode="relative" rAng="0" ptsTypes="AAAA">
                                      <p:cBhvr>
                                        <p:cTn id="18" dur="15000" fill="hold"/>
                                        <p:tgtEl>
                                          <p:spTgt spid="3"/>
                                        </p:tgtEl>
                                        <p:attrNameLst>
                                          <p:attrName>ppt_x</p:attrName>
                                          <p:attrName>ppt_y</p:attrName>
                                        </p:attrNameLst>
                                      </p:cBhvr>
                                      <p:rCtr x="-34987" y="-4745"/>
                                    </p:animMotion>
                                  </p:childTnLst>
                                </p:cTn>
                              </p:par>
                              <p:par>
                                <p:cTn id="19" presetID="1" presetClass="mediacall" presetSubtype="0" fill="hold" nodeType="withEffect">
                                  <p:stCondLst>
                                    <p:cond delay="10500"/>
                                  </p:stCondLst>
                                  <p:childTnLst>
                                    <p:cmd type="call" cmd="playFrom(0.0)">
                                      <p:cBhvr>
                                        <p:cTn id="20" dur="30050" fill="hold"/>
                                        <p:tgtEl>
                                          <p:spTgt spid="11"/>
                                        </p:tgtEl>
                                      </p:cBhvr>
                                    </p:cmd>
                                  </p:childTnLst>
                                </p:cTn>
                              </p:par>
                              <p:par>
                                <p:cTn id="21" presetID="41" presetClass="entr" presetSubtype="0" fill="hold" grpId="0" nodeType="withEffect">
                                  <p:stCondLst>
                                    <p:cond delay="1250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125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1250" fill="hold"/>
                                        <p:tgtEl>
                                          <p:spTgt spid="13"/>
                                        </p:tgtEl>
                                        <p:attrNameLst>
                                          <p:attrName>ppt_y</p:attrName>
                                        </p:attrNameLst>
                                      </p:cBhvr>
                                      <p:tavLst>
                                        <p:tav tm="0">
                                          <p:val>
                                            <p:strVal val="#ppt_y"/>
                                          </p:val>
                                        </p:tav>
                                        <p:tav tm="100000">
                                          <p:val>
                                            <p:strVal val="#ppt_y"/>
                                          </p:val>
                                        </p:tav>
                                      </p:tavLst>
                                    </p:anim>
                                    <p:anim calcmode="lin" valueType="num">
                                      <p:cBhvr>
                                        <p:cTn id="25" dur="125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125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250" tmFilter="0,0; .5, 1; 1, 1"/>
                                        <p:tgtEl>
                                          <p:spTgt spid="13"/>
                                        </p:tgtEl>
                                      </p:cBhvr>
                                    </p:animEffect>
                                  </p:childTnLst>
                                </p:cTn>
                              </p:par>
                              <p:par>
                                <p:cTn id="28" presetID="8" presetClass="emph" presetSubtype="0" fill="hold" grpId="1" nodeType="withEffect">
                                  <p:stCondLst>
                                    <p:cond delay="12500"/>
                                  </p:stCondLst>
                                  <p:iterate type="lt">
                                    <p:tmPct val="7000"/>
                                  </p:iterate>
                                  <p:childTnLst>
                                    <p:animRot by="-43200000">
                                      <p:cBhvr>
                                        <p:cTn id="29" dur="2250" fill="hold"/>
                                        <p:tgtEl>
                                          <p:spTgt spid="13"/>
                                        </p:tgtEl>
                                        <p:attrNameLst>
                                          <p:attrName>r</p:attrName>
                                        </p:attrNameLst>
                                      </p:cBhvr>
                                    </p:animRot>
                                  </p:childTnLst>
                                </p:cTn>
                              </p:par>
                              <p:par>
                                <p:cTn id="30" presetID="1" presetClass="exit" presetSubtype="0" fill="hold" nodeType="withEffect">
                                  <p:stCondLst>
                                    <p:cond delay="20650"/>
                                  </p:stCondLst>
                                  <p:childTnLst>
                                    <p:set>
                                      <p:cBhvr>
                                        <p:cTn id="31" dur="1" fill="hold">
                                          <p:stCondLst>
                                            <p:cond delay="9"/>
                                          </p:stCondLst>
                                        </p:cTn>
                                        <p:tgtEl>
                                          <p:spTgt spid="3"/>
                                        </p:tgtEl>
                                        <p:attrNameLst>
                                          <p:attrName>style.visibility</p:attrName>
                                        </p:attrNameLst>
                                      </p:cBhvr>
                                      <p:to>
                                        <p:strVal val="hidden"/>
                                      </p:to>
                                    </p:set>
                                  </p:childTnLst>
                                </p:cTn>
                              </p:par>
                              <p:par>
                                <p:cTn id="32" presetID="10" presetClass="entr" presetSubtype="0" fill="hold" nodeType="withEffect">
                                  <p:stCondLst>
                                    <p:cond delay="2050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350"/>
                                        <p:tgtEl>
                                          <p:spTgt spid="4"/>
                                        </p:tgtEl>
                                      </p:cBhvr>
                                    </p:animEffect>
                                  </p:childTnLst>
                                </p:cTn>
                              </p:par>
                              <p:par>
                                <p:cTn id="35" presetID="43" presetClass="path" presetSubtype="0" accel="50000" decel="50000" fill="hold" nodeType="withEffect">
                                  <p:stCondLst>
                                    <p:cond delay="16500"/>
                                  </p:stCondLst>
                                  <p:childTnLst>
                                    <p:animMotion origin="layout" path="M -0.01354 -3.7037E-7 L -0.6526 -0.23009 " pathEditMode="relative" rAng="0" ptsTypes="AA">
                                      <p:cBhvr>
                                        <p:cTn id="36" dur="12000" fill="hold"/>
                                        <p:tgtEl>
                                          <p:spTgt spid="4"/>
                                        </p:tgtEl>
                                        <p:attrNameLst>
                                          <p:attrName>ppt_x</p:attrName>
                                          <p:attrName>ppt_y</p:attrName>
                                        </p:attrNameLst>
                                      </p:cBhvr>
                                      <p:rCtr x="-31953" y="-11505"/>
                                    </p:animMotion>
                                  </p:childTnLst>
                                </p:cTn>
                              </p:par>
                              <p:par>
                                <p:cTn id="37" presetID="63" presetClass="path" presetSubtype="0" accel="50000" decel="50000" fill="hold" nodeType="withEffect">
                                  <p:stCondLst>
                                    <p:cond delay="26000"/>
                                  </p:stCondLst>
                                  <p:childTnLst>
                                    <p:animMotion origin="layout" path="M -2.29167E-6 0.00209 L 1.20716 -0.2037 " pathEditMode="relative" rAng="0" ptsTypes="AA">
                                      <p:cBhvr>
                                        <p:cTn id="38" dur="18000" fill="hold"/>
                                        <p:tgtEl>
                                          <p:spTgt spid="5"/>
                                        </p:tgtEl>
                                        <p:attrNameLst>
                                          <p:attrName>ppt_x</p:attrName>
                                          <p:attrName>ppt_y</p:attrName>
                                        </p:attrNameLst>
                                      </p:cBhvr>
                                      <p:rCtr x="60352" y="-10301"/>
                                    </p:animMotion>
                                  </p:childTnLst>
                                </p:cTn>
                              </p:par>
                              <p:par>
                                <p:cTn id="39" presetID="53" presetClass="entr" presetSubtype="16" fill="hold" grpId="0" nodeType="withEffect">
                                  <p:stCondLst>
                                    <p:cond delay="2600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0" fill="hold"/>
                                        <p:tgtEl>
                                          <p:spTgt spid="6"/>
                                        </p:tgtEl>
                                        <p:attrNameLst>
                                          <p:attrName>ppt_w</p:attrName>
                                        </p:attrNameLst>
                                      </p:cBhvr>
                                      <p:tavLst>
                                        <p:tav tm="0">
                                          <p:val>
                                            <p:fltVal val="0"/>
                                          </p:val>
                                        </p:tav>
                                        <p:tav tm="100000">
                                          <p:val>
                                            <p:strVal val="#ppt_w"/>
                                          </p:val>
                                        </p:tav>
                                      </p:tavLst>
                                    </p:anim>
                                    <p:anim calcmode="lin" valueType="num">
                                      <p:cBhvr>
                                        <p:cTn id="42" dur="5000" fill="hold"/>
                                        <p:tgtEl>
                                          <p:spTgt spid="6"/>
                                        </p:tgtEl>
                                        <p:attrNameLst>
                                          <p:attrName>ppt_h</p:attrName>
                                        </p:attrNameLst>
                                      </p:cBhvr>
                                      <p:tavLst>
                                        <p:tav tm="0">
                                          <p:val>
                                            <p:fltVal val="0"/>
                                          </p:val>
                                        </p:tav>
                                        <p:tav tm="100000">
                                          <p:val>
                                            <p:strVal val="#ppt_h"/>
                                          </p:val>
                                        </p:tav>
                                      </p:tavLst>
                                    </p:anim>
                                    <p:animEffect transition="in" filter="fade">
                                      <p:cBhvr>
                                        <p:cTn id="43" dur="5000"/>
                                        <p:tgtEl>
                                          <p:spTgt spid="6"/>
                                        </p:tgtEl>
                                      </p:cBhvr>
                                    </p:animEffect>
                                  </p:childTnLst>
                                </p:cTn>
                              </p:par>
                              <p:par>
                                <p:cTn id="44" presetID="10" presetClass="entr" presetSubtype="0" fill="hold" grpId="0" nodeType="withEffect">
                                  <p:stCondLst>
                                    <p:cond delay="30750"/>
                                  </p:stCondLst>
                                  <p:iterate type="lt">
                                    <p:tmPct val="10000"/>
                                  </p:iterate>
                                  <p:childTnLst>
                                    <p:set>
                                      <p:cBhvr>
                                        <p:cTn id="45" dur="1" fill="hold">
                                          <p:stCondLst>
                                            <p:cond delay="0"/>
                                          </p:stCondLst>
                                        </p:cTn>
                                        <p:tgtEl>
                                          <p:spTgt spid="7"/>
                                        </p:tgtEl>
                                        <p:attrNameLst>
                                          <p:attrName>style.visibility</p:attrName>
                                        </p:attrNameLst>
                                      </p:cBhvr>
                                      <p:to>
                                        <p:strVal val="visible"/>
                                      </p:to>
                                    </p:set>
                                    <p:animEffect transition="in" filter="fade">
                                      <p:cBhvr>
                                        <p:cTn id="46" dur="1250"/>
                                        <p:tgtEl>
                                          <p:spTgt spid="7"/>
                                        </p:tgtEl>
                                      </p:cBhvr>
                                    </p:animEffect>
                                  </p:childTnLst>
                                </p:cTn>
                              </p:par>
                              <p:par>
                                <p:cTn id="47" presetID="8" presetClass="emph" presetSubtype="0" fill="hold" grpId="1" nodeType="withEffect">
                                  <p:stCondLst>
                                    <p:cond delay="30750"/>
                                  </p:stCondLst>
                                  <p:iterate type="lt">
                                    <p:tmPct val="10000"/>
                                  </p:iterate>
                                  <p:childTnLst>
                                    <p:animRot by="21600000">
                                      <p:cBhvr>
                                        <p:cTn id="48" dur="2250" fill="hold"/>
                                        <p:tgtEl>
                                          <p:spTgt spid="7"/>
                                        </p:tgtEl>
                                        <p:attrNameLst>
                                          <p:attrName>r</p:attrName>
                                        </p:attrNameLst>
                                      </p:cBhvr>
                                    </p:animRot>
                                  </p:childTnLst>
                                </p:cTn>
                              </p:par>
                              <p:par>
                                <p:cTn id="49" presetID="10" presetClass="entr" presetSubtype="0" fill="hold" grpId="0" nodeType="withEffect">
                                  <p:stCondLst>
                                    <p:cond delay="33250"/>
                                  </p:stCondLst>
                                  <p:iterate type="lt">
                                    <p:tmPct val="10000"/>
                                  </p:iterate>
                                  <p:childTnLst>
                                    <p:set>
                                      <p:cBhvr>
                                        <p:cTn id="50" dur="1" fill="hold">
                                          <p:stCondLst>
                                            <p:cond delay="0"/>
                                          </p:stCondLst>
                                        </p:cTn>
                                        <p:tgtEl>
                                          <p:spTgt spid="10"/>
                                        </p:tgtEl>
                                        <p:attrNameLst>
                                          <p:attrName>style.visibility</p:attrName>
                                        </p:attrNameLst>
                                      </p:cBhvr>
                                      <p:to>
                                        <p:strVal val="visible"/>
                                      </p:to>
                                    </p:set>
                                    <p:animEffect transition="in" filter="fade">
                                      <p:cBhvr>
                                        <p:cTn id="51" dur="1000"/>
                                        <p:tgtEl>
                                          <p:spTgt spid="10"/>
                                        </p:tgtEl>
                                      </p:cBhvr>
                                    </p:animEffect>
                                  </p:childTnLst>
                                </p:cTn>
                              </p:par>
                              <p:par>
                                <p:cTn id="52" presetID="8" presetClass="emph" presetSubtype="0" fill="hold" grpId="1" nodeType="withEffect">
                                  <p:stCondLst>
                                    <p:cond delay="33250"/>
                                  </p:stCondLst>
                                  <p:iterate type="lt">
                                    <p:tmPct val="10000"/>
                                  </p:iterate>
                                  <p:childTnLst>
                                    <p:animRot by="43200000">
                                      <p:cBhvr>
                                        <p:cTn id="53" dur="2250" fill="hold"/>
                                        <p:tgtEl>
                                          <p:spTgt spid="10"/>
                                        </p:tgtEl>
                                        <p:attrNameLst>
                                          <p:attrName>r</p:attrName>
                                        </p:attrNameLst>
                                      </p:cBhvr>
                                    </p:animRot>
                                  </p:childTnLst>
                                </p:cTn>
                              </p:par>
                              <p:par>
                                <p:cTn id="54" presetID="10" presetClass="entr" presetSubtype="0" fill="hold" grpId="0" nodeType="withEffect">
                                  <p:stCondLst>
                                    <p:cond delay="35500"/>
                                  </p:stCondLst>
                                  <p:iterate type="lt">
                                    <p:tmPct val="10000"/>
                                  </p:iterate>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childTnLst>
                                </p:cTn>
                              </p:par>
                              <p:par>
                                <p:cTn id="57" presetID="8" presetClass="emph" presetSubtype="0" fill="hold" grpId="1" nodeType="withEffect">
                                  <p:stCondLst>
                                    <p:cond delay="35500"/>
                                  </p:stCondLst>
                                  <p:iterate type="lt">
                                    <p:tmPct val="10000"/>
                                  </p:iterate>
                                  <p:childTnLst>
                                    <p:animRot by="21600000">
                                      <p:cBhvr>
                                        <p:cTn id="58" dur="2250" fill="hold"/>
                                        <p:tgtEl>
                                          <p:spTgt spid="9"/>
                                        </p:tgtEl>
                                        <p:attrNameLst>
                                          <p:attrName>r</p:attrName>
                                        </p:attrNameLst>
                                      </p:cBhvr>
                                    </p:animRot>
                                  </p:childTnLst>
                                </p:cTn>
                              </p:par>
                              <p:par>
                                <p:cTn id="59" presetID="10" presetClass="entr" presetSubtype="0" fill="hold" grpId="0" nodeType="withEffect">
                                  <p:stCondLst>
                                    <p:cond delay="37500"/>
                                  </p:stCondLst>
                                  <p:iterate type="lt">
                                    <p:tmPct val="10000"/>
                                  </p:iterate>
                                  <p:childTnLst>
                                    <p:set>
                                      <p:cBhvr>
                                        <p:cTn id="60" dur="1" fill="hold">
                                          <p:stCondLst>
                                            <p:cond delay="0"/>
                                          </p:stCondLst>
                                        </p:cTn>
                                        <p:tgtEl>
                                          <p:spTgt spid="8"/>
                                        </p:tgtEl>
                                        <p:attrNameLst>
                                          <p:attrName>style.visibility</p:attrName>
                                        </p:attrNameLst>
                                      </p:cBhvr>
                                      <p:to>
                                        <p:strVal val="visible"/>
                                      </p:to>
                                    </p:set>
                                    <p:animEffect transition="in" filter="fade">
                                      <p:cBhvr>
                                        <p:cTn id="61" dur="1000"/>
                                        <p:tgtEl>
                                          <p:spTgt spid="8"/>
                                        </p:tgtEl>
                                      </p:cBhvr>
                                    </p:animEffect>
                                  </p:childTnLst>
                                </p:cTn>
                              </p:par>
                              <p:par>
                                <p:cTn id="62" presetID="8" presetClass="emph" presetSubtype="0" fill="hold" grpId="1" nodeType="withEffect">
                                  <p:stCondLst>
                                    <p:cond delay="37500"/>
                                  </p:stCondLst>
                                  <p:iterate type="lt">
                                    <p:tmPct val="0"/>
                                  </p:iterate>
                                  <p:childTnLst>
                                    <p:animRot by="21600000">
                                      <p:cBhvr>
                                        <p:cTn id="63" dur="225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p:cTn id="64" fill="hold" display="0">
                  <p:stCondLst>
                    <p:cond delay="indefinite"/>
                  </p:stCondLst>
                  <p:endCondLst>
                    <p:cond evt="onStopAudio" delay="0">
                      <p:tgtEl>
                        <p:sldTgt/>
                      </p:tgtEl>
                    </p:cond>
                  </p:endCondLst>
                </p:cTn>
                <p:tgtEl>
                  <p:spTgt spid="11"/>
                </p:tgtEl>
              </p:cMediaNode>
            </p:audio>
          </p:childTnLst>
        </p:cTn>
      </p:par>
    </p:tnLst>
    <p:bldLst>
      <p:bldP spid="6" grpId="0"/>
      <p:bldP spid="7" grpId="0"/>
      <p:bldP spid="7" grpId="1"/>
      <p:bldP spid="8" grpId="0"/>
      <p:bldP spid="8" grpId="1"/>
      <p:bldP spid="13" grpId="0"/>
      <p:bldP spid="13" grpId="1"/>
      <p:bldP spid="9" grpId="0"/>
      <p:bldP spid="9" grpId="1"/>
      <p:bldP spid="10" grpId="0"/>
      <p:bldP spid="10"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ndParaRPr>
          </a:p>
        </p:txBody>
      </p:sp>
      <p:sp>
        <p:nvSpPr>
          <p:cNvPr id="29699" name="Rectangle 3"/>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ndParaRPr>
          </a:p>
        </p:txBody>
      </p:sp>
      <p:pic>
        <p:nvPicPr>
          <p:cNvPr id="29700" name="Picture 4"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2400" y="0"/>
            <a:ext cx="65024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Text Box 5"/>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s-ES" altLang="es-MX" sz="6000" b="1" i="0" u="none" strike="noStrike" kern="0" cap="none" spc="0" normalizeH="0" baseline="0" noProof="0">
                <a:ln>
                  <a:noFill/>
                </a:ln>
                <a:solidFill>
                  <a:srgbClr val="000000"/>
                </a:solidFill>
                <a:effectLst/>
                <a:uLnTx/>
                <a:uFillTx/>
                <a:latin typeface="Kristen ITC" panose="03050502040202030202" pitchFamily="66" charset="0"/>
              </a:rPr>
              <a:t>¿Te ha gustado?</a:t>
            </a:r>
            <a: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rPr>
              <a:t> </a:t>
            </a:r>
            <a:b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rPr>
            </a:br>
            <a: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rPr>
              <a:t>Puedes ver más entrando </a:t>
            </a:r>
            <a:b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rPr>
            </a:br>
            <a:r>
              <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hlinkClick r:id="rId2"/>
              </a:rPr>
              <a:t>Aquí</a:t>
            </a:r>
            <a:endPar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ndParaRPr>
          </a:p>
        </p:txBody>
      </p:sp>
      <p:sp>
        <p:nvSpPr>
          <p:cNvPr id="29702" name="Text Box 6"/>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s-ES_tradnl" altLang="es-MX" sz="1800" b="1" i="0" u="none" strike="noStrike" kern="0" cap="none" spc="0" normalizeH="0" baseline="0" noProof="0">
                <a:ln>
                  <a:noFill/>
                </a:ln>
                <a:solidFill>
                  <a:srgbClr val="000000"/>
                </a:solidFill>
                <a:effectLst/>
                <a:uLnTx/>
                <a:uFillTx/>
                <a:latin typeface="Kristen ITC" panose="03050502040202030202" pitchFamily="66" charset="0"/>
              </a:rPr>
              <a:t>Además puedes recibir powerpoints en tu correo electrónico suscribiéndote aquí:</a:t>
            </a:r>
            <a:r>
              <a:rPr kumimoji="0" lang="es-ES_tradnl" altLang="es-MX" sz="1800" b="1" i="0" u="none" strike="noStrike" kern="0" cap="none" spc="0" normalizeH="0" baseline="0" noProof="0">
                <a:ln>
                  <a:noFill/>
                </a:ln>
                <a:solidFill>
                  <a:srgbClr val="0066FF"/>
                </a:solidFill>
                <a:effectLst/>
                <a:uLnTx/>
                <a:uFillTx/>
                <a:latin typeface="Arial" panose="020B0604020202020204" pitchFamily="34" charset="0"/>
              </a:rPr>
              <a:t> </a:t>
            </a:r>
          </a:p>
          <a:p>
            <a:pPr marL="0" marR="0" lvl="0" indent="0" defTabSz="914400" eaLnBrk="1" fontAlgn="auto" latinLnBrk="0" hangingPunct="1">
              <a:lnSpc>
                <a:spcPct val="100000"/>
              </a:lnSpc>
              <a:spcBef>
                <a:spcPct val="50000"/>
              </a:spcBef>
              <a:spcAft>
                <a:spcPts val="0"/>
              </a:spcAft>
              <a:buClrTx/>
              <a:buSzTx/>
              <a:buFontTx/>
              <a:buNone/>
              <a:tabLst/>
              <a:defRPr/>
            </a:pPr>
            <a:endParaRPr kumimoji="0" lang="es-ES" altLang="es-MX" sz="1800" b="1" i="0" u="none" strike="noStrike" kern="0" cap="none" spc="0" normalizeH="0" baseline="0" noProof="0">
              <a:ln>
                <a:noFill/>
              </a:ln>
              <a:solidFill>
                <a:srgbClr val="0066FF"/>
              </a:solidFill>
              <a:effectLst/>
              <a:uLnTx/>
              <a:uFillTx/>
              <a:latin typeface="Arial" panose="020B0604020202020204" pitchFamily="34" charset="0"/>
            </a:endParaRPr>
          </a:p>
        </p:txBody>
      </p:sp>
      <p:pic>
        <p:nvPicPr>
          <p:cNvPr id="29703" name="Picture 7"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4" name="Picture 8"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5" name="Picture 9"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6" name="Picture 10"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7" name="Picture 11"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8" name="Picture 12"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9" name="1 CuadroTexto"/>
          <p:cNvSpPr txBox="1">
            <a:spLocks noChangeArrowheads="1"/>
          </p:cNvSpPr>
          <p:nvPr/>
        </p:nvSpPr>
        <p:spPr bwMode="auto">
          <a:xfrm>
            <a:off x="12299950" y="44450"/>
            <a:ext cx="4445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s-ES_tradnl" altLang="es-MX" sz="800" b="0" i="0" u="none" strike="noStrike" kern="0" cap="none" spc="0" normalizeH="0" baseline="0" noProof="0" dirty="0">
                <a:ln>
                  <a:noFill/>
                </a:ln>
                <a:solidFill>
                  <a:srgbClr val="000000"/>
                </a:solidFill>
                <a:effectLst/>
                <a:uLnTx/>
                <a:uFillTx/>
                <a:latin typeface="Arial" panose="020B0604020202020204" pitchFamily="34" charset="0"/>
              </a:rPr>
              <a:t>12:00</a:t>
            </a:r>
            <a:endParaRPr kumimoji="0" lang="es-MX" altLang="es-MX" sz="800" b="0" i="0" u="none" strike="noStrike" kern="0" cap="none" spc="0" normalizeH="0" baseline="0" noProof="0" dirty="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3721054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0">
        <p15:prstTrans prst="curtain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0"/>
                                  </p:stCondLst>
                                  <p:childTnLst>
                                    <p:set>
                                      <p:cBhvr>
                                        <p:cTn id="6" dur="1" fill="hold">
                                          <p:stCondLst>
                                            <p:cond delay="0"/>
                                          </p:stCondLst>
                                        </p:cTn>
                                        <p:tgtEl>
                                          <p:spTgt spid="297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9"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0884640"/>
      </p:ext>
    </p:extLst>
  </p:cSld>
  <p:clrMapOvr>
    <a:masterClrMapping/>
  </p:clrMapOvr>
  <p:transition spd="slow" advClick="0" advTm="0">
    <p:fade/>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ción Inicial 05" id="{92743AAB-F398-487A-B92A-77EC1261AC14}" vid="{5A2E725D-69FD-4E98-B9F0-EB4072FEFEE9}"/>
    </a:ext>
  </a:extLst>
</a:theme>
</file>

<file path=docProps/app.xml><?xml version="1.0" encoding="utf-8"?>
<Properties xmlns="http://schemas.openxmlformats.org/officeDocument/2006/extended-properties" xmlns:vt="http://schemas.openxmlformats.org/officeDocument/2006/docPropsVTypes">
  <Template>Presentación Inicial 10</Template>
  <TotalTime>1910</TotalTime>
  <Words>2638</Words>
  <Application>Microsoft Office PowerPoint</Application>
  <PresentationFormat>Panorámica</PresentationFormat>
  <Paragraphs>249</Paragraphs>
  <Slides>17</Slides>
  <Notes>0</Notes>
  <HiddenSlides>0</HiddenSlides>
  <MMClips>3</MMClips>
  <ScaleCrop>false</ScaleCrop>
  <HeadingPairs>
    <vt:vector size="6" baseType="variant">
      <vt:variant>
        <vt:lpstr>Fuentes usadas</vt:lpstr>
      </vt:variant>
      <vt:variant>
        <vt:i4>11</vt:i4>
      </vt:variant>
      <vt:variant>
        <vt:lpstr>Tema</vt:lpstr>
      </vt:variant>
      <vt:variant>
        <vt:i4>1</vt:i4>
      </vt:variant>
      <vt:variant>
        <vt:lpstr>Títulos de diapositiva</vt:lpstr>
      </vt:variant>
      <vt:variant>
        <vt:i4>17</vt:i4>
      </vt:variant>
    </vt:vector>
  </HeadingPairs>
  <TitlesOfParts>
    <vt:vector size="29" baseType="lpstr">
      <vt:lpstr>Algerian</vt:lpstr>
      <vt:lpstr>Arial</vt:lpstr>
      <vt:lpstr>Arial Narrow</vt:lpstr>
      <vt:lpstr>Calibri</vt:lpstr>
      <vt:lpstr>Calibri Light</vt:lpstr>
      <vt:lpstr>CommercialScript BT</vt:lpstr>
      <vt:lpstr>Cooper Black</vt:lpstr>
      <vt:lpstr>Edwardian Script ITC</vt:lpstr>
      <vt:lpstr>Kristen ITC</vt:lpstr>
      <vt:lpstr>Times New Roman</vt:lpstr>
      <vt:lpstr>Verdana</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(ANa)  Animales Extintos 2751</dc:title>
  <dc:creator>Emilio M Aguilar P</dc:creator>
  <cp:lastModifiedBy>Eagle's nest</cp:lastModifiedBy>
  <cp:revision>205</cp:revision>
  <dcterms:created xsi:type="dcterms:W3CDTF">2016-12-14T02:11:45Z</dcterms:created>
  <dcterms:modified xsi:type="dcterms:W3CDTF">2017-06-08T23:47:55Z</dcterms:modified>
</cp:coreProperties>
</file>