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75" r:id="rId4"/>
    <p:sldId id="389" r:id="rId5"/>
    <p:sldId id="355" r:id="rId6"/>
    <p:sldId id="366" r:id="rId7"/>
    <p:sldId id="374" r:id="rId8"/>
    <p:sldId id="362" r:id="rId9"/>
    <p:sldId id="370" r:id="rId10"/>
    <p:sldId id="373" r:id="rId11"/>
    <p:sldId id="354" r:id="rId12"/>
    <p:sldId id="367" r:id="rId13"/>
    <p:sldId id="368" r:id="rId14"/>
    <p:sldId id="360" r:id="rId15"/>
    <p:sldId id="372" r:id="rId16"/>
    <p:sldId id="352" r:id="rId17"/>
    <p:sldId id="364" r:id="rId18"/>
    <p:sldId id="356" r:id="rId19"/>
    <p:sldId id="358" r:id="rId20"/>
    <p:sldId id="259" r:id="rId21"/>
    <p:sldId id="260" r:id="rId22"/>
    <p:sldId id="280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RimNeeAkY/P6AHPoBeMOg==" hashData="W0sctOnWEpzHbCl/7oqMUjxYP0RbQuoVq9BmCvzRIzViCoaefSGXZ6MEGPsJp2owVBKrJHz6NaRF63cTr2mB2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7F7"/>
    <a:srgbClr val="F3F3F3"/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18/05/2017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842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2517480" y="221681"/>
            <a:ext cx="9494411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20000"/>
                <a:gd name="adj2" fmla="val 0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Animales extintos e</a:t>
            </a: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n los últimos </a:t>
            </a: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250 años</a:t>
            </a:r>
            <a:endParaRPr kumimoji="0" lang="es-ES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5491814" y="5509960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21111796">
            <a:off x="3518453" y="299586"/>
            <a:ext cx="8587408" cy="39344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scadeDown">
              <a:avLst>
                <a:gd name="adj" fmla="val 3386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Animales extintos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en los últimos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250 años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Sérénata (Extraño en el paraiso) Marcha de los aviadores-Eaglenest.wav"/>
          </p:stSnd>
        </p:sndAc>
      </p:transition>
    </mc:Choice>
    <mc:Fallback xmlns="">
      <p:transition spd="slow" advClick="0" advTm="0">
        <p:fade/>
        <p:sndAc>
          <p:stSnd>
            <p:snd r:embed="rId9" name="Sérénata (Extraño en el paraiso) Marcha de los aviadores-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6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00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054397"/>
            <a:ext cx="1219199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Animales extintos en los últimos 250 años</a:t>
            </a:r>
            <a:endParaRPr lang="es-ES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sz="2800" dirty="0"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Con el paso de los años, especies raras van desapareciendo del planeta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la acción desmedida del hombre. </a:t>
            </a:r>
          </a:p>
          <a:p>
            <a:pPr algn="ctr"/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Sí, es verdad que algunos animales se extinguen por diversas razones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las complejas cuestiones evolutivas de adaptación,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también es cierto que muchas especies desaparecen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la superficie de la Tierra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la caza irracional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practicada por los seres humanos.</a:t>
            </a:r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0012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9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266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50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60947" y="597209"/>
            <a:ext cx="1150219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cambios en el clima, los desastres naturales,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enfermedades desconocidas o,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también muy frecuentes, ataques de depredadores,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son algunos de los peligros naturales que los animales enfrentan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pueden </a:t>
            </a:r>
            <a:r>
              <a:rPr lang="es-MX" sz="2800" b="1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llevarlos a su extinción</a:t>
            </a:r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Pero ninguna de las amenazas externas, 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 demostrado ser más destructiva que las acciones humanas.</a:t>
            </a:r>
          </a:p>
          <a:p>
            <a:pPr algn="ctr"/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Esta lista compilada por la revista </a:t>
            </a:r>
            <a:r>
              <a:rPr lang="es-MX" sz="2800" i="1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Super Interesante</a:t>
            </a:r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sirve para recordar el pasado, pero también para advertir sobre futuro. </a:t>
            </a:r>
          </a:p>
          <a:p>
            <a:pPr algn="ctr"/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Dale un vistazo a los </a:t>
            </a:r>
            <a:r>
              <a:rPr lang="es-MX" sz="2800" b="1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animales extintos en los últimos 250 años</a:t>
            </a:r>
            <a:r>
              <a:rPr lang="es-MX" sz="2800" dirty="0">
                <a:solidFill>
                  <a:srgbClr val="C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s-MX" sz="2800" dirty="0">
              <a:solidFill>
                <a:srgbClr val="C00000"/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1369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47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63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81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9126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12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23" y="197424"/>
            <a:ext cx="5981700" cy="601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15 animales extintos en los últimos 250 años (27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096" y="1025563"/>
            <a:ext cx="5981700" cy="48958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4682331" y="190391"/>
            <a:ext cx="2839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Norfolk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Kaká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5934568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isla de Norfolk, en Australia, fue el hábitat de esta hermosa ave,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fue cazada hasta su extinción en 1800.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442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20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40" y="551583"/>
            <a:ext cx="7036377" cy="576608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7074618" y="2555576"/>
            <a:ext cx="41360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Perico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Seychelles</a:t>
            </a:r>
          </a:p>
        </p:txBody>
      </p:sp>
      <p:sp>
        <p:nvSpPr>
          <p:cNvPr id="4" name="Rectángulo 3"/>
          <p:cNvSpPr/>
          <p:nvPr/>
        </p:nvSpPr>
        <p:spPr>
          <a:xfrm>
            <a:off x="6096000" y="346054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Extinto a principios del siglo XX,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era, como su nombre lo indica,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 loro originario de las islas Seychelles.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8377" y="3805841"/>
            <a:ext cx="12155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Se extinguió en el siglo </a:t>
            </a:r>
            <a:r>
              <a:rPr lang="es-MX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fornian FB" panose="0207040306080B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XIX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(1822), debido a la acción de los colonizadores.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Habitaba una isla australiana, la King Island.</a:t>
            </a:r>
          </a:p>
          <a:p>
            <a:pPr algn="ctr"/>
            <a:endParaRPr lang="es-MX" sz="2400" dirty="0"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Aunque algunas especies se han extinto por motivos adversos,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seres humanos son los responsables de la extinción de algunas de ellas.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Eso es muy triste, tanto, que nos hace preguntarnos si realmente somos tan “racionales” como decimos ser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pic>
        <p:nvPicPr>
          <p:cNvPr id="2" name="Imagen 1" descr="15 animales extintos en los últimos 250 años (2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15207" y="278346"/>
            <a:ext cx="4364189" cy="3614803"/>
          </a:xfrm>
          <a:prstGeom prst="rect">
            <a:avLst/>
          </a:prstGeom>
          <a:ln w="127000" cap="rnd">
            <a:solidFill>
              <a:schemeClr val="bg2">
                <a:lumMod val="9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n 2" descr="15 animales extintos en los últimos 250 años (15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3" y="283418"/>
            <a:ext cx="4306829" cy="3579561"/>
          </a:xfrm>
          <a:prstGeom prst="rect">
            <a:avLst/>
          </a:prstGeom>
          <a:ln w="127000" cap="rnd">
            <a:solidFill>
              <a:schemeClr val="bg2">
                <a:lumMod val="9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5094072" y="283418"/>
            <a:ext cx="21146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Emu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negro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5595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28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778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224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8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099458"/>
            <a:ext cx="5775614" cy="4708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 descr="15 animales extintos en los últimos 250 años (23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8" y="1939642"/>
            <a:ext cx="5581657" cy="46577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841271" y="10278"/>
            <a:ext cx="4379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Foca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monje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del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caribe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601082"/>
            <a:ext cx="60959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Estos grandes mamíferos, que podían superar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los dos metros de largo, vivían en el mar Caribe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eran codiciados por los pescadores,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gracias a su piel.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Fueron vistos por última vez hace más de 80 años.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282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4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569" y="1840484"/>
            <a:ext cx="5981700" cy="2124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15 animales extintos en los últimos 250 años (17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77" y="919840"/>
            <a:ext cx="5453313" cy="521017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7120151" y="1013747"/>
            <a:ext cx="3643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Dugong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Steller</a:t>
            </a:r>
            <a:endParaRPr lang="es-MX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008916" y="400053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vez más, la acción de los colonizadores,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disfrutaban de la carne de este mamífero,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llevó a su extinción en 1768.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Vivió en el Mar de Bering,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extensión del Océano Pacífico.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7401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644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746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3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4" y="271468"/>
            <a:ext cx="5635336" cy="42451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n 2" descr="15 animales extintos en los últimos 250 años (16)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77"/>
          <a:stretch/>
        </p:blipFill>
        <p:spPr bwMode="auto">
          <a:xfrm>
            <a:off x="5943595" y="135955"/>
            <a:ext cx="5981700" cy="4505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0" y="4537002"/>
            <a:ext cx="1219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Descubierto a finales del siglo </a:t>
            </a:r>
            <a:r>
              <a:rPr lang="es-MX" sz="1600" dirty="0">
                <a:solidFill>
                  <a:srgbClr val="000000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XIX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su existencia en la tierra no duró mucho más,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acabó por extinguirse 50 años después, principalmente por acción de otros animales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como el zorro y el gato que los cazaban, o por la competencia con los conejos,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ejemplo, por alimentación.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Habitaron Australia.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028403" y="172573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Bilby</a:t>
            </a:r>
            <a:endParaRPr lang="es-MX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8433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498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4802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15 animales extintos en los últimos 250 años (13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75" y="308203"/>
            <a:ext cx="5680362" cy="4025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 descr="15 animales extintos en los últimos 250 años (14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130" y="1784579"/>
            <a:ext cx="5777345" cy="4728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6095996" y="609600"/>
            <a:ext cx="60960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Bandicoot</a:t>
            </a:r>
            <a:r>
              <a:rPr lang="es-MX" sz="24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4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pies</a:t>
            </a:r>
            <a:r>
              <a:rPr lang="es-MX" sz="24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4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cerdo</a:t>
            </a:r>
          </a:p>
        </p:txBody>
      </p:sp>
      <p:sp>
        <p:nvSpPr>
          <p:cNvPr id="5" name="Rectángulo 4"/>
          <p:cNvSpPr/>
          <p:nvPr/>
        </p:nvSpPr>
        <p:spPr>
          <a:xfrm>
            <a:off x="-4" y="4488880"/>
            <a:ext cx="61375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Marsupial originario del interior de Australia, desapareció en los años 50, más la causa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su completa extinción permanece indefinida,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ya que los informes de los propios habitantes afirmaban que, incluso antes de la colonización europea, el animal ya era raro.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702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19)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8"/>
          <a:stretch/>
        </p:blipFill>
        <p:spPr bwMode="auto">
          <a:xfrm>
            <a:off x="271993" y="696169"/>
            <a:ext cx="7494996" cy="5897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3259326" y="127057"/>
            <a:ext cx="5673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Wallaby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cola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puntiaguda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7766988" y="2496334"/>
            <a:ext cx="44250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Del tamaño de una liebre, desapareció en 1956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causa de un nuevo depredador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Australia: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el zorro.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488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5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3" y="0"/>
            <a:ext cx="507314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4241425" y="186434"/>
            <a:ext cx="3719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Toolache</a:t>
            </a:r>
            <a:r>
              <a:rPr lang="es-MX" b="1" dirty="0">
                <a:solidFill>
                  <a:srgbClr val="000000"/>
                </a:solidFill>
                <a:latin typeface="Roboto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Wallaby</a:t>
            </a:r>
            <a:endParaRPr lang="es-MX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967341" y="529355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piel de este canguro fue muy apreciada,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lo que lleva a la especie, nativa de Australia,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completa extinción,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los años 40 del siglo pasado.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15 animales extintos en los últimos 250 años (18)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05"/>
          <a:stretch/>
        </p:blipFill>
        <p:spPr bwMode="auto">
          <a:xfrm>
            <a:off x="5824247" y="928256"/>
            <a:ext cx="6118936" cy="4322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972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uiExpand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9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57" y="74892"/>
            <a:ext cx="5529943" cy="3376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15 animales extintos en los últimos 250 años (24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3257"/>
            <a:ext cx="5777345" cy="47285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7833667" y="738639"/>
            <a:ext cx="2858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Antílope</a:t>
            </a:r>
            <a:r>
              <a:rPr lang="es-MX" sz="28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Azul</a:t>
            </a:r>
          </a:p>
        </p:txBody>
      </p:sp>
      <p:sp>
        <p:nvSpPr>
          <p:cNvPr id="5" name="Rectángulo 4"/>
          <p:cNvSpPr/>
          <p:nvPr/>
        </p:nvSpPr>
        <p:spPr>
          <a:xfrm>
            <a:off x="43543" y="422702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Desapareció en el lejano año de 1800,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no sólo porque su hábitat natural fue invadido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por los agricultores, sino también debido a la caza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los colonos europeos en la sabana africana.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498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uiExpand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6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979" y="414337"/>
            <a:ext cx="5981700" cy="602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15 animales extintos en los últimos 250 años (21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15" y="719146"/>
            <a:ext cx="5202026" cy="51274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955030" y="97371"/>
            <a:ext cx="42819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Ciervo</a:t>
            </a:r>
            <a:r>
              <a:rPr lang="es-MX" sz="24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400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Schomburgk</a:t>
            </a:r>
            <a:endParaRPr lang="es-MX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1" y="6335930"/>
            <a:ext cx="121746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caza también fue fatal para este animal, que habita en Tailandia. Desapareció en 1938.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037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1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1780" y="232929"/>
            <a:ext cx="5527965" cy="31072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6000" y="826154"/>
            <a:ext cx="609600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MX" alt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Tilacino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Debido a su espalda rayada se ganó el mote de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lobo o tigre de Tasmania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" y="3978949"/>
            <a:ext cx="6096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Tenía su hábitat en Australia y Nueva Guinea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finalmente terminó por extinguirse en 1936,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debido principalmente a la caza.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Era el mayor marsupial carnívoro 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 los tiempos modernos.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mercialScript BT" panose="03030803040807090C04" pitchFamily="66" charset="2"/>
            </a:endParaRPr>
          </a:p>
        </p:txBody>
      </p:sp>
      <p:pic>
        <p:nvPicPr>
          <p:cNvPr id="5" name="Imagen 4" descr="15 animales extintos en los últimos 250 años (28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002" y="2604654"/>
            <a:ext cx="4823277" cy="400915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866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8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656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7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35" y="96992"/>
            <a:ext cx="5514447" cy="4469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 descr="15 animales extintos en los últimos 250 años (22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954" y="74438"/>
            <a:ext cx="5537810" cy="4492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960500" y="5405634"/>
            <a:ext cx="16690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Quagga</a:t>
            </a:r>
            <a:endParaRPr lang="es-MX" sz="2800" b="1" kern="180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826323" y="4516267"/>
            <a:ext cx="921327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Parecidas a las cebras, se distinguen por las rayas en una sola parte del cuerpo.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Vivieron en África del Sur y desaparecieron debido a la caza.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última foto de una </a:t>
            </a:r>
            <a:r>
              <a:rPr lang="es-MX" sz="24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quagga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 salvaje fue tomada en 1870 y, en 1883,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murió la última de la especie mantenida en cautiverio.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83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570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11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1" y="810599"/>
            <a:ext cx="5456964" cy="3614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 descr="15 animales extintos en los últimos 250 años (26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6364" y="685804"/>
            <a:ext cx="5486400" cy="38767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196182" y="176540"/>
            <a:ext cx="780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Rinoceronte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Negro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África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Occidental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6364" y="4565728"/>
            <a:ext cx="114992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Es el animal más recientemente extinto en esta lista.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En 2011, esta subespecie de rinoceronte desapareció del centro de África Occidental.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¿Puedes adivinar por qué? 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caza de los humanos que comercializan prácticamente todo su cuerpo.</a:t>
            </a:r>
            <a:endParaRPr lang="es-MX" sz="24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92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58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726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 animales extintos en los últimos 250 años (10)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848" y="789690"/>
            <a:ext cx="6490772" cy="4526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15 animales extintos en los últimos 250 años (25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290" y="736929"/>
            <a:ext cx="5053445" cy="413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4466403" y="221219"/>
            <a:ext cx="333937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3000"/>
              </a:lnSpc>
              <a:spcBef>
                <a:spcPts val="3000"/>
              </a:spcBef>
              <a:spcAft>
                <a:spcPts val="1125"/>
              </a:spcAft>
            </a:pP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Tigre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del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2800" b="1" kern="18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  <a:cs typeface="Times New Roman" panose="02020603050405020304" pitchFamily="18" charset="0"/>
              </a:rPr>
              <a:t>Caspio</a:t>
            </a:r>
            <a:r>
              <a:rPr lang="es-MX" sz="2800" b="1" dirty="0">
                <a:solidFill>
                  <a:srgbClr val="00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Algerian" panose="04020705040A02060702" pitchFamily="8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0" y="4816617"/>
            <a:ext cx="1219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Una vez más, </a:t>
            </a:r>
            <a:r>
              <a:rPr lang="es-MX" sz="2400" b="1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la caza furtiva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 diezmó a esta especie,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que habita en el Kurdistán, China, Irán, Afganistán y Turquía</a:t>
            </a:r>
          </a:p>
          <a:p>
            <a:pPr algn="ctr"/>
            <a:endParaRPr lang="es-MX" sz="2400" dirty="0">
              <a:solidFill>
                <a:srgbClr val="000000"/>
              </a:solidFill>
              <a:latin typeface="CommercialScript BT" panose="03030803040807090C04" pitchFamily="66" charset="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Desapareció definitivamente en la década de 1960, pero en el siglo </a:t>
            </a:r>
            <a:r>
              <a:rPr lang="es-MX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XIX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el Imperio Ruso tenía determinada su matanza, para que la región fuera más </a:t>
            </a:r>
            <a:r>
              <a:rPr lang="es-MX" sz="2400" dirty="0" err="1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colonizable</a:t>
            </a:r>
            <a:r>
              <a:rPr lang="es-MX" sz="24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400" dirty="0">
              <a:latin typeface="CommercialScript BT" panose="03030803040807090C04" pitchFamily="66" charset="2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19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992"/>
                            </p:stCondLst>
                            <p:childTnLst>
                              <p:par>
                                <p:cTn id="4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Andre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rieu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André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Rieu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39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1769</TotalTime>
  <Words>785</Words>
  <Application>Microsoft Office PowerPoint</Application>
  <PresentationFormat>Panorámica</PresentationFormat>
  <Paragraphs>145</Paragraphs>
  <Slides>22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37" baseType="lpstr">
      <vt:lpstr>Algerian</vt:lpstr>
      <vt:lpstr>Arial</vt:lpstr>
      <vt:lpstr>Arial Narrow</vt:lpstr>
      <vt:lpstr>Bell MT</vt:lpstr>
      <vt:lpstr>Calibri</vt:lpstr>
      <vt:lpstr>Calibri Light</vt:lpstr>
      <vt:lpstr>Californian FB</vt:lpstr>
      <vt:lpstr>CommercialScript BT</vt:lpstr>
      <vt:lpstr>Cooper Black</vt:lpstr>
      <vt:lpstr>Edwardian Script ITC</vt:lpstr>
      <vt:lpstr>Kristen ITC</vt:lpstr>
      <vt:lpstr>Roboto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animales extintos en los últimos 250 años</dc:title>
  <dc:creator>Emilio M Aguilar P</dc:creator>
  <cp:lastModifiedBy>Eagle's nest</cp:lastModifiedBy>
  <cp:revision>179</cp:revision>
  <dcterms:created xsi:type="dcterms:W3CDTF">2016-12-14T02:11:45Z</dcterms:created>
  <dcterms:modified xsi:type="dcterms:W3CDTF">2017-05-18T12:03:47Z</dcterms:modified>
</cp:coreProperties>
</file>