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activeX/activeX2.xml" ContentType="application/vnd.ms-office.activeX+xml"/>
  <Override PartName="/ppt/activeX/activeX13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activeX/activeX11.xml" ContentType="application/vnd.ms-office.activeX+xml"/>
  <Override PartName="/ppt/activeX/activeX22.xml" ContentType="application/vnd.ms-office.activeX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activeX/activeX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activeX/activeX8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4"/>
  </p:notesMasterIdLst>
  <p:sldIdLst>
    <p:sldId id="287" r:id="rId3"/>
    <p:sldId id="284" r:id="rId4"/>
    <p:sldId id="286" r:id="rId5"/>
    <p:sldId id="300" r:id="rId6"/>
    <p:sldId id="302" r:id="rId7"/>
    <p:sldId id="303" r:id="rId8"/>
    <p:sldId id="299" r:id="rId9"/>
    <p:sldId id="307" r:id="rId10"/>
    <p:sldId id="298" r:id="rId11"/>
    <p:sldId id="297" r:id="rId12"/>
    <p:sldId id="296" r:id="rId13"/>
    <p:sldId id="295" r:id="rId14"/>
    <p:sldId id="308" r:id="rId15"/>
    <p:sldId id="294" r:id="rId16"/>
    <p:sldId id="293" r:id="rId17"/>
    <p:sldId id="292" r:id="rId18"/>
    <p:sldId id="277" r:id="rId19"/>
    <p:sldId id="274" r:id="rId20"/>
    <p:sldId id="265" r:id="rId21"/>
    <p:sldId id="278" r:id="rId22"/>
    <p:sldId id="310" r:id="rId23"/>
    <p:sldId id="279" r:id="rId24"/>
    <p:sldId id="280" r:id="rId25"/>
    <p:sldId id="309" r:id="rId26"/>
    <p:sldId id="273" r:id="rId27"/>
    <p:sldId id="305" r:id="rId28"/>
    <p:sldId id="282" r:id="rId29"/>
    <p:sldId id="291" r:id="rId30"/>
    <p:sldId id="283" r:id="rId31"/>
    <p:sldId id="288" r:id="rId32"/>
    <p:sldId id="289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a6jstrLsh7sHAPIbbCgbw" hashData="BnuFv6RFhjNs98LwUoESn+R008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40" autoAdjust="0"/>
  </p:normalViewPr>
  <p:slideViewPr>
    <p:cSldViewPr>
      <p:cViewPr>
        <p:scale>
          <a:sx n="40" d="100"/>
          <a:sy n="40" d="100"/>
        </p:scale>
        <p:origin x="-1392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9CB3E0-2409-4F4C-A18D-CCF720D8387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AFD40-F715-4DFA-8569-F5F72E0B58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2E87A0-D8E3-4BE5-ACDB-0D9DBE637A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0ED4E-6261-4856-964C-F7973D184CBC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2AC4E-0802-4807-A4A5-569DB37BED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2797D3-BEB2-4B34-B63B-8A0DE1169F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10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1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12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3.xml"/><Relationship Id="rId1" Type="http://schemas.openxmlformats.org/officeDocument/2006/relationships/vmlDrawing" Target="../drawings/vmlDrawing1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4.xml"/><Relationship Id="rId1" Type="http://schemas.openxmlformats.org/officeDocument/2006/relationships/vmlDrawing" Target="../drawings/vmlDrawing14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5.xml"/><Relationship Id="rId1" Type="http://schemas.openxmlformats.org/officeDocument/2006/relationships/vmlDrawing" Target="../drawings/vmlDrawing15.v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6.xml"/><Relationship Id="rId1" Type="http://schemas.openxmlformats.org/officeDocument/2006/relationships/vmlDrawing" Target="../drawings/vmlDrawing16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17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18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9.xml"/><Relationship Id="rId1" Type="http://schemas.openxmlformats.org/officeDocument/2006/relationships/vmlDrawing" Target="../drawings/vmlDrawing19.v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0.xml"/><Relationship Id="rId1" Type="http://schemas.openxmlformats.org/officeDocument/2006/relationships/vmlDrawing" Target="../drawings/vmlDrawing20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1.xml"/><Relationship Id="rId1" Type="http://schemas.openxmlformats.org/officeDocument/2006/relationships/vmlDrawing" Target="../drawings/vmlDrawing21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2.xml"/><Relationship Id="rId1" Type="http://schemas.openxmlformats.org/officeDocument/2006/relationships/vmlDrawing" Target="../drawings/vmlDrawing22.v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3.xml"/><Relationship Id="rId1" Type="http://schemas.openxmlformats.org/officeDocument/2006/relationships/vmlDrawing" Target="../drawings/vmlDrawing23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4_www_onliner_ws_2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6858016" cy="685801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5715016"/>
            <a:ext cx="8858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reflection blurRad="6350" stA="60000" endA="900" endPos="60000" dist="29997" dir="5400000" sy="-100000" algn="bl" rotWithShape="0"/>
                </a:effectLst>
                <a:latin typeface="DigifaceWide" pitchFamily="2" charset="0"/>
              </a:rPr>
              <a:t>Animaciones  En Flash</a:t>
            </a:r>
            <a:endParaRPr lang="es-ES" sz="4800" b="1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reflection blurRad="6350" stA="60000" endA="900" endPos="60000" dist="29997" dir="5400000" sy="-100000" algn="bl" rotWithShape="0"/>
              </a:effectLst>
              <a:latin typeface="DigifaceWide" pitchFamily="2" charset="0"/>
            </a:endParaRPr>
          </a:p>
        </p:txBody>
      </p:sp>
    </p:spTree>
  </p:cSld>
  <p:clrMapOvr>
    <a:masterClrMapping/>
  </p:clrMapOvr>
  <p:transition advClick="0" advTm="9000">
    <p:sndAc>
      <p:stSnd>
        <p:snd r:embed="rId2" name="Psyche- chris_sphee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000100" y="1857364"/>
            <a:ext cx="721520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Las  siguientes son  imágenes   interactivas  ,mueve tu  ratón (mouse ) y haz </a:t>
            </a:r>
            <a:r>
              <a:rPr lang="es-ES" sz="40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click</a:t>
            </a:r>
            <a:r>
              <a:rPr lang="es-ES" sz="40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en la pantalla del monitor  o encima de las imágenes   y verás lo que sucede</a:t>
            </a:r>
            <a:endParaRPr lang="es-ES" sz="40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45058" name="ShockwaveFlash1" r:id="rId2" imgW="9142857" imgH="6857143"/>
    </p:controls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66562" name="ShockwaveFlash1" r:id="rId2" imgW="9142857" imgH="6857143"/>
    </p:controls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64514" name="ShockwaveFlash1" r:id="rId2" imgW="9142857" imgH="6857143"/>
    </p:controls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62466" name="ShockwaveFlash1" r:id="rId2" imgW="9900476" imgH="7461091"/>
    </p:controls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67586" name="ShockwaveFlash1" r:id="rId2" imgW="9142857" imgH="6857143"/>
    </p:controls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857224" y="2000240"/>
            <a:ext cx="721520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En la siguiente 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imágen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  haz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click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en  interruptor de luz ,en cajones de escritorio cortina y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lampara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verás los efectos </a:t>
            </a:r>
            <a:endParaRPr lang="es-ES" sz="44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68610" name="ShockwaveFlash1" r:id="rId2" imgW="9142857" imgH="6857143"/>
    </p:controls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69634" name="ShockwaveFlash1" r:id="rId2" imgW="9142857" imgH="8326012"/>
    </p:controls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70658" name="ShockwaveFlash1" r:id="rId2" imgW="9142857" imgH="6857143"/>
    </p:controls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</p:spTree>
    <p:controls>
      <p:control spid="71682" name="ShockwaveFlash1" r:id="rId2" imgW="9142857" imgH="7964012"/>
    </p:controls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000100" y="1214422"/>
            <a:ext cx="692945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En la siguiente 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imágen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  haz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click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en  la flechita</a:t>
            </a:r>
          </a:p>
          <a:p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en la barra  de mes y de año ,pon tu fecha de nacimiento y verás  el día de la semana que naciste</a:t>
            </a:r>
            <a:endParaRPr lang="es-ES" sz="44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72706" name="ShockwaveFlash1" r:id="rId2" imgW="9142857" imgH="6857143"/>
    </p:controls>
  </p:cSld>
  <p:clrMapOvr>
    <a:masterClrMapping/>
  </p:clrMapOvr>
  <p:transition advClick="0" advTm="4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73730" name="ShockwaveFlash1" r:id="rId2" imgW="10259857" imgH="6857143"/>
    </p:controls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60418" name="ShockwaveFlash1" r:id="rId2" imgW="10405506" imgH="6857143"/>
    </p:controls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34818" name="ShockwaveFlash1" r:id="rId2" imgW="12095238" imgH="6857143"/>
    </p:controls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29698" name="ShockwaveFlash1" r:id="rId2" imgW="10009524" imgH="7561905"/>
    </p:controls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27650" name="ShockwaveFlash1" r:id="rId2" imgW="11987305" imgH="8064533"/>
    </p:controls>
  </p:cSld>
  <p:clrMapOvr>
    <a:masterClrMapping/>
  </p:clrMapOvr>
  <p:transition advClick="0" advTm="14000">
    <p:sndAc>
      <p:stSnd>
        <p:snd r:embed="rId4" name="Psyche- chris_spheeri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37890" name="ShockwaveFlash1" r:id="rId2" imgW="10333333" imgH="7676190"/>
    </p:controls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80898" name="ShockwaveFlash1" r:id="rId2" imgW="9142857" imgH="6857143"/>
    </p:controls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1285852" y="714356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ola</a:t>
            </a:r>
            <a:endParaRPr lang="es-ES" dirty="0"/>
          </a:p>
        </p:txBody>
      </p:sp>
    </p:spTree>
    <p:controls>
      <p:control spid="38914" name="ShockwaveFlash1" r:id="rId2" imgW="9142857" imgH="6857143"/>
    </p:controls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40962" name="ShockwaveFlash1" r:id="rId2" imgW="9142857" imgH="6857143"/>
    </p:controls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28662" y="2143116"/>
            <a:ext cx="721520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En la siguiente 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imágen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  atrapa las pelotitas moviendo  la barra  horizontal</a:t>
            </a:r>
            <a:endParaRPr lang="es-ES" sz="44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31746" name="ShockwaveFlash1" r:id="rId2" imgW="9142857" imgH="6857143"/>
    </p:controls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59394" name="ShockwaveFlash1" r:id="rId2" imgW="9142857" imgH="8497486"/>
    </p:controls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41986" name="ShockwaveFlash1" r:id="rId2" imgW="9757544" imgH="7316221"/>
    </p:controls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857224" y="1357298"/>
            <a:ext cx="721520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En la siguiente 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imágen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  haz </a:t>
            </a:r>
            <a:r>
              <a:rPr lang="es-ES" sz="4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click</a:t>
            </a:r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 en cada cuadradito y mueve las  barras  verticales </a:t>
            </a:r>
          </a:p>
          <a:p>
            <a:pPr algn="ctr"/>
            <a:r>
              <a:rPr lang="es-ES" sz="4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 verás diferentes efectos </a:t>
            </a:r>
            <a:endParaRPr lang="es-ES" sz="44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2065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43010" name="ShockwaveFlash1" r:id="rId2" imgW="9142857" imgH="6857143"/>
    </p:controls>
  </p:cSld>
  <p:clrMapOvr>
    <a:masterClrMapping/>
  </p:clrMapOvr>
  <p:transition advClick="0" advTm="5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ores-en-movimiento-561223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-5357882" y="-1214470"/>
            <a:ext cx="142876" cy="190501"/>
          </a:xfrm>
          <a:effectLst>
            <a:softEdge rad="635000"/>
          </a:effectLst>
        </p:spPr>
      </p:pic>
      <p:pic>
        <p:nvPicPr>
          <p:cNvPr id="5" name="4 Imagen" descr="185_www_onliner_ws_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86378" y="0"/>
            <a:ext cx="60959" cy="45719"/>
          </a:xfrm>
          <a:prstGeom prst="rect">
            <a:avLst/>
          </a:prstGeom>
        </p:spPr>
      </p:pic>
      <p:pic>
        <p:nvPicPr>
          <p:cNvPr id="6" name="5 Imagen" descr="www-onliner-ws-1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0"/>
            <a:ext cx="6858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500166" y="6000768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gradFill flip="none" rotWithShape="1">
                  <a:gsLst>
                    <a:gs pos="0">
                      <a:srgbClr val="0000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1"/>
                  <a:tileRect/>
                </a:gradFill>
                <a:latin typeface="Matura MT Script Capitals" pitchFamily="66" charset="0"/>
              </a:rPr>
              <a:t>Francisco del Olmo-Jazmín</a:t>
            </a:r>
            <a:endParaRPr lang="es-ES" sz="3600" dirty="0">
              <a:gradFill flip="none" rotWithShape="1">
                <a:gsLst>
                  <a:gs pos="0">
                    <a:srgbClr val="0000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1"/>
                <a:tileRect/>
              </a:gra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IMACION  EN  FLAS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ANIMACION  EN  FLASH</Template>
  <TotalTime>0</TotalTime>
  <Words>179</Words>
  <Application>Microsoft Office PowerPoint</Application>
  <PresentationFormat>Presentación en pantalla (4:3)</PresentationFormat>
  <Paragraphs>38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ANIMACION  EN  FLASH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2012-05-24T21:39:20Z</dcterms:created>
  <dcterms:modified xsi:type="dcterms:W3CDTF">2012-05-24T21:52:12Z</dcterms:modified>
</cp:coreProperties>
</file>