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1" r:id="rId3"/>
    <p:sldId id="352" r:id="rId4"/>
    <p:sldId id="350" r:id="rId5"/>
    <p:sldId id="256" r:id="rId6"/>
    <p:sldId id="301" r:id="rId7"/>
    <p:sldId id="304" r:id="rId8"/>
    <p:sldId id="305" r:id="rId9"/>
    <p:sldId id="306" r:id="rId10"/>
    <p:sldId id="294" r:id="rId11"/>
    <p:sldId id="341" r:id="rId12"/>
    <p:sldId id="342" r:id="rId13"/>
    <p:sldId id="343" r:id="rId14"/>
    <p:sldId id="344" r:id="rId15"/>
    <p:sldId id="346" r:id="rId16"/>
    <p:sldId id="295" r:id="rId17"/>
    <p:sldId id="257" r:id="rId18"/>
    <p:sldId id="302" r:id="rId19"/>
    <p:sldId id="303" r:id="rId20"/>
    <p:sldId id="259" r:id="rId21"/>
    <p:sldId id="325" r:id="rId22"/>
    <p:sldId id="326" r:id="rId23"/>
    <p:sldId id="328" r:id="rId24"/>
    <p:sldId id="329" r:id="rId25"/>
    <p:sldId id="330" r:id="rId26"/>
    <p:sldId id="258" r:id="rId27"/>
    <p:sldId id="287" r:id="rId28"/>
    <p:sldId id="260" r:id="rId29"/>
    <p:sldId id="261" r:id="rId30"/>
    <p:sldId id="263" r:id="rId31"/>
    <p:sldId id="315" r:id="rId32"/>
    <p:sldId id="316" r:id="rId33"/>
    <p:sldId id="317" r:id="rId34"/>
    <p:sldId id="318" r:id="rId35"/>
    <p:sldId id="319" r:id="rId36"/>
    <p:sldId id="262" r:id="rId37"/>
    <p:sldId id="264" r:id="rId38"/>
    <p:sldId id="265" r:id="rId39"/>
    <p:sldId id="266" r:id="rId40"/>
    <p:sldId id="267" r:id="rId41"/>
    <p:sldId id="336" r:id="rId42"/>
    <p:sldId id="279" r:id="rId43"/>
    <p:sldId id="337" r:id="rId44"/>
    <p:sldId id="338" r:id="rId45"/>
    <p:sldId id="340" r:id="rId46"/>
    <p:sldId id="269" r:id="rId47"/>
    <p:sldId id="272" r:id="rId48"/>
    <p:sldId id="268" r:id="rId49"/>
    <p:sldId id="292" r:id="rId50"/>
    <p:sldId id="271" r:id="rId51"/>
    <p:sldId id="293" r:id="rId52"/>
    <p:sldId id="291" r:id="rId53"/>
    <p:sldId id="273" r:id="rId54"/>
    <p:sldId id="276" r:id="rId55"/>
    <p:sldId id="335" r:id="rId56"/>
    <p:sldId id="275" r:id="rId57"/>
    <p:sldId id="274" r:id="rId58"/>
    <p:sldId id="288" r:id="rId59"/>
    <p:sldId id="332" r:id="rId60"/>
    <p:sldId id="333" r:id="rId61"/>
    <p:sldId id="300" r:id="rId62"/>
    <p:sldId id="278" r:id="rId63"/>
    <p:sldId id="297" r:id="rId64"/>
    <p:sldId id="322" r:id="rId65"/>
    <p:sldId id="281" r:id="rId66"/>
    <p:sldId id="323" r:id="rId67"/>
    <p:sldId id="324" r:id="rId68"/>
    <p:sldId id="349" r:id="rId69"/>
    <p:sldId id="348" r:id="rId70"/>
    <p:sldId id="298" r:id="rId71"/>
    <p:sldId id="312" r:id="rId72"/>
    <p:sldId id="280" r:id="rId73"/>
    <p:sldId id="283" r:id="rId74"/>
    <p:sldId id="307" r:id="rId75"/>
    <p:sldId id="277" r:id="rId76"/>
    <p:sldId id="290" r:id="rId77"/>
    <p:sldId id="296" r:id="rId78"/>
    <p:sldId id="308" r:id="rId79"/>
    <p:sldId id="314" r:id="rId80"/>
    <p:sldId id="331" r:id="rId81"/>
    <p:sldId id="320" r:id="rId82"/>
    <p:sldId id="284" r:id="rId83"/>
    <p:sldId id="313" r:id="rId84"/>
    <p:sldId id="282" r:id="rId85"/>
    <p:sldId id="285" r:id="rId86"/>
    <p:sldId id="353" r:id="rId87"/>
    <p:sldId id="354" r:id="rId88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7AuJ0dyyYRYUiZ5Jqgb4w" hashData="wfXDKe8xLh4CumNT1vYetfE0yE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722" y="-882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6"/>
            <a:ext cx="893556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1"/>
            <a:ext cx="893556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1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1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1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1"/>
            <a:ext cx="345851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8" y="274639"/>
            <a:ext cx="236529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39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1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1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6B654-3E98-4611-9359-FACD1DB692E0}" type="datetimeFigureOut">
              <a:rPr lang="es-ES" smtClean="0"/>
              <a:pPr/>
              <a:t>13/03/2017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5" y="6356351"/>
            <a:ext cx="33289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1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50BBE-E26C-4A17-BDEF-0EC3FBB5D9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90.jpeg"/><Relationship Id="rId4" Type="http://schemas.openxmlformats.org/officeDocument/2006/relationships/image" Target="../media/image3.gif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2.png"/><Relationship Id="rId10" Type="http://schemas.openxmlformats.org/officeDocument/2006/relationships/image" Target="../media/image9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Resultado de imagen de andy seliverstof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512425" cy="6923464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7000" contrast="4000"/>
          </a:blip>
          <a:srcRect/>
          <a:stretch>
            <a:fillRect/>
          </a:stretch>
        </p:blipFill>
        <p:spPr bwMode="auto">
          <a:xfrm>
            <a:off x="0" y="-19050"/>
            <a:ext cx="10512425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8988" y="3388996"/>
            <a:ext cx="6858000" cy="8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6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-69512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6783316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0197" y="5611367"/>
            <a:ext cx="711190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3" y="4572019"/>
            <a:ext cx="3095122" cy="983350"/>
          </a:xfrm>
          <a:prstGeom prst="rect">
            <a:avLst/>
          </a:prstGeom>
        </p:spPr>
        <p:txBody>
          <a:bodyPr wrap="square" lIns="74681" tIns="37340" rIns="74681" bIns="37340">
            <a:spAutoFit/>
          </a:bodyPr>
          <a:lstStyle/>
          <a:p>
            <a:pPr algn="ctr"/>
            <a:endParaRPr lang="es-ES" sz="59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27056" y="500042"/>
            <a:ext cx="9215502" cy="7786718"/>
          </a:xfrm>
          <a:prstGeom prst="rect">
            <a:avLst/>
          </a:prstGeom>
        </p:spPr>
        <p:txBody>
          <a:bodyPr wrap="none" lIns="74681" tIns="37340" rIns="74681" bIns="37340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9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V Boli" pitchFamily="2" charset="0"/>
                <a:cs typeface="MV Boli" pitchFamily="2" charset="0"/>
              </a:rPr>
              <a:t>   Andy </a:t>
            </a:r>
          </a:p>
          <a:p>
            <a:pPr algn="ctr"/>
            <a:r>
              <a:rPr lang="es-ES" sz="2900" b="1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V Boli" pitchFamily="2" charset="0"/>
                <a:cs typeface="MV Boli" pitchFamily="2" charset="0"/>
              </a:rPr>
              <a:t>Seliverstoff</a:t>
            </a:r>
            <a:r>
              <a:rPr lang="es-ES" sz="29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V Boli" pitchFamily="2" charset="0"/>
                <a:cs typeface="MV Boli" pitchFamily="2" charset="0"/>
              </a:rPr>
              <a:t>  </a:t>
            </a:r>
            <a:endParaRPr lang="es-ES" sz="2900" b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V Boli" pitchFamily="2" charset="0"/>
              <a:cs typeface="MV Boli" pitchFamily="2" charset="0"/>
            </a:endParaRPr>
          </a:p>
          <a:p>
            <a:pPr algn="ctr"/>
            <a:endParaRPr lang="es-ES" sz="29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058025" y="5547179"/>
            <a:ext cx="2309465" cy="934064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7516" y="764704"/>
            <a:ext cx="1178997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6379" y="188642"/>
            <a:ext cx="897936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  <p:sndAc>
      <p:stSnd>
        <p:snd r:embed="rId2" name="ernesto cortazar - morir de amor [dying of love 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photos.smugmug.com/Prints/LKBD-v2/i-vNfFPDH/0/X2/GDC_7067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1706"/>
            <a:ext cx="10512425" cy="7319705"/>
          </a:xfrm>
          <a:prstGeom prst="rect">
            <a:avLst/>
          </a:prstGeom>
          <a:noFill/>
        </p:spPr>
      </p:pic>
      <p:sp>
        <p:nvSpPr>
          <p:cNvPr id="15" name="14 Triángulo rectángulo"/>
          <p:cNvSpPr/>
          <p:nvPr/>
        </p:nvSpPr>
        <p:spPr>
          <a:xfrm>
            <a:off x="0" y="0"/>
            <a:ext cx="10512425" cy="6858000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15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0512425" cy="6858000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 w="25400" algn="ctr">
            <a:noFill/>
            <a:miter lim="800000"/>
            <a:headEnd/>
            <a:tailEnd/>
          </a:ln>
        </p:spPr>
        <p:txBody>
          <a:bodyPr rot="10800000"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638638" y="0"/>
            <a:ext cx="9082313" cy="6309783"/>
          </a:xfrm>
          <a:prstGeom prst="rtTriangle">
            <a:avLst/>
          </a:prstGeom>
          <a:blipFill>
            <a:blip r:embed="rId3"/>
            <a:tile tx="0" ty="0" sx="100000" sy="100000" flip="none" algn="tl"/>
          </a:blipFill>
          <a:ln w="25400" algn="ctr">
            <a:noFill/>
            <a:miter lim="800000"/>
            <a:headEnd/>
            <a:tailEnd/>
          </a:ln>
        </p:spPr>
        <p:txBody>
          <a:bodyPr rot="10800000"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20526" y="499533"/>
            <a:ext cx="9891899" cy="6358467"/>
          </a:xfrm>
          <a:prstGeom prst="rtTriangle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324576" y="929218"/>
            <a:ext cx="8608872" cy="5928782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03413" y="1"/>
            <a:ext cx="8161730" cy="5829300"/>
          </a:xfrm>
          <a:prstGeom prst="rtTriangle">
            <a:avLst/>
          </a:prstGeom>
          <a:solidFill>
            <a:srgbClr val="00B0F0">
              <a:alpha val="59608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1924317" y="1411818"/>
            <a:ext cx="7533905" cy="5446182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591128" y="0"/>
            <a:ext cx="6842201" cy="5253567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 w="25400" algn="ctr">
            <a:noFill/>
            <a:miter lim="800000"/>
            <a:headEnd/>
            <a:tailEnd/>
          </a:ln>
        </p:spPr>
        <p:txBody>
          <a:bodyPr rot="10800000"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Jose Luis\Desktop\15-696x512.jpg"/>
          <p:cNvPicPr>
            <a:picLocks noChangeAspect="1" noChangeArrowheads="1"/>
          </p:cNvPicPr>
          <p:nvPr/>
        </p:nvPicPr>
        <p:blipFill>
          <a:blip r:embed="rId2"/>
          <a:srcRect t="10956"/>
          <a:stretch>
            <a:fillRect/>
          </a:stretch>
        </p:blipFill>
        <p:spPr bwMode="auto">
          <a:xfrm>
            <a:off x="-2530530" y="-857280"/>
            <a:ext cx="13433445" cy="8903146"/>
          </a:xfrm>
          <a:prstGeom prst="rect">
            <a:avLst/>
          </a:prstGeom>
          <a:noFill/>
        </p:spPr>
      </p:pic>
      <p:pic>
        <p:nvPicPr>
          <p:cNvPr id="6148" name="Picture 4" descr="40f32147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2530530" y="-428652"/>
            <a:ext cx="13474277" cy="7786742"/>
          </a:xfrm>
          <a:prstGeom prst="rect">
            <a:avLst/>
          </a:prstGeom>
          <a:noFill/>
        </p:spPr>
      </p:pic>
      <p:pic>
        <p:nvPicPr>
          <p:cNvPr id="6149" name="Picture 5" descr="40f32147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2530530" y="-428652"/>
            <a:ext cx="13474319" cy="77867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sultado de imagen de Andy Seliverstoff, WIKIPE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29000" cy="34290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898758" y="2071678"/>
            <a:ext cx="7263805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400" b="1" i="0" u="none" strike="noStrike" normalizeH="0" baseline="0" dirty="0" smtClean="0">
                <a:latin typeface="MV Boli" pitchFamily="2" charset="0"/>
                <a:cs typeface="MV Boli" pitchFamily="2" charset="0"/>
              </a:rPr>
              <a:t>Estas fotos son geniales, pero la última es simplemente increíble. Piensa en cuántos intentos habría tenido que hacer, para hacerlo bien.</a:t>
            </a:r>
          </a:p>
        </p:txBody>
      </p:sp>
      <p:sp>
        <p:nvSpPr>
          <p:cNvPr id="3" name="2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0512425" cy="6858000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 w="25400" algn="ctr">
            <a:noFill/>
            <a:miter lim="800000"/>
            <a:headEnd/>
            <a:tailEnd/>
          </a:ln>
        </p:spPr>
        <p:txBody>
          <a:bodyPr rot="10800000"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0512425" cy="6858000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s://photos.smugmug.com/Prints/LKBD-v2/i-6sWc72Z/0/X2/GDC43381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72993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photos.smugmug.com/Prints/LKBD-v2/i-kcCzTGR/0/X2/GDC40690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356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s://photos.smugmug.com/Prints/LKBD-v2/i-vNfFPDH/0/X2/GDC_7067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66"/>
            <a:ext cx="10772748" cy="75009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s://photos.smugmug.com/Prints/LKBD-v2/i-5k3cTQN/0/X2/GDC_7011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60" y="-500090"/>
            <a:ext cx="10522085" cy="75136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de Andy Seliverstoff, WIKIPE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29000" cy="34290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469998" y="3286124"/>
            <a:ext cx="8756675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Los niños pequeños con sus perros grandes – Andy </a:t>
            </a:r>
            <a:r>
              <a:rPr kumimoji="0" lang="es-E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Seliverstoff</a:t>
            </a:r>
            <a:endParaRPr kumimoji="0" lang="es-E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V Boli" pitchFamily="2" charset="0"/>
              <a:cs typeface="MV Boli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Rusia fotógrafo que vive en San Petersburgo 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Andy </a:t>
            </a:r>
            <a:r>
              <a:rPr kumimoji="0" lang="es-E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Seliverstoff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 pone de relieve todas las razas de perros, específicamente las carreras de perros grandes, como el gran danés, el pastor de </a:t>
            </a:r>
            <a:r>
              <a:rPr kumimoji="0" lang="es-E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brie</a:t>
            </a: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, Terranova o el San Bernardo.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Sus fotografías también se han tomado de un libro que será lanzado en febrero 2017 y compilar todos estos adorables fotos perros y sus pequeños amos.</a:t>
            </a:r>
            <a:b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</a:br>
            <a:r>
              <a:rPr kumimoji="0" lang="es-E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Cuadros llenos de ternura y una buena dosis de humor en esta serie titulado "Pequeños niños con sus perros grandes"</a:t>
            </a:r>
          </a:p>
        </p:txBody>
      </p:sp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0512425" cy="6858000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 w="25400" algn="ctr">
            <a:noFill/>
            <a:miter lim="800000"/>
            <a:headEnd/>
            <a:tailEnd/>
          </a:ln>
        </p:spPr>
        <p:txBody>
          <a:bodyPr rot="10800000"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10512425" cy="6858000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69-696x4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10512425" cy="74916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70-696x4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4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701329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13-696x4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70082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28-696x4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70082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Resultado de imagen de Andy Seliverstoff, WIKIPE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754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en.bcdn.biz/Images/2016/12/15/3428e4d0-85b0-4874-b07f-91c6ff8af2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504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photos.smugmug.com/Prints/LKBD-v2/i-w7mqc8s/0/X2/GDC44499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33536" cy="72866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photos.smugmug.com/Prints/LKBD-v2/i-htFS7kt/0/XL/GDC41635GDCh-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719391"/>
            <a:ext cx="10512425" cy="757739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898626" y="3786190"/>
            <a:ext cx="805879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El fotógrafo Andy </a:t>
            </a:r>
            <a:r>
              <a:rPr kumimoji="0" lang="es-E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Seliverstoff</a:t>
            </a: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, de 58 años, de San Petersburgo, Rusia, concibió y dio a luz a esta encantadora serie de imágenes que celebran el vínculo único entre los niños diminutos y sus perros de mascota amistosos.</a:t>
            </a:r>
          </a:p>
        </p:txBody>
      </p:sp>
      <p:pic>
        <p:nvPicPr>
          <p:cNvPr id="20482" name="Picture 2" descr="Resultado de imagen de Andy Seliverstoff, WIKIPE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429000" cy="34290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Triángulo rectángulo"/>
          <p:cNvSpPr>
            <a:spLocks noChangeArrowheads="1"/>
          </p:cNvSpPr>
          <p:nvPr/>
        </p:nvSpPr>
        <p:spPr bwMode="auto">
          <a:xfrm flipH="1" flipV="1">
            <a:off x="0" y="0"/>
            <a:ext cx="10512425" cy="6858000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 w="25400" algn="ctr">
            <a:noFill/>
            <a:miter lim="800000"/>
            <a:headEnd/>
            <a:tailEnd/>
          </a:ln>
        </p:spPr>
        <p:txBody>
          <a:bodyPr rot="10800000"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10512425" cy="6858000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53" tIns="55577" rIns="111153" bIns="55577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med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little-kids-big-dogs-friendship-photography-andy-seliverstoff-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"/>
            <a:ext cx="10512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972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7557-161219144437-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13705"/>
            <a:ext cx="10899814" cy="727170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7557-1612191444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122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7557-161219144436-51.jpg"/>
          <p:cNvPicPr>
            <a:picLocks noChangeAspect="1" noChangeArrowheads="1"/>
          </p:cNvPicPr>
          <p:nvPr/>
        </p:nvPicPr>
        <p:blipFill>
          <a:blip r:embed="rId2"/>
          <a:srcRect t="11403"/>
          <a:stretch>
            <a:fillRect/>
          </a:stretch>
        </p:blipFill>
        <p:spPr bwMode="auto">
          <a:xfrm>
            <a:off x="-1" y="-263290"/>
            <a:ext cx="10512425" cy="71546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en.bcdn.biz/Images/2016/12/15/7b2f28f2-b161-40ee-abc6-e20b5c798c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017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andy seliversto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209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en.bcdn.biz/Images/2016/12/15/4023b087-1121-4c1d-8f34-43b5816ae4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324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en.bcdn.biz/Images/2016/12/15/b296eb2e-93d9-4df3-a42a-8e5c5865d0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324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en.bcdn.biz/Images/2016/12/15/674f8028-0a0a-4dc7-b7b8-bcd72b1f1c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32479" cy="6858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255684" y="428604"/>
            <a:ext cx="78746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Durante cuatro meses tomó miles de fotos en San Petersburgo y luego compiló su propio libro de sus cien imágenes favoritas.</a:t>
            </a: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s://photos.smugmug.com/Prints/LKBD-v2/i-2PrJ5jd/0/X2/GDC_7922GDCh2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70139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s://photos.smugmug.com/Prints/LKBD-v2/i-6PtBrGP/1/X2/GDC_7733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459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s://photos.smugmug.com/Prints/LKBD-v2/i-CrZSczN/0/X2/GDC_5922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66792"/>
            <a:ext cx="10828376" cy="72247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s://photos.smugmug.com/Prints/LKBD-v2/i-nnzbnvL/0/X2/GDC_5224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45107" cy="70357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s://photos.smugmug.com/Prints/LKBD-v2/i-JJWkwg2/0/X2/GDC_5153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en.bcdn.biz/Images/2016/12/15/38846f36-2a3f-47ee-87a2-1aefdeec49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283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en.bcdn.biz/Images/2016/12/15/afff4786-3b63-4e89-b0cf-cbfd99357c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220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en.bcdn.biz/Images/2016/12/15/9e4cf4c8-6516-41dd-8fa2-f4881bcafe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091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en.bcdn.biz/Images/2016/12/15/c82ec81d-69c8-4bc1-b3bb-02e50e001d5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091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photos.smugmug.com/Prints/LKBD-v2/i-BWLSTz9/0/X2/GDC42971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6" cy="6858001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898494" y="357166"/>
            <a:ext cx="842968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A pesar de que Andy había sido un fotógrafo durante muchos años, sólo comenzó a tomarlo en serio como una profesión muy recientemente. </a:t>
            </a: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30-664x4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28376" cy="684927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en.bcdn.biz/Images/2016/12/15/c73b48c9-ca0d-4529-8eed-4361f03f2d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57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34-696x4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70082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59-696x4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70082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66-696x4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70082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en.bcdn.biz/Images/2016/12/15/d7026782-b3fd-4bb6-89ff-99fe37f856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091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en.bcdn.biz/Images/2016/12/15/d1e2d0ce-87c6-44e2-b9de-0c8f0856f8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091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en.bcdn.biz/Images/2016/12/15/4cdacc8b-4e7f-48d2-9a7a-63d2dd50c35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512425" cy="702710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Resultado de imagen de Andy Seliverstoff, WIKIPEDIA"/>
          <p:cNvPicPr>
            <a:picLocks noChangeAspect="1" noChangeArrowheads="1"/>
          </p:cNvPicPr>
          <p:nvPr/>
        </p:nvPicPr>
        <p:blipFill>
          <a:blip r:embed="rId2"/>
          <a:srcRect t="15966"/>
          <a:stretch>
            <a:fillRect/>
          </a:stretch>
        </p:blipFill>
        <p:spPr bwMode="auto">
          <a:xfrm>
            <a:off x="-1" y="-285776"/>
            <a:ext cx="10512425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andy seliversto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923464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98428" y="285728"/>
            <a:ext cx="944478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Siempre ha amado a los perros, especialmente a los grandes daneses, pero, en esta serie, también fotografió </a:t>
            </a:r>
            <a:r>
              <a:rPr kumimoji="0" lang="es-E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terrieres</a:t>
            </a: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 rusos negros, terrícolas y </a:t>
            </a:r>
            <a:r>
              <a:rPr kumimoji="0" lang="es-E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briads</a:t>
            </a: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.</a:t>
            </a:r>
          </a:p>
        </p:txBody>
      </p:sp>
    </p:spTree>
  </p:cSld>
  <p:clrMapOvr>
    <a:masterClrMapping/>
  </p:clrMapOvr>
  <p:transition spd="med" advTm="1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wikilinks.fr/wp-content/uploads/2017/01/Grand-chien-race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5124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>
        <p:snd r:embed="rId2" name="ernesto cortazar-la vie en rose345.wav"/>
      </p:stSnd>
    </p:sndAc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http://www.wikilinks.fr/wp-content/uploads/2017/01/Grand-chien-race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en.bcdn.biz/Images/2016/12/15/1c05067b-a098-4755-8a71-fed86b1df3c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66"/>
            <a:ext cx="11842698" cy="75009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en.bcdn.biz/Images/2016/12/15/f3a3c2f5-0e11-4cd6-aab3-1f0e4c210eb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091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7557-1612191444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122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en.bcdn.biz/Images/2016/12/15/9b75765a-3112-4a52-a60f-3a9e91b632f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747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photos.smugmug.com/Prints/LKBD-v2/i-WHJ5r7Q/0/X2/GDC41403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22176" cy="7727945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27056" y="214290"/>
            <a:ext cx="936265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En su página web escribe: "Siempre tomo mucho tiempo con el perro que está delante de mi cámara para conocer la personalidad de mi modelo de perro lo mejor que puedo".</a:t>
            </a:r>
          </a:p>
        </p:txBody>
      </p:sp>
    </p:spTree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andy seliverstof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7557-161219144431-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122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7557-1612191444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132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photos.smugmug.com/Prints/LKBD-v2/i-n622Z5F/0/X2/CY9B6651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19153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en.bcdn.biz/Images/2016/12/15/205eaaae-d5e9-482e-9d36-9b67fc3316f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Andy Seliverstoff, WIKIPED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285908"/>
            <a:ext cx="10512425" cy="82340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s://photos.smugmug.com/Prints/LKBD-v2/i-CH7Cq4R/1/X2/GDC_5649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tos.smugmug.com/Prints/LKBD-v2/i-NhbkNNK/0/X2/GDC_9447GDCh3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15713" cy="7549948"/>
          </a:xfrm>
          <a:prstGeom prst="rect">
            <a:avLst/>
          </a:prstGeom>
          <a:noFill/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98428" y="285728"/>
            <a:ext cx="9613931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"... Los aspectos humanos que a menudo reconocemos en nuestros perros son, entre otras cosas, lo que nos hace sentir tan cerca de ellos. Y es este aspecto que trato de expresar en mi fotografía ".</a:t>
            </a:r>
          </a:p>
        </p:txBody>
      </p:sp>
    </p:spTree>
  </p:cSld>
  <p:clrMapOvr>
    <a:masterClrMapping/>
  </p:clrMapOvr>
  <p:transition spd="med" advTm="19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512425" cy="70090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little-kids-big-dogs-friendship-photography-andy-seliverstoff-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571528"/>
            <a:ext cx="10512425" cy="80359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n.bcdn.biz/Images/2016/12/15/6c329354-e8b3-47ca-8236-1abcd27dbdd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091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http://en.bcdn.biz/Images/2016/12/15/bb1b571a-c469-46db-a294-34caf30cca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9982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photos.smugmug.com/Prints/LKBD-v2/i-Spdg6Rw/0/X2/CY9B6556GDCh2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50675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s://photos.smugmug.com/Prints/LKBD-v2/i-vCxtF7j/0/X2/GDC_9250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139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en.bcdn.biz/Images/2016/12/15/0b4a4909-dd9e-4324-b4a4-13ec1fb0d7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en.bcdn.biz/Images/2016/12/15/0d215dcf-31ff-4154-8601-41c889ff1d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1142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s://photos.smugmug.com/Prints/LKBD-v2/i-93zn62s/0/X2/GDC47940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7557-161219144439-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2914"/>
            <a:ext cx="10512425" cy="7310914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12742" y="0"/>
            <a:ext cx="936265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Afirma que "la personalidad y el carácter son únicos para cada perro individual ..."</a:t>
            </a: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512425" cy="70090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  <p:sndAc>
      <p:stSnd>
        <p:snd r:embed="rId2" name="ernesto cortazar - forever maria.wav"/>
      </p:stSnd>
    </p:sndAc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photos.smugmug.com/Prints/LKBD-v2/i-PXvBFkr/0/X2/GDC47826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403"/>
            <a:ext cx="10604357" cy="75724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s://photos.smugmug.com/Prints/LKBD-v2/i-kZHJV4p/0/XL/GDC_7571GDCh-XL.jpg"/>
          <p:cNvPicPr>
            <a:picLocks noChangeAspect="1" noChangeArrowheads="1"/>
          </p:cNvPicPr>
          <p:nvPr/>
        </p:nvPicPr>
        <p:blipFill>
          <a:blip r:embed="rId2"/>
          <a:srcRect t="21875"/>
          <a:stretch>
            <a:fillRect/>
          </a:stretch>
        </p:blipFill>
        <p:spPr bwMode="auto">
          <a:xfrm>
            <a:off x="1755750" y="0"/>
            <a:ext cx="7042162" cy="73364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7557-1612191444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1078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s://photos.smugmug.com/Prints/LKBD-v2/i-BLjwDhh/0/X2/GDC_7947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15647" cy="72163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photos.smugmug.com/Prints/LKBD-v2/i-LS8jM2S/0/X2/GDC_9418GDCh2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01399" cy="7406956"/>
          </a:xfrm>
          <a:prstGeom prst="rect">
            <a:avLst/>
          </a:prstGeom>
          <a:noFill/>
        </p:spPr>
      </p:pic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398428" y="428604"/>
            <a:ext cx="975680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V Boli" pitchFamily="2" charset="0"/>
                <a:cs typeface="MV Boli" pitchFamily="2" charset="0"/>
              </a:rPr>
              <a:t>"... Los aspectos humanos que a menudo reconocemos en nuestros perros son, entre otras cosas, lo que nos hace sentir tan cerca de ellos. Y es este aspecto que trato de expresar en mi fotografía ".</a:t>
            </a:r>
          </a:p>
        </p:txBody>
      </p:sp>
    </p:spTree>
  </p:cSld>
  <p:clrMapOvr>
    <a:masterClrMapping/>
  </p:clrMapOvr>
  <p:transition spd="med" advTm="17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s://photos.smugmug.com/Prints/LKBD-v2/i-4fqHd3k/0/X2/GDC_7493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6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en.bcdn.biz/Images/2016/12/15/cb5d6b06-418f-4ce4-955a-895ee1e4a22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697083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en.bcdn.biz/Images/2016/12/15/0ae455c3-c27c-41b3-bb52-19c6f40bc46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photos.smugmug.com/Prints/LKBD-v2/i-5k3cTQN/0/X2/GDC_7011GDCh-X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660" y="-500090"/>
            <a:ext cx="10522085" cy="7513656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6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6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1" y="5803927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3" y="4572019"/>
            <a:ext cx="3095122" cy="983350"/>
          </a:xfrm>
          <a:prstGeom prst="rect">
            <a:avLst/>
          </a:prstGeom>
        </p:spPr>
        <p:txBody>
          <a:bodyPr wrap="square" lIns="74681" tIns="37340" rIns="74681" bIns="37340">
            <a:spAutoFit/>
          </a:bodyPr>
          <a:lstStyle/>
          <a:p>
            <a:pPr algn="ctr"/>
            <a:endParaRPr lang="es-ES" sz="59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98428" y="357166"/>
            <a:ext cx="3571900" cy="2857520"/>
          </a:xfrm>
          <a:prstGeom prst="rect">
            <a:avLst/>
          </a:prstGeom>
        </p:spPr>
        <p:txBody>
          <a:bodyPr wrap="none" lIns="74681" tIns="37340" rIns="74681" bIns="37340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V Boli" pitchFamily="2" charset="0"/>
                <a:cs typeface="MV Boli" pitchFamily="2" charset="0"/>
              </a:rPr>
              <a:t>UN FUERTE </a:t>
            </a:r>
          </a:p>
          <a:p>
            <a:pPr algn="ctr"/>
            <a:r>
              <a:rPr lang="es-ES" sz="2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V Boli" pitchFamily="2" charset="0"/>
                <a:cs typeface="MV Boli" pitchFamily="2" charset="0"/>
              </a:rPr>
              <a:t>ABRAZO,</a:t>
            </a:r>
          </a:p>
          <a:p>
            <a:pPr algn="ctr"/>
            <a:r>
              <a:rPr lang="es-ES" sz="2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V Boli" pitchFamily="2" charset="0"/>
                <a:cs typeface="MV Boli" pitchFamily="2" charset="0"/>
              </a:rPr>
              <a:t>QUE TENGAS</a:t>
            </a:r>
          </a:p>
          <a:p>
            <a:pPr algn="ctr"/>
            <a:r>
              <a:rPr lang="es-ES" sz="29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V Boli" pitchFamily="2" charset="0"/>
                <a:cs typeface="MV Boli" pitchFamily="2" charset="0"/>
              </a:rPr>
              <a:t> UN BUEN DIA</a:t>
            </a:r>
          </a:p>
          <a:p>
            <a:pPr algn="ctr"/>
            <a:endParaRPr lang="es-ES" sz="29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70592" y="-285776"/>
            <a:ext cx="4021713" cy="344145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3471" tIns="46735" rIns="93471" bIns="46735">
            <a:spAutoFit/>
          </a:bodyPr>
          <a:lstStyle/>
          <a:p>
            <a:pPr algn="ctr" defTabSz="934644" eaLnBrk="0" hangingPunct="0">
              <a:spcBef>
                <a:spcPct val="50000"/>
              </a:spcBef>
            </a:pPr>
            <a:endParaRPr lang="fr-FR" sz="28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934644" eaLnBrk="0" hangingPunct="0">
              <a:spcBef>
                <a:spcPct val="50000"/>
              </a:spcBef>
            </a:pPr>
            <a:r>
              <a:rPr lang="fr-FR" sz="28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28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28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934644" eaLnBrk="0" hangingPunct="0">
                <a:spcBef>
                  <a:spcPct val="50000"/>
                </a:spcBef>
              </a:pPr>
              <a:t>lunes, 13 de marzo de 2017</a:t>
            </a:fld>
            <a:endParaRPr lang="es-ES" sz="28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934644" eaLnBrk="0" hangingPunct="0">
              <a:spcBef>
                <a:spcPct val="50000"/>
              </a:spcBef>
            </a:pPr>
            <a:r>
              <a:rPr lang="fr-FR" sz="28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28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28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28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28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934644" eaLnBrk="0" hangingPunct="0">
                <a:spcBef>
                  <a:spcPct val="50000"/>
                </a:spcBef>
              </a:pPr>
              <a:t>11:03</a:t>
            </a:fld>
            <a:r>
              <a:rPr lang="fr-FR" sz="28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2800" b="1" dirty="0" err="1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2800" b="1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28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934644" eaLnBrk="0" hangingPunct="0">
              <a:spcBef>
                <a:spcPct val="50000"/>
              </a:spcBef>
            </a:pPr>
            <a:endParaRPr lang="fr-FR" sz="3300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457852" y="5611366"/>
            <a:ext cx="2309465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dy Seliverstoff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Andy Seliverstoff</Template>
  <TotalTime>52</TotalTime>
  <Words>360</Words>
  <Application>Microsoft Office PowerPoint</Application>
  <PresentationFormat>Personalizado</PresentationFormat>
  <Paragraphs>22</Paragraphs>
  <Slides>86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86</vt:i4>
      </vt:variant>
    </vt:vector>
  </HeadingPairs>
  <TitlesOfParts>
    <vt:vector size="88" baseType="lpstr">
      <vt:lpstr>Andy Seliverstoff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40</cp:revision>
  <dcterms:created xsi:type="dcterms:W3CDTF">2017-03-13T09:19:57Z</dcterms:created>
  <dcterms:modified xsi:type="dcterms:W3CDTF">2017-03-13T10:12:10Z</dcterms:modified>
</cp:coreProperties>
</file>