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2"/>
  </p:notesMasterIdLst>
  <p:sldIdLst>
    <p:sldId id="364" r:id="rId3"/>
    <p:sldId id="372" r:id="rId4"/>
    <p:sldId id="440" r:id="rId5"/>
    <p:sldId id="434" r:id="rId6"/>
    <p:sldId id="373" r:id="rId7"/>
    <p:sldId id="374" r:id="rId8"/>
    <p:sldId id="432" r:id="rId9"/>
    <p:sldId id="437" r:id="rId10"/>
    <p:sldId id="376" r:id="rId11"/>
    <p:sldId id="377" r:id="rId12"/>
    <p:sldId id="385" r:id="rId13"/>
    <p:sldId id="375" r:id="rId14"/>
    <p:sldId id="347" r:id="rId15"/>
    <p:sldId id="379" r:id="rId16"/>
    <p:sldId id="380" r:id="rId17"/>
    <p:sldId id="381" r:id="rId18"/>
    <p:sldId id="378" r:id="rId19"/>
    <p:sldId id="382" r:id="rId20"/>
    <p:sldId id="383" r:id="rId21"/>
    <p:sldId id="384" r:id="rId22"/>
    <p:sldId id="386" r:id="rId23"/>
    <p:sldId id="387" r:id="rId24"/>
    <p:sldId id="388" r:id="rId25"/>
    <p:sldId id="389" r:id="rId26"/>
    <p:sldId id="390" r:id="rId27"/>
    <p:sldId id="391" r:id="rId28"/>
    <p:sldId id="392" r:id="rId29"/>
    <p:sldId id="393" r:id="rId30"/>
    <p:sldId id="394" r:id="rId31"/>
    <p:sldId id="401" r:id="rId32"/>
    <p:sldId id="395" r:id="rId33"/>
    <p:sldId id="396" r:id="rId34"/>
    <p:sldId id="397" r:id="rId35"/>
    <p:sldId id="398" r:id="rId36"/>
    <p:sldId id="399" r:id="rId37"/>
    <p:sldId id="400" r:id="rId38"/>
    <p:sldId id="402" r:id="rId39"/>
    <p:sldId id="403" r:id="rId40"/>
    <p:sldId id="404" r:id="rId41"/>
    <p:sldId id="405" r:id="rId42"/>
    <p:sldId id="406" r:id="rId43"/>
    <p:sldId id="407" r:id="rId44"/>
    <p:sldId id="408" r:id="rId45"/>
    <p:sldId id="409" r:id="rId46"/>
    <p:sldId id="410" r:id="rId47"/>
    <p:sldId id="411" r:id="rId48"/>
    <p:sldId id="412" r:id="rId49"/>
    <p:sldId id="413" r:id="rId50"/>
    <p:sldId id="414" r:id="rId51"/>
    <p:sldId id="415" r:id="rId52"/>
    <p:sldId id="416" r:id="rId53"/>
    <p:sldId id="422" r:id="rId54"/>
    <p:sldId id="417" r:id="rId55"/>
    <p:sldId id="418" r:id="rId56"/>
    <p:sldId id="419" r:id="rId57"/>
    <p:sldId id="420" r:id="rId58"/>
    <p:sldId id="421" r:id="rId59"/>
    <p:sldId id="423" r:id="rId60"/>
    <p:sldId id="424" r:id="rId61"/>
    <p:sldId id="425" r:id="rId62"/>
    <p:sldId id="426" r:id="rId63"/>
    <p:sldId id="427" r:id="rId64"/>
    <p:sldId id="428" r:id="rId65"/>
    <p:sldId id="429" r:id="rId66"/>
    <p:sldId id="430" r:id="rId67"/>
    <p:sldId id="431" r:id="rId68"/>
    <p:sldId id="433" r:id="rId69"/>
    <p:sldId id="435" r:id="rId70"/>
    <p:sldId id="436" r:id="rId71"/>
    <p:sldId id="438" r:id="rId72"/>
    <p:sldId id="439" r:id="rId73"/>
    <p:sldId id="441" r:id="rId74"/>
    <p:sldId id="442" r:id="rId75"/>
    <p:sldId id="443" r:id="rId76"/>
    <p:sldId id="444" r:id="rId77"/>
    <p:sldId id="445" r:id="rId78"/>
    <p:sldId id="446" r:id="rId79"/>
    <p:sldId id="370" r:id="rId80"/>
    <p:sldId id="447" r:id="rId81"/>
  </p:sldIdLst>
  <p:sldSz cx="109093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Gm+tRn2W9fhUlJAQx7vKA" hashData="Wl+0bZc4G9IlgpwwxRgc5wVW+o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84" y="-384"/>
      </p:cViewPr>
      <p:guideLst>
        <p:guide orient="horz" pos="2160"/>
        <p:guide pos="34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FF44D3-F3DE-4708-9650-27E6D3A6EC6A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01675" y="685800"/>
            <a:ext cx="5454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F0492F-74B8-440F-A09A-A33C1ED87C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B8997-69A1-485B-9CFF-149EBDEE4923}" type="slidenum">
              <a:rPr lang="es-ES" smtClean="0"/>
              <a:pPr/>
              <a:t>54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8198" y="2130426"/>
            <a:ext cx="9272905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6395" y="3886200"/>
            <a:ext cx="763651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1760" y="4406901"/>
            <a:ext cx="927290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1760" y="2906713"/>
            <a:ext cx="927290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5465" y="1600201"/>
            <a:ext cx="481827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45561" y="1600201"/>
            <a:ext cx="481827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5465" y="1535113"/>
            <a:ext cx="482016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5465" y="2174875"/>
            <a:ext cx="482016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41774" y="1535113"/>
            <a:ext cx="48220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41774" y="2174875"/>
            <a:ext cx="48220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465" y="273050"/>
            <a:ext cx="358908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65233" y="273051"/>
            <a:ext cx="609860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5465" y="1435101"/>
            <a:ext cx="358908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8299" y="4800600"/>
            <a:ext cx="654558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38299" y="612775"/>
            <a:ext cx="654558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8299" y="5367338"/>
            <a:ext cx="654558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09242" y="274639"/>
            <a:ext cx="2454593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5465" y="274639"/>
            <a:ext cx="7181956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8199" y="2130428"/>
            <a:ext cx="9272905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6395" y="3886200"/>
            <a:ext cx="763651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5465" y="274638"/>
            <a:ext cx="981837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5465" y="1600201"/>
            <a:ext cx="981837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5465" y="6356351"/>
            <a:ext cx="254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B48BD-7B74-441C-BA05-388E7565B409}" type="datetimeFigureOut">
              <a:rPr lang="es-ES" smtClean="0"/>
              <a:pPr/>
              <a:t>03/03/2018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27344" y="6356351"/>
            <a:ext cx="3454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18332" y="6356351"/>
            <a:ext cx="254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5465" y="6245225"/>
            <a:ext cx="254550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7" Type="http://schemas.openxmlformats.org/officeDocument/2006/relationships/image" Target="../media/image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Jose Luis\Desktop\foto-branco-di-caprioli-all-alba.jpeg"/>
          <p:cNvPicPr>
            <a:picLocks noChangeAspect="1" noChangeArrowheads="1"/>
          </p:cNvPicPr>
          <p:nvPr/>
        </p:nvPicPr>
        <p:blipFill>
          <a:blip r:embed="rId3"/>
          <a:srcRect b="13541"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51000"/>
          </a:blip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7477" y="3387483"/>
            <a:ext cx="6858000" cy="8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38781" y="3387483"/>
            <a:ext cx="6858000" cy="8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09093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3"/>
            <a:ext cx="109093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25428" y="5715016"/>
            <a:ext cx="785818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62674" y="4572014"/>
            <a:ext cx="321197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239940" y="1714488"/>
            <a:ext cx="6686902" cy="476837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ANDREA</a:t>
            </a:r>
          </a:p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ZAMPATTI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2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54123" y="5429264"/>
            <a:ext cx="2786082" cy="9340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blinds dir="vert"/>
    <p:sndAc>
      <p:stSnd loop="1">
        <p:snd r:embed="rId2" name="09 Forever in Love愛到永恆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8404878aee8bd4191b81d896babc0c8d794d502d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29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Andrea-Zampat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1246" y="1000108"/>
            <a:ext cx="7740666" cy="48660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8436" y="1000108"/>
            <a:ext cx="7358114" cy="4625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883014" y="1714488"/>
            <a:ext cx="6770631" cy="4531251"/>
          </a:xfrm>
          <a:prstGeom prst="rect">
            <a:avLst/>
          </a:prstGeom>
        </p:spPr>
        <p:txBody>
          <a:bodyPr wrap="square" lIns="98307" tIns="49154" rIns="98307" bIns="49154"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" </a:t>
            </a:r>
            <a:r>
              <a:rPr lang="es-ES" sz="2400" b="1" i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Hay una alegría en los bosques inexplorados, hay un éxtasis en la playa solitaria, hay vida donde nadie se acerca a las profundidades del mar y hay música en su rugido. No amo menos al hombre, sino a la naturaleza más</a:t>
            </a:r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 ", </a:t>
            </a:r>
            <a:endParaRPr lang="es-ES" sz="24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escribe </a:t>
            </a:r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George Byron.</a:t>
            </a:r>
            <a:b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</a:br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Y Andrea, que comparte plenamente esta visión, es fotógrafa naturalista o, como él mismo señala, cuasi-naturalista "porque nunca estudié, mi conocimiento nació de la pasión". </a:t>
            </a:r>
            <a:r>
              <a:rPr lang="es-ES" sz="2400" b="1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Zampatti</a:t>
            </a:r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, de hecho, es un diseñador gráfico que, a lo largo de los años, ha desarrollado habilidades como gran fotógrafo. Otorgado en Pescara en el Concurso Fotográfico Nacional X "Fotografía de la naturaleza",</a:t>
            </a:r>
            <a:endParaRPr lang="es-ES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  <p:pic>
        <p:nvPicPr>
          <p:cNvPr id="3" name="Picture 2" descr="C:\Users\Jose Luis\Desktop\001482_-Cascate-Val-Gaina---Monticelli-Brus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6070" y="627800"/>
            <a:ext cx="3024378" cy="21484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Andrea-Zampat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4125605594_ae3c0d5c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09301" cy="70261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1246" y="785794"/>
            <a:ext cx="8358246" cy="541978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30703" y="2308520"/>
            <a:ext cx="5454651" cy="4346585"/>
          </a:xfrm>
          <a:prstGeom prst="rect">
            <a:avLst/>
          </a:prstGeom>
        </p:spPr>
        <p:txBody>
          <a:bodyPr lIns="98307" tIns="49154" rIns="98307" bIns="49154">
            <a:spAutoFit/>
          </a:bodyPr>
          <a:lstStyle/>
          <a:p>
            <a:r>
              <a:rPr lang="es-ES" sz="2400" b="1" cap="all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ANDREA ZAMPATTI</a:t>
            </a:r>
          </a:p>
          <a:p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Profesor de fotografía en la Academia de Bellas Artes de LABA de Brescia. Fotógrafo de naturaleza con más de 10 años de experiencia</a:t>
            </a:r>
          </a:p>
          <a:p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Andrea </a:t>
            </a:r>
            <a:r>
              <a:rPr lang="es-ES" sz="2400" b="1" dirty="0" err="1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Zampatti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 nació en Brescia en 1985. Desde que era un niño aficionado a los animales y la naturaleza, durante sus estudios académicos decidió fotografiar las maravillas naturales que cada día se presentan a los ojos de aquellos que los aman y pueden captarlos. 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" name="Picture 2" descr="C:\Users\Jose Luis\Desktop\001482_-Cascate-Val-Gaina---Monticelli-Brus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166" y="467732"/>
            <a:ext cx="3024378" cy="21484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gruccione-ape-add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Jose Luis\Desktop\foto-moscardin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lupi_b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Jose Luis\Desktop\egretta-garzetta_marecch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CCCCC"/>
              </a:clrFrom>
              <a:clrTo>
                <a:srgbClr val="CCCCC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1365" y="2052"/>
            <a:ext cx="10897936" cy="6855949"/>
          </a:xfrm>
          <a:prstGeom prst="flowChartExtract">
            <a:avLst/>
          </a:prstGeom>
          <a:solidFill>
            <a:srgbClr val="164814"/>
          </a:solidFill>
          <a:ln w="38100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  <a:lum bright="-100000" contrast="87000"/>
          </a:blip>
          <a:stretch>
            <a:fillRect/>
          </a:stretch>
        </p:blipFill>
        <p:spPr bwMode="auto">
          <a:xfrm>
            <a:off x="0" y="0"/>
            <a:ext cx="10897936" cy="6858000"/>
          </a:xfrm>
          <a:prstGeom prst="flowChartMerge">
            <a:avLst/>
          </a:prstGeom>
          <a:solidFill>
            <a:srgbClr val="164814"/>
          </a:solidFill>
          <a:ln w="38100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egretta-garzetta_marecch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cenerino-da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tramonto-al-tona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311642" y="1142984"/>
            <a:ext cx="6143668" cy="5269914"/>
          </a:xfrm>
          <a:prstGeom prst="rect">
            <a:avLst/>
          </a:prstGeom>
        </p:spPr>
        <p:txBody>
          <a:bodyPr wrap="square" lIns="98307" tIns="49154" rIns="98307" bIns="49154">
            <a:spAutoFit/>
          </a:bodyPr>
          <a:lstStyle/>
          <a:p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/>
            </a:r>
            <a:b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</a:b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/>
            </a:r>
            <a:b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</a:b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La prerrogativa de sus imágenes es el intento de poner el lado artístico / estético y naturalista en el mismo nivel, un campo en el que la participación emocional y ética se convierte en un ingrediente fundamental. Entonces la fotografía de un animal salvaje se convierte, después de ser un desafío paciente y amigable con el sujeto, en un deseo de conocimiento y conservación de la biodiversidad frágil y fascinante que permite que la raza humana </a:t>
            </a:r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aún 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exista. </a:t>
            </a:r>
            <a:b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</a:b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/>
            </a:r>
            <a:b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</a:b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Ganador del prestigioso concurso de fotografía </a:t>
            </a:r>
            <a:r>
              <a:rPr lang="es-ES" sz="2400" b="1" dirty="0" err="1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Glanzlichter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 2015 en la categoría "Artistas en las alas".</a:t>
            </a:r>
          </a:p>
        </p:txBody>
      </p:sp>
      <p:pic>
        <p:nvPicPr>
          <p:cNvPr id="3" name="Picture 2" descr="C:\Users\Jose Luis\Desktop\001482_-Cascate-Val-Gaina---Monticelli-Brus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166" y="547766"/>
            <a:ext cx="3024378" cy="21484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8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farfallina-carpeg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nitticora-ruff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Lago-di-Ercavallo-ghiaccia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foto-orso-bruno-all-alba-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945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foto-fagget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09762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foto-beccofrusone-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246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Jose Luis\Desktop\foto-cavalli-a-sudurland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foto-lago-pingvallavatn-tramonto-island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foto-iceberg-spiaggia-jokulsarlon-tramont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Jose Luis\Desktop\foto-camoscio-all-alb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skogafoss-island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cincia-dal-ciuffo-silhouette-val-roseg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83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fotografia-scoiattolo-val-roseg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  <p:sndAc>
      <p:stSnd>
        <p:snd r:embed="rId2" name="wav. (8-8)The_Brothers_Four-The_Green_Leaves_Of_Summer-(waldo)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foto-cigni-selvatici-in-vol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foto-cigno-selvatic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foto-gufo-di-palud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062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foto-orso-bruno-all-alb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83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alce-polonia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Users\Jose Luis\Desktop\cascata-skogafoss-islanda-sud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222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Jose Luis\Desktop\foto-branco-di-caprioli-all-alb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  <p:pic>
        <p:nvPicPr>
          <p:cNvPr id="3" name="Picture 2" descr="C:\Users\Jose Luis\Desktop\foto-branco-di-caprioli-all-alba.jpeg"/>
          <p:cNvPicPr>
            <a:picLocks noChangeAspect="1" noChangeArrowheads="1"/>
          </p:cNvPicPr>
          <p:nvPr/>
        </p:nvPicPr>
        <p:blipFill>
          <a:blip r:embed="rId2"/>
          <a:srcRect b="13541"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ose Luis\Desktop\bisonte-bialowieza-viaggio-fotografic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652748"/>
            <a:ext cx="10909300" cy="75107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Jose Luis\Desktop\foto-oche-selvatiche-poloni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83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essenza-del-bosc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9098" y="0"/>
            <a:ext cx="113183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cincia-dal-ciuffo-silhouette-val-roseg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83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skogafoss-island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83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Jose Luis\Desktop\foto-iceberg-spiaggia-jokulsarlon-tramont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83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Jose Luis\Desktop\foto-lago-pingvallavatn-tramonto-island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8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Jose Luis\Desktop\foto-fagget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618" y="0"/>
            <a:ext cx="109879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Jose Luis\Desktop\foto-buoi-muschiati-al-tramont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246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Jose Luis\Desktop\foto-bue-muschiato-in-norvegi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246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Jose Luis\Desktop\foto-tramonto-in-maniv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foto-cigno-selvatico-all-alb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Jose Luis\Desktop\foto-merlo-acquaiol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Jose Luis\Desktop\foto-prima-neve-in-val-trompi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062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Jose Luis\Desktop\foto-orso-bruno-all-alba-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  <p:sndAc>
      <p:stSnd>
        <p:snd r:embed="rId2" name="cliff richard &amp; the shadows - the young ones.wav"/>
      </p:stSnd>
    </p:sndAc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Jose Luis\Desktop\merlo-acquaiolo-fotografato-in-val-roseg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9100" y="-332611"/>
            <a:ext cx="11318400" cy="719061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Jose Luis\Desktop\bisonte-bialowieza-wildpoland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5304841" cy="6887475"/>
          </a:xfrm>
          <a:prstGeom prst="rect">
            <a:avLst/>
          </a:prstGeom>
          <a:noFill/>
        </p:spPr>
      </p:pic>
      <p:pic>
        <p:nvPicPr>
          <p:cNvPr id="3" name="Picture 2" descr="C:\Users\Jose Luis\Desktop\bisonte-bialowieza-wildpoland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304841" y="0"/>
            <a:ext cx="5604459" cy="6887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Jose Luis\Desktop\foresta-bialowiez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Jose Luis\Desktop\foca-grigia-island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1473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Jose Luis\Desktop\bisonte-ritratto-bialowiez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252577"/>
            <a:ext cx="10909300" cy="7110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Jose Luis\Desktop\aurora-boreale-islanda-jokulsarlon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8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Jose Luis\Desktop\villaggio-biebrza-poloni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Jose Luis\Desktop\bisonte-bialowieza-poloni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Jose Luis\Desktop\foresta-biebrza-polonia-est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Jose Luis\Desktop\foresta-biebrza-poloni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1473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Jose Luis\Desktop\spiagge-nere-di-reynisfjar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83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Jose Luis\Desktop\fotografare-skogafoss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Jose Luis\Desktop\bisonte-bialowieza-viaggio-fotografic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s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71804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72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farfallina-carpeg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71755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858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images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09301" cy="707748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4973943302_8a655ff9f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95222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614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8008378240702e881f4d750dde6e63a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6952733" cy="6956742"/>
          </a:xfrm>
          <a:prstGeom prst="rect">
            <a:avLst/>
          </a:prstGeom>
          <a:noFill/>
        </p:spPr>
      </p:pic>
      <p:pic>
        <p:nvPicPr>
          <p:cNvPr id="3" name="Picture 2" descr="C:\Users\Jose Luis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69776" y="0"/>
            <a:ext cx="51395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  <p:sp>
        <p:nvSpPr>
          <p:cNvPr id="3" name="2 Corazón"/>
          <p:cNvSpPr/>
          <p:nvPr/>
        </p:nvSpPr>
        <p:spPr>
          <a:xfrm>
            <a:off x="3525824" y="3429000"/>
            <a:ext cx="3357586" cy="3429000"/>
          </a:xfrm>
          <a:prstGeom prst="heart">
            <a:avLst/>
          </a:prstGeom>
          <a:solidFill>
            <a:srgbClr val="FF0000">
              <a:alpha val="4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10909300" cy="691419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13309_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34897322991_b51426289e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  <p:sndAc>
      <p:stSnd>
        <p:snd r:embed="rId2" name="09 Forever in Love愛到永恆.wav"/>
      </p:stSnd>
    </p:sndAc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4everstatic.com/imagenes/674xX/animados/hierba,-fondo-verde-2009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  <p:pic>
        <p:nvPicPr>
          <p:cNvPr id="12" name="Picture 2" descr="http://www.vainillita.com/ilustraciones/abraza-arbol-bolso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lum bright="-59000"/>
          </a:blip>
          <a:srcRect/>
          <a:stretch>
            <a:fillRect/>
          </a:stretch>
        </p:blipFill>
        <p:spPr bwMode="auto">
          <a:xfrm>
            <a:off x="6169030" y="1458323"/>
            <a:ext cx="4740270" cy="5399677"/>
          </a:xfrm>
          <a:prstGeom prst="trapezoid">
            <a:avLst/>
          </a:prstGeom>
          <a:noFill/>
          <a:effectLst>
            <a:softEdge rad="127000"/>
          </a:effec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51000"/>
          </a:blip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7477" y="3387483"/>
            <a:ext cx="6858000" cy="8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38781" y="3387483"/>
            <a:ext cx="6858000" cy="8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09093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3"/>
            <a:ext cx="109093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68304" y="5715016"/>
            <a:ext cx="642942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62674" y="4572014"/>
            <a:ext cx="321197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96866" y="857232"/>
            <a:ext cx="5043828" cy="405399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54123" y="5429264"/>
            <a:ext cx="2786082" cy="9340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9093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9093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3683" y="0"/>
            <a:ext cx="58182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9093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3664" y="4724402"/>
            <a:ext cx="318187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27402" y="4191000"/>
            <a:ext cx="2818236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18274" y="4876800"/>
            <a:ext cx="14545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36376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36376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36376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36376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DREA ZAMPATTI 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ANDREA ZAMPATTI  1</Template>
  <TotalTime>26</TotalTime>
  <Words>46</Words>
  <Application>Microsoft Office PowerPoint</Application>
  <PresentationFormat>Personalizado</PresentationFormat>
  <Paragraphs>15</Paragraphs>
  <Slides>79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ANDREA ZAMPATTI  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13</cp:revision>
  <dcterms:created xsi:type="dcterms:W3CDTF">2018-03-03T09:57:50Z</dcterms:created>
  <dcterms:modified xsi:type="dcterms:W3CDTF">2018-03-03T10:24:21Z</dcterms:modified>
</cp:coreProperties>
</file>