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71"/>
  </p:notesMasterIdLst>
  <p:sldIdLst>
    <p:sldId id="413" r:id="rId3"/>
    <p:sldId id="412" r:id="rId4"/>
    <p:sldId id="423" r:id="rId5"/>
    <p:sldId id="381" r:id="rId6"/>
    <p:sldId id="336" r:id="rId7"/>
    <p:sldId id="421" r:id="rId8"/>
    <p:sldId id="382" r:id="rId9"/>
    <p:sldId id="394" r:id="rId10"/>
    <p:sldId id="395" r:id="rId11"/>
    <p:sldId id="335" r:id="rId12"/>
    <p:sldId id="338" r:id="rId13"/>
    <p:sldId id="398" r:id="rId14"/>
    <p:sldId id="422" r:id="rId15"/>
    <p:sldId id="339" r:id="rId16"/>
    <p:sldId id="341" r:id="rId17"/>
    <p:sldId id="342" r:id="rId18"/>
    <p:sldId id="384" r:id="rId19"/>
    <p:sldId id="417" r:id="rId20"/>
    <p:sldId id="343" r:id="rId21"/>
    <p:sldId id="345" r:id="rId22"/>
    <p:sldId id="346" r:id="rId23"/>
    <p:sldId id="347" r:id="rId24"/>
    <p:sldId id="349" r:id="rId25"/>
    <p:sldId id="400" r:id="rId26"/>
    <p:sldId id="401" r:id="rId27"/>
    <p:sldId id="402" r:id="rId28"/>
    <p:sldId id="385" r:id="rId29"/>
    <p:sldId id="351" r:id="rId30"/>
    <p:sldId id="403" r:id="rId31"/>
    <p:sldId id="353" r:id="rId32"/>
    <p:sldId id="354" r:id="rId33"/>
    <p:sldId id="355" r:id="rId34"/>
    <p:sldId id="356" r:id="rId35"/>
    <p:sldId id="404" r:id="rId36"/>
    <p:sldId id="357" r:id="rId37"/>
    <p:sldId id="358" r:id="rId38"/>
    <p:sldId id="359" r:id="rId39"/>
    <p:sldId id="387" r:id="rId40"/>
    <p:sldId id="405" r:id="rId41"/>
    <p:sldId id="360" r:id="rId42"/>
    <p:sldId id="388" r:id="rId43"/>
    <p:sldId id="390" r:id="rId44"/>
    <p:sldId id="361" r:id="rId45"/>
    <p:sldId id="362" r:id="rId46"/>
    <p:sldId id="363" r:id="rId47"/>
    <p:sldId id="364" r:id="rId48"/>
    <p:sldId id="365" r:id="rId49"/>
    <p:sldId id="391" r:id="rId50"/>
    <p:sldId id="392" r:id="rId51"/>
    <p:sldId id="366" r:id="rId52"/>
    <p:sldId id="367" r:id="rId53"/>
    <p:sldId id="368" r:id="rId54"/>
    <p:sldId id="369" r:id="rId55"/>
    <p:sldId id="419" r:id="rId56"/>
    <p:sldId id="371" r:id="rId57"/>
    <p:sldId id="372" r:id="rId58"/>
    <p:sldId id="408" r:id="rId59"/>
    <p:sldId id="375" r:id="rId60"/>
    <p:sldId id="409" r:id="rId61"/>
    <p:sldId id="410" r:id="rId62"/>
    <p:sldId id="411" r:id="rId63"/>
    <p:sldId id="380" r:id="rId64"/>
    <p:sldId id="377" r:id="rId65"/>
    <p:sldId id="376" r:id="rId66"/>
    <p:sldId id="378" r:id="rId67"/>
    <p:sldId id="379" r:id="rId68"/>
    <p:sldId id="414" r:id="rId69"/>
    <p:sldId id="420" r:id="rId70"/>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kAQ911KpTLlwL85NJtMB+Q==" hashData="cPeEQ3TfOw8ghwpNLkN7fTk2ByY="/>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20000"/>
    <a:srgbClr val="C09200"/>
    <a:srgbClr val="760000"/>
    <a:srgbClr val="8D336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384" autoAdjust="0"/>
    <p:restoredTop sz="94660"/>
  </p:normalViewPr>
  <p:slideViewPr>
    <p:cSldViewPr>
      <p:cViewPr>
        <p:scale>
          <a:sx n="60" d="100"/>
          <a:sy n="60" d="100"/>
        </p:scale>
        <p:origin x="523" y="33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1C59FD5F-AFCE-4ADC-9D94-4F8063630FAC}" type="datetimeFigureOut">
              <a:rPr lang="es-ES"/>
              <a:pPr/>
              <a:t>26/04/2026</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09EBF2CA-9EB4-46C5-88AE-FCF4D5439FD0}"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94E04669-B0B0-451A-85C0-75009A00B9E0}" type="datetimeFigureOut">
              <a:rPr lang="es-ES"/>
              <a:pPr/>
              <a:t>26/04/2026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065E7B4-7B2C-4423-85B0-43587E160996}" type="slidenum">
              <a:rPr lang="es-ES"/>
              <a:pPr/>
              <a:t>‹Nº›</a:t>
            </a:fld>
            <a:endParaRPr lang="es-ES"/>
          </a:p>
        </p:txBody>
      </p:sp>
    </p:spTree>
  </p:cSld>
  <p:clrMapOvr>
    <a:masterClrMapping/>
  </p:clrMapOvr>
  <p:transition advTm="8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B60CAB2E-AB15-45AD-95A2-9E663789DE25}" type="datetimeFigureOut">
              <a:rPr lang="es-ES"/>
              <a:pPr/>
              <a:t>26/04/2026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02D658D-3569-49D1-B69F-9154ADE31C33}" type="slidenum">
              <a:rPr lang="es-ES"/>
              <a:pPr/>
              <a:t>‹Nº›</a:t>
            </a:fld>
            <a:endParaRPr lang="es-ES"/>
          </a:p>
        </p:txBody>
      </p:sp>
    </p:spTree>
  </p:cSld>
  <p:clrMapOvr>
    <a:masterClrMapping/>
  </p:clrMapOvr>
  <p:transition advTm="8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8B4155FE-29B1-4789-A868-8A9C1A22CB74}" type="datetimeFigureOut">
              <a:rPr lang="es-ES"/>
              <a:pPr/>
              <a:t>26/04/2026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AF7B23D-0D1A-4D02-839C-2AD74A13972D}" type="slidenum">
              <a:rPr lang="es-ES"/>
              <a:pPr/>
              <a:t>‹Nº›</a:t>
            </a:fld>
            <a:endParaRPr lang="es-ES"/>
          </a:p>
        </p:txBody>
      </p:sp>
    </p:spTree>
  </p:cSld>
  <p:clrMapOvr>
    <a:masterClrMapping/>
  </p:clrMapOvr>
  <p:transition advTm="8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4634DB15-101D-477F-9CBF-86D6DDAB2841}" type="datetimeFigureOut">
              <a:rPr lang="es-ES"/>
              <a:pPr/>
              <a:t>26/04/2026</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D0476ADF-E75D-4517-9F37-600EE26FF27B}" type="slidenum">
              <a:rPr lang="es-ES"/>
              <a:pPr/>
              <a:t>‹Nº›</a:t>
            </a:fld>
            <a:endParaRPr lang="es-ES"/>
          </a:p>
        </p:txBody>
      </p:sp>
    </p:spTree>
  </p:cSld>
  <p:clrMapOvr>
    <a:masterClrMapping/>
  </p:clrMapOvr>
  <p:transition advTm="8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0683FDBE-CC75-48B6-ACC9-4ABB522BB6CB}" type="datetimeFigureOut">
              <a:rPr lang="es-ES"/>
              <a:pPr/>
              <a:t>26/04/2026</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AAC343D6-BF58-42B9-9EFB-DB9D1958886D}" type="slidenum">
              <a:rPr lang="es-ES"/>
              <a:pPr/>
              <a:t>‹Nº›</a:t>
            </a:fld>
            <a:endParaRPr lang="es-ES"/>
          </a:p>
        </p:txBody>
      </p:sp>
    </p:spTree>
  </p:cSld>
  <p:clrMapOvr>
    <a:masterClrMapping/>
  </p:clrMapOvr>
  <p:transition advTm="8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B88F7545-478A-4921-8CBC-72EE07440203}" type="datetimeFigureOut">
              <a:rPr lang="es-ES"/>
              <a:pPr/>
              <a:t>26/04/2026</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A5E7781C-90C2-4801-9428-91AC679A8387}" type="slidenum">
              <a:rPr lang="es-ES"/>
              <a:pPr/>
              <a:t>‹Nº›</a:t>
            </a:fld>
            <a:endParaRPr lang="es-ES"/>
          </a:p>
        </p:txBody>
      </p:sp>
    </p:spTree>
  </p:cSld>
  <p:clrMapOvr>
    <a:masterClrMapping/>
  </p:clrMapOvr>
  <p:transition advTm="8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4495FC36-4F79-49D7-A79A-CDEF854C4840}" type="datetimeFigureOut">
              <a:rPr lang="es-ES"/>
              <a:pPr/>
              <a:t>26/04/2026</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B32D5804-2BE1-4C5B-AAA9-F9B4D130E130}" type="slidenum">
              <a:rPr lang="es-ES"/>
              <a:pPr/>
              <a:t>‹Nº›</a:t>
            </a:fld>
            <a:endParaRPr lang="es-ES"/>
          </a:p>
        </p:txBody>
      </p:sp>
    </p:spTree>
  </p:cSld>
  <p:clrMapOvr>
    <a:masterClrMapping/>
  </p:clrMapOvr>
  <p:transition advTm="8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91B406B8-F665-47D8-A7A7-D61E72EFF377}" type="datetimeFigureOut">
              <a:rPr lang="es-ES"/>
              <a:pPr/>
              <a:t>26/04/2026</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E799DA05-EA66-4EC2-927B-DB4ECED974A7}" type="slidenum">
              <a:rPr lang="es-ES"/>
              <a:pPr/>
              <a:t>‹Nº›</a:t>
            </a:fld>
            <a:endParaRPr lang="es-ES"/>
          </a:p>
        </p:txBody>
      </p:sp>
    </p:spTree>
  </p:cSld>
  <p:clrMapOvr>
    <a:masterClrMapping/>
  </p:clrMapOvr>
  <p:transition advTm="8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1D64E7D8-913E-4ECC-93F1-DA57A88521F6}" type="datetimeFigureOut">
              <a:rPr lang="es-ES"/>
              <a:pPr/>
              <a:t>26/04/2026</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91DE49AD-4E01-455F-AE35-1B4D213D943D}" type="slidenum">
              <a:rPr lang="es-ES"/>
              <a:pPr/>
              <a:t>‹Nº›</a:t>
            </a:fld>
            <a:endParaRPr lang="es-ES"/>
          </a:p>
        </p:txBody>
      </p:sp>
    </p:spTree>
  </p:cSld>
  <p:clrMapOvr>
    <a:masterClrMapping/>
  </p:clrMapOvr>
  <p:transition advTm="8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21746502-912F-4AF2-8F81-4B4C92CB52A5}" type="datetimeFigureOut">
              <a:rPr lang="es-ES"/>
              <a:pPr/>
              <a:t>26/04/2026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548845E-8EFC-459F-A8D3-C2DDC596962A}" type="slidenum">
              <a:rPr lang="es-ES"/>
              <a:pPr/>
              <a:t>‹Nº›</a:t>
            </a:fld>
            <a:endParaRPr lang="es-ES"/>
          </a:p>
        </p:txBody>
      </p:sp>
    </p:spTree>
  </p:cSld>
  <p:clrMapOvr>
    <a:masterClrMapping/>
  </p:clrMapOvr>
  <p:transition advTm="8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9EFC1694-E8AA-49CC-8DED-8FC5961D4BDC}" type="datetimeFigureOut">
              <a:rPr lang="es-ES"/>
              <a:pPr/>
              <a:t>26/04/2026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74704FC-FAAB-49FD-B57D-3F83FDF444A4}" type="slidenum">
              <a:rPr lang="es-ES"/>
              <a:pPr/>
              <a:t>‹Nº›</a:t>
            </a:fld>
            <a:endParaRPr lang="es-ES"/>
          </a:p>
        </p:txBody>
      </p:sp>
    </p:spTree>
  </p:cSld>
  <p:clrMapOvr>
    <a:masterClrMapping/>
  </p:clrMapOvr>
  <p:transition advTm="8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2D5777CB-DD51-41C6-A221-DF84614FA453}" type="datetimeFigureOut">
              <a:rPr lang="es-ES"/>
              <a:pPr/>
              <a:t>26/04/2026</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80286B94-CCC5-4C5D-834A-3BCAE29B293F}"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advTm="8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84"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http://www.youtube.com/user/tapiolga?feature=mhee" TargetMode="External"/><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hyperlink" Target="https://vk.com/mispps" TargetMode="External"/><Relationship Id="rId3" Type="http://schemas.openxmlformats.org/officeDocument/2006/relationships/image" Target="../media/image70.png"/><Relationship Id="rId7" Type="http://schemas.openxmlformats.org/officeDocument/2006/relationships/hyperlink" Target="https://www.facebook.com/mispps" TargetMode="External"/><Relationship Id="rId12" Type="http://schemas.openxmlformats.org/officeDocument/2006/relationships/image" Target="../media/image7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2.png"/><Relationship Id="rId11" Type="http://schemas.openxmlformats.org/officeDocument/2006/relationships/hyperlink" Target="https://plus.google.com/+Mispps/" TargetMode="External"/><Relationship Id="rId5" Type="http://schemas.openxmlformats.org/officeDocument/2006/relationships/image" Target="../media/image71.png"/><Relationship Id="rId10" Type="http://schemas.openxmlformats.org/officeDocument/2006/relationships/image" Target="../media/image7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8" name="WordArt 6"/>
          <p:cNvSpPr>
            <a:spLocks noChangeArrowheads="1" noChangeShapeType="1" noTextEdit="1"/>
          </p:cNvSpPr>
          <p:nvPr/>
        </p:nvSpPr>
        <p:spPr bwMode="auto">
          <a:xfrm>
            <a:off x="827584" y="121196"/>
            <a:ext cx="7559675" cy="1093217"/>
          </a:xfrm>
          <a:prstGeom prst="rect">
            <a:avLst/>
          </a:prstGeom>
        </p:spPr>
        <p:txBody>
          <a:bodyPr wrap="none" fromWordArt="1">
            <a:prstTxWarp prst="textTriangle">
              <a:avLst>
                <a:gd name="adj" fmla="val 35945"/>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Algodonales - Recreación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Histórica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de 1810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69639" name="WordArt 7"/>
          <p:cNvSpPr>
            <a:spLocks noChangeArrowheads="1" noChangeShapeType="1" noTextEdit="1"/>
          </p:cNvSpPr>
          <p:nvPr/>
        </p:nvSpPr>
        <p:spPr bwMode="auto">
          <a:xfrm>
            <a:off x="971600" y="1452860"/>
            <a:ext cx="7200900" cy="935038"/>
          </a:xfrm>
          <a:prstGeom prst="rect">
            <a:avLst/>
          </a:prstGeom>
        </p:spPr>
        <p:txBody>
          <a:bodyPr wrap="none" fromWordArt="1">
            <a:prstTxWarp prst="textChevron">
              <a:avLst>
                <a:gd name="adj" fmla="val 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Fotografías recopiladas de Intern</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et </a:t>
            </a:r>
          </a:p>
        </p:txBody>
      </p:sp>
      <p:sp>
        <p:nvSpPr>
          <p:cNvPr id="69641" name="WordArt 9"/>
          <p:cNvSpPr>
            <a:spLocks noChangeArrowheads="1" noChangeShapeType="1" noTextEdit="1"/>
          </p:cNvSpPr>
          <p:nvPr/>
        </p:nvSpPr>
        <p:spPr bwMode="auto">
          <a:xfrm>
            <a:off x="971600" y="2542604"/>
            <a:ext cx="7129462" cy="949201"/>
          </a:xfrm>
          <a:prstGeom prst="rect">
            <a:avLst/>
          </a:prstGeom>
        </p:spPr>
        <p:txBody>
          <a:bodyPr wrap="none" fromWordArt="1">
            <a:prstTxWarp prst="textFadeUp">
              <a:avLst>
                <a:gd name="adj" fmla="val 5624"/>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 JULIAN"/>
              </a:rPr>
              <a:t>  Creación, Diseño y puesta en Escena:  </a:t>
            </a:r>
          </a:p>
        </p:txBody>
      </p:sp>
      <p:sp>
        <p:nvSpPr>
          <p:cNvPr id="69642" name="WordArt 10"/>
          <p:cNvSpPr>
            <a:spLocks noChangeArrowheads="1" noChangeShapeType="1" noTextEdit="1"/>
          </p:cNvSpPr>
          <p:nvPr/>
        </p:nvSpPr>
        <p:spPr bwMode="auto">
          <a:xfrm>
            <a:off x="1619672" y="3769817"/>
            <a:ext cx="5544591" cy="67178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b="1" kern="10" dirty="0">
                <a:ln w="9525">
                  <a:noFill/>
                  <a:round/>
                  <a:headEnd/>
                  <a:tailEnd/>
                </a:ln>
                <a:gradFill rotWithShape="1">
                  <a:gsLst>
                    <a:gs pos="0">
                      <a:srgbClr val="00FF00"/>
                    </a:gs>
                    <a:gs pos="100000">
                      <a:srgbClr val="008000"/>
                    </a:gs>
                  </a:gsLst>
                  <a:path path="rect">
                    <a:fillToRect l="50000" t="50000" r="50000" b="50000"/>
                  </a:path>
                </a:gradFill>
                <a:effectLst>
                  <a:prstShdw prst="shdw17" dist="17961" dir="2700000">
                    <a:srgbClr val="009900"/>
                  </a:prstShdw>
                </a:effectLst>
                <a:latin typeface="Iskoola Pota"/>
                <a:cs typeface="Iskoola Pota"/>
              </a:rPr>
              <a:t>  </a:t>
            </a:r>
            <a:r>
              <a:rPr lang="es-ES" sz="3600" b="1" kern="10" dirty="0">
                <a:ln w="9525">
                  <a:noFill/>
                  <a:round/>
                  <a:headEnd/>
                  <a:tailEnd/>
                </a:ln>
                <a:gradFill rotWithShape="1">
                  <a:gsLst>
                    <a:gs pos="0">
                      <a:srgbClr val="00FF00"/>
                    </a:gs>
                    <a:gs pos="100000">
                      <a:srgbClr val="008000"/>
                    </a:gs>
                  </a:gsLst>
                  <a:path path="rect">
                    <a:fillToRect l="50000" t="50000" r="50000" b="50000"/>
                  </a:path>
                </a:gradFill>
                <a:effectLst>
                  <a:prstShdw prst="shdw17" dist="17961" dir="2700000">
                    <a:srgbClr val="009900"/>
                  </a:prstShdw>
                  <a:reflection blurRad="6350" stA="60000" endA="900" endPos="58000" dir="5400000" sy="-100000" algn="bl" rotWithShape="0"/>
                </a:effectLst>
                <a:latin typeface="Iskoola Pota"/>
                <a:cs typeface="Iskoola Pota"/>
              </a:rPr>
              <a:t>V I C E N T E  G A R C Í A  </a:t>
            </a:r>
          </a:p>
        </p:txBody>
      </p:sp>
      <p:sp>
        <p:nvSpPr>
          <p:cNvPr id="69644" name="WordArt 12"/>
          <p:cNvSpPr>
            <a:spLocks noChangeArrowheads="1" noChangeShapeType="1" noTextEdit="1"/>
          </p:cNvSpPr>
          <p:nvPr/>
        </p:nvSpPr>
        <p:spPr bwMode="auto">
          <a:xfrm>
            <a:off x="2987824" y="4719615"/>
            <a:ext cx="3600450" cy="67300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gradFill rotWithShape="1">
                  <a:gsLst>
                    <a:gs pos="0">
                      <a:srgbClr val="000082"/>
                    </a:gs>
                    <a:gs pos="30000">
                      <a:srgbClr val="66008F"/>
                    </a:gs>
                    <a:gs pos="64999">
                      <a:srgbClr val="BA0066"/>
                    </a:gs>
                    <a:gs pos="89999">
                      <a:srgbClr val="FF0000"/>
                    </a:gs>
                    <a:gs pos="100000">
                      <a:srgbClr val="FF8200"/>
                    </a:gs>
                  </a:gsLst>
                  <a:lin ang="5400000" scaled="1"/>
                </a:gradFill>
                <a:effectLst>
                  <a:prstShdw prst="shdw17" dist="17961" dir="13500000">
                    <a:srgbClr val="999999"/>
                  </a:prstShdw>
                </a:effectLst>
                <a:latin typeface="Arial Black"/>
              </a:rPr>
              <a:t> </a:t>
            </a:r>
            <a:r>
              <a:rPr lang="es-ES" sz="3200" kern="10" dirty="0">
                <a:ln w="9525">
                  <a:noFill/>
                  <a:round/>
                  <a:headEnd/>
                  <a:tailEnd/>
                </a:ln>
                <a:gradFill rotWithShape="1">
                  <a:gsLst>
                    <a:gs pos="0">
                      <a:srgbClr val="000082"/>
                    </a:gs>
                    <a:gs pos="30000">
                      <a:srgbClr val="66008F"/>
                    </a:gs>
                    <a:gs pos="64999">
                      <a:srgbClr val="BA0066"/>
                    </a:gs>
                    <a:gs pos="89999">
                      <a:srgbClr val="FF0000"/>
                    </a:gs>
                    <a:gs pos="100000">
                      <a:srgbClr val="FF8200"/>
                    </a:gs>
                  </a:gsLst>
                  <a:lin ang="5400000" scaled="1"/>
                </a:gradFill>
                <a:effectLst>
                  <a:prstShdw prst="shdw17" dist="17961" dir="13500000">
                    <a:srgbClr val="999999"/>
                  </a:prstShdw>
                  <a:reflection blurRad="6350" stA="60000" endA="900" endPos="58000" dir="5400000" sy="-100000" algn="bl" rotWithShape="0"/>
                </a:effectLst>
                <a:latin typeface="Arial Black"/>
              </a:rPr>
              <a:t>Automático</a:t>
            </a:r>
            <a:r>
              <a:rPr lang="es-ES" sz="3200" kern="10" dirty="0">
                <a:ln w="9525">
                  <a:noFill/>
                  <a:round/>
                  <a:headEnd/>
                  <a:tailEnd/>
                </a:ln>
                <a:gradFill rotWithShape="1">
                  <a:gsLst>
                    <a:gs pos="0">
                      <a:srgbClr val="000082"/>
                    </a:gs>
                    <a:gs pos="30000">
                      <a:srgbClr val="66008F"/>
                    </a:gs>
                    <a:gs pos="64999">
                      <a:srgbClr val="BA0066"/>
                    </a:gs>
                    <a:gs pos="89999">
                      <a:srgbClr val="FF0000"/>
                    </a:gs>
                    <a:gs pos="100000">
                      <a:srgbClr val="FF8200"/>
                    </a:gs>
                  </a:gsLst>
                  <a:lin ang="5400000" scaled="1"/>
                </a:gradFill>
                <a:effectLst>
                  <a:prstShdw prst="shdw17" dist="17961" dir="13500000">
                    <a:srgbClr val="999999"/>
                  </a:prstShdw>
                </a:effectLst>
                <a:latin typeface="Arial Black"/>
              </a:rPr>
              <a:t> </a:t>
            </a:r>
          </a:p>
        </p:txBody>
      </p:sp>
    </p:spTree>
  </p:cSld>
  <p:clrMapOvr>
    <a:masterClrMapping/>
  </p:clrMapOvr>
  <mc:AlternateContent xmlns:mc="http://schemas.openxmlformats.org/markup-compatibility/2006">
    <mc:Choice xmlns:p14="http://schemas.microsoft.com/office/powerpoint/2010/main" Requires="p14">
      <p:transition spd="slow" p14:dur="225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69638"/>
                                        </p:tgtEl>
                                        <p:attrNameLst>
                                          <p:attrName>style.visibility</p:attrName>
                                        </p:attrNameLst>
                                      </p:cBhvr>
                                      <p:to>
                                        <p:strVal val="visible"/>
                                      </p:to>
                                    </p:set>
                                    <p:anim calcmode="lin" valueType="num">
                                      <p:cBhvr>
                                        <p:cTn id="7" dur="2000" fill="hold"/>
                                        <p:tgtEl>
                                          <p:spTgt spid="69638"/>
                                        </p:tgtEl>
                                        <p:attrNameLst>
                                          <p:attrName>ppt_w</p:attrName>
                                        </p:attrNameLst>
                                      </p:cBhvr>
                                      <p:tavLst>
                                        <p:tav tm="0">
                                          <p:val>
                                            <p:strVal val="4*#ppt_w"/>
                                          </p:val>
                                        </p:tav>
                                        <p:tav tm="100000">
                                          <p:val>
                                            <p:strVal val="#ppt_w"/>
                                          </p:val>
                                        </p:tav>
                                      </p:tavLst>
                                    </p:anim>
                                    <p:anim calcmode="lin" valueType="num">
                                      <p:cBhvr>
                                        <p:cTn id="8" dur="2000" fill="hold"/>
                                        <p:tgtEl>
                                          <p:spTgt spid="69638"/>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23" presetClass="entr" presetSubtype="16" fill="hold" nodeType="afterEffect">
                                  <p:stCondLst>
                                    <p:cond delay="500"/>
                                  </p:stCondLst>
                                  <p:childTnLst>
                                    <p:set>
                                      <p:cBhvr>
                                        <p:cTn id="11" dur="1" fill="hold">
                                          <p:stCondLst>
                                            <p:cond delay="0"/>
                                          </p:stCondLst>
                                        </p:cTn>
                                        <p:tgtEl>
                                          <p:spTgt spid="69639"/>
                                        </p:tgtEl>
                                        <p:attrNameLst>
                                          <p:attrName>style.visibility</p:attrName>
                                        </p:attrNameLst>
                                      </p:cBhvr>
                                      <p:to>
                                        <p:strVal val="visible"/>
                                      </p:to>
                                    </p:set>
                                    <p:anim calcmode="lin" valueType="num">
                                      <p:cBhvr>
                                        <p:cTn id="12" dur="2000" fill="hold"/>
                                        <p:tgtEl>
                                          <p:spTgt spid="69639"/>
                                        </p:tgtEl>
                                        <p:attrNameLst>
                                          <p:attrName>ppt_w</p:attrName>
                                        </p:attrNameLst>
                                      </p:cBhvr>
                                      <p:tavLst>
                                        <p:tav tm="0">
                                          <p:val>
                                            <p:fltVal val="0"/>
                                          </p:val>
                                        </p:tav>
                                        <p:tav tm="100000">
                                          <p:val>
                                            <p:strVal val="#ppt_w"/>
                                          </p:val>
                                        </p:tav>
                                      </p:tavLst>
                                    </p:anim>
                                    <p:anim calcmode="lin" valueType="num">
                                      <p:cBhvr>
                                        <p:cTn id="13" dur="2000" fill="hold"/>
                                        <p:tgtEl>
                                          <p:spTgt spid="69639"/>
                                        </p:tgtEl>
                                        <p:attrNameLst>
                                          <p:attrName>ppt_h</p:attrName>
                                        </p:attrNameLst>
                                      </p:cBhvr>
                                      <p:tavLst>
                                        <p:tav tm="0">
                                          <p:val>
                                            <p:fltVal val="0"/>
                                          </p:val>
                                        </p:tav>
                                        <p:tav tm="100000">
                                          <p:val>
                                            <p:strVal val="#ppt_h"/>
                                          </p:val>
                                        </p:tav>
                                      </p:tavLst>
                                    </p:anim>
                                  </p:childTnLst>
                                </p:cTn>
                              </p:par>
                            </p:childTnLst>
                          </p:cTn>
                        </p:par>
                        <p:par>
                          <p:cTn id="14" fill="hold">
                            <p:stCondLst>
                              <p:cond delay="4500"/>
                            </p:stCondLst>
                            <p:childTnLst>
                              <p:par>
                                <p:cTn id="15" presetID="47" presetClass="entr" presetSubtype="0" fill="hold" nodeType="afterEffect">
                                  <p:stCondLst>
                                    <p:cond delay="500"/>
                                  </p:stCondLst>
                                  <p:childTnLst>
                                    <p:set>
                                      <p:cBhvr>
                                        <p:cTn id="16" dur="1" fill="hold">
                                          <p:stCondLst>
                                            <p:cond delay="0"/>
                                          </p:stCondLst>
                                        </p:cTn>
                                        <p:tgtEl>
                                          <p:spTgt spid="69641"/>
                                        </p:tgtEl>
                                        <p:attrNameLst>
                                          <p:attrName>style.visibility</p:attrName>
                                        </p:attrNameLst>
                                      </p:cBhvr>
                                      <p:to>
                                        <p:strVal val="visible"/>
                                      </p:to>
                                    </p:set>
                                    <p:animEffect transition="in" filter="fade">
                                      <p:cBhvr>
                                        <p:cTn id="17" dur="2000"/>
                                        <p:tgtEl>
                                          <p:spTgt spid="69641"/>
                                        </p:tgtEl>
                                      </p:cBhvr>
                                    </p:animEffect>
                                    <p:anim calcmode="lin" valueType="num">
                                      <p:cBhvr>
                                        <p:cTn id="18" dur="2000" fill="hold"/>
                                        <p:tgtEl>
                                          <p:spTgt spid="69641"/>
                                        </p:tgtEl>
                                        <p:attrNameLst>
                                          <p:attrName>ppt_x</p:attrName>
                                        </p:attrNameLst>
                                      </p:cBhvr>
                                      <p:tavLst>
                                        <p:tav tm="0">
                                          <p:val>
                                            <p:strVal val="#ppt_x"/>
                                          </p:val>
                                        </p:tav>
                                        <p:tav tm="100000">
                                          <p:val>
                                            <p:strVal val="#ppt_x"/>
                                          </p:val>
                                        </p:tav>
                                      </p:tavLst>
                                    </p:anim>
                                    <p:anim calcmode="lin" valueType="num">
                                      <p:cBhvr>
                                        <p:cTn id="19" dur="2000" fill="hold"/>
                                        <p:tgtEl>
                                          <p:spTgt spid="69641"/>
                                        </p:tgtEl>
                                        <p:attrNameLst>
                                          <p:attrName>ppt_y</p:attrName>
                                        </p:attrNameLst>
                                      </p:cBhvr>
                                      <p:tavLst>
                                        <p:tav tm="0">
                                          <p:val>
                                            <p:strVal val="#ppt_y-.1"/>
                                          </p:val>
                                        </p:tav>
                                        <p:tav tm="100000">
                                          <p:val>
                                            <p:strVal val="#ppt_y"/>
                                          </p:val>
                                        </p:tav>
                                      </p:tavLst>
                                    </p:anim>
                                  </p:childTnLst>
                                </p:cTn>
                              </p:par>
                            </p:childTnLst>
                          </p:cTn>
                        </p:par>
                        <p:par>
                          <p:cTn id="20" fill="hold">
                            <p:stCondLst>
                              <p:cond delay="7000"/>
                            </p:stCondLst>
                            <p:childTnLst>
                              <p:par>
                                <p:cTn id="21" presetID="17" presetClass="entr" presetSubtype="8" fill="hold" nodeType="afterEffect">
                                  <p:stCondLst>
                                    <p:cond delay="500"/>
                                  </p:stCondLst>
                                  <p:childTnLst>
                                    <p:set>
                                      <p:cBhvr>
                                        <p:cTn id="22" dur="1" fill="hold">
                                          <p:stCondLst>
                                            <p:cond delay="0"/>
                                          </p:stCondLst>
                                        </p:cTn>
                                        <p:tgtEl>
                                          <p:spTgt spid="69642"/>
                                        </p:tgtEl>
                                        <p:attrNameLst>
                                          <p:attrName>style.visibility</p:attrName>
                                        </p:attrNameLst>
                                      </p:cBhvr>
                                      <p:to>
                                        <p:strVal val="visible"/>
                                      </p:to>
                                    </p:set>
                                    <p:anim calcmode="lin" valueType="num">
                                      <p:cBhvr>
                                        <p:cTn id="23" dur="2000" fill="hold"/>
                                        <p:tgtEl>
                                          <p:spTgt spid="69642"/>
                                        </p:tgtEl>
                                        <p:attrNameLst>
                                          <p:attrName>ppt_x</p:attrName>
                                        </p:attrNameLst>
                                      </p:cBhvr>
                                      <p:tavLst>
                                        <p:tav tm="0">
                                          <p:val>
                                            <p:strVal val="#ppt_x-#ppt_w/2"/>
                                          </p:val>
                                        </p:tav>
                                        <p:tav tm="100000">
                                          <p:val>
                                            <p:strVal val="#ppt_x"/>
                                          </p:val>
                                        </p:tav>
                                      </p:tavLst>
                                    </p:anim>
                                    <p:anim calcmode="lin" valueType="num">
                                      <p:cBhvr>
                                        <p:cTn id="24" dur="2000" fill="hold"/>
                                        <p:tgtEl>
                                          <p:spTgt spid="69642"/>
                                        </p:tgtEl>
                                        <p:attrNameLst>
                                          <p:attrName>ppt_y</p:attrName>
                                        </p:attrNameLst>
                                      </p:cBhvr>
                                      <p:tavLst>
                                        <p:tav tm="0">
                                          <p:val>
                                            <p:strVal val="#ppt_y"/>
                                          </p:val>
                                        </p:tav>
                                        <p:tav tm="100000">
                                          <p:val>
                                            <p:strVal val="#ppt_y"/>
                                          </p:val>
                                        </p:tav>
                                      </p:tavLst>
                                    </p:anim>
                                    <p:anim calcmode="lin" valueType="num">
                                      <p:cBhvr>
                                        <p:cTn id="25" dur="2000" fill="hold"/>
                                        <p:tgtEl>
                                          <p:spTgt spid="69642"/>
                                        </p:tgtEl>
                                        <p:attrNameLst>
                                          <p:attrName>ppt_w</p:attrName>
                                        </p:attrNameLst>
                                      </p:cBhvr>
                                      <p:tavLst>
                                        <p:tav tm="0">
                                          <p:val>
                                            <p:fltVal val="0"/>
                                          </p:val>
                                        </p:tav>
                                        <p:tav tm="100000">
                                          <p:val>
                                            <p:strVal val="#ppt_w"/>
                                          </p:val>
                                        </p:tav>
                                      </p:tavLst>
                                    </p:anim>
                                    <p:anim calcmode="lin" valueType="num">
                                      <p:cBhvr>
                                        <p:cTn id="26" dur="2000" fill="hold"/>
                                        <p:tgtEl>
                                          <p:spTgt spid="69642"/>
                                        </p:tgtEl>
                                        <p:attrNameLst>
                                          <p:attrName>ppt_h</p:attrName>
                                        </p:attrNameLst>
                                      </p:cBhvr>
                                      <p:tavLst>
                                        <p:tav tm="0">
                                          <p:val>
                                            <p:strVal val="#ppt_h"/>
                                          </p:val>
                                        </p:tav>
                                        <p:tav tm="100000">
                                          <p:val>
                                            <p:strVal val="#ppt_h"/>
                                          </p:val>
                                        </p:tav>
                                      </p:tavLst>
                                    </p:anim>
                                  </p:childTnLst>
                                </p:cTn>
                              </p:par>
                            </p:childTnLst>
                          </p:cTn>
                        </p:par>
                        <p:par>
                          <p:cTn id="27" fill="hold">
                            <p:stCondLst>
                              <p:cond delay="9500"/>
                            </p:stCondLst>
                            <p:childTnLst>
                              <p:par>
                                <p:cTn id="28" presetID="23" presetClass="entr" presetSubtype="16" repeatCount="3000" fill="hold" nodeType="afterEffect">
                                  <p:stCondLst>
                                    <p:cond delay="500"/>
                                  </p:stCondLst>
                                  <p:childTnLst>
                                    <p:set>
                                      <p:cBhvr>
                                        <p:cTn id="29" dur="1" fill="hold">
                                          <p:stCondLst>
                                            <p:cond delay="0"/>
                                          </p:stCondLst>
                                        </p:cTn>
                                        <p:tgtEl>
                                          <p:spTgt spid="69644"/>
                                        </p:tgtEl>
                                        <p:attrNameLst>
                                          <p:attrName>style.visibility</p:attrName>
                                        </p:attrNameLst>
                                      </p:cBhvr>
                                      <p:to>
                                        <p:strVal val="visible"/>
                                      </p:to>
                                    </p:set>
                                    <p:anim calcmode="lin" valueType="num">
                                      <p:cBhvr>
                                        <p:cTn id="30" dur="1000" fill="hold"/>
                                        <p:tgtEl>
                                          <p:spTgt spid="69644"/>
                                        </p:tgtEl>
                                        <p:attrNameLst>
                                          <p:attrName>ppt_w</p:attrName>
                                        </p:attrNameLst>
                                      </p:cBhvr>
                                      <p:tavLst>
                                        <p:tav tm="0">
                                          <p:val>
                                            <p:fltVal val="0"/>
                                          </p:val>
                                        </p:tav>
                                        <p:tav tm="100000">
                                          <p:val>
                                            <p:strVal val="#ppt_w"/>
                                          </p:val>
                                        </p:tav>
                                      </p:tavLst>
                                    </p:anim>
                                    <p:anim calcmode="lin" valueType="num">
                                      <p:cBhvr>
                                        <p:cTn id="31" dur="1000" fill="hold"/>
                                        <p:tgtEl>
                                          <p:spTgt spid="6964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stretch>
            <a:fillRect/>
          </a:stretch>
        </p:blipFill>
        <p:spPr>
          <a:xfrm>
            <a:off x="1" y="0"/>
            <a:ext cx="9144000" cy="5715000"/>
          </a:xfrm>
          <a:prstGeom prst="rect">
            <a:avLst/>
          </a:prstGeom>
        </p:spPr>
      </p:pic>
      <p:sp>
        <p:nvSpPr>
          <p:cNvPr id="4" name="Rectángulo 3"/>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2 CuadroTexto"/>
          <p:cNvSpPr txBox="1"/>
          <p:nvPr/>
        </p:nvSpPr>
        <p:spPr>
          <a:xfrm>
            <a:off x="827585" y="1"/>
            <a:ext cx="7338741" cy="985292"/>
          </a:xfrm>
          <a:prstGeom prst="rect">
            <a:avLst/>
          </a:prstGeom>
          <a:noFill/>
        </p:spPr>
        <p:txBody>
          <a:bodyPr wrap="none">
            <a:prstTxWarp prst="textDeflate">
              <a:avLst/>
            </a:prstTxWarp>
            <a:spAutoFit/>
            <a:scene3d>
              <a:camera prst="perspectiveRelaxedModerately"/>
              <a:lightRig rig="threePt" dir="t"/>
            </a:scene3d>
            <a:sp3d extrusionH="57150">
              <a:bevelT w="38100" h="38100" prst="angle"/>
            </a:sp3d>
          </a:bodyPr>
          <a:lstStyle/>
          <a:p>
            <a:pPr>
              <a:defRPr/>
            </a:pPr>
            <a:r>
              <a:rPr lang="es-ES" sz="2800" b="1" dirty="0">
                <a:solidFill>
                  <a:srgbClr val="C09200"/>
                </a:solidFill>
                <a:effectLst>
                  <a:glow rad="63500">
                    <a:schemeClr val="accent5">
                      <a:satMod val="175000"/>
                      <a:alpha val="40000"/>
                    </a:schemeClr>
                  </a:glow>
                  <a:outerShdw blurRad="38100" dist="38100" dir="2700000" algn="tl">
                    <a:srgbClr val="000000">
                      <a:alpha val="43137"/>
                    </a:srgbClr>
                  </a:outerShdw>
                  <a:reflection blurRad="6350" stA="55000" endA="50" endPos="85000" dir="5400000" sy="-100000" algn="bl" rotWithShape="0"/>
                </a:effectLst>
                <a:latin typeface="Lucida Calligraphy" pitchFamily="66" charset="0"/>
              </a:rPr>
              <a:t>  </a:t>
            </a:r>
            <a:r>
              <a:rPr lang="es-ES" sz="2800" b="1" dirty="0">
                <a:solidFill>
                  <a:schemeClr val="bg2">
                    <a:lumMod val="60000"/>
                    <a:lumOff val="40000"/>
                  </a:schemeClr>
                </a:solidFill>
                <a:effectLst>
                  <a:outerShdw blurRad="38100" dist="38100" dir="2700000" algn="tl">
                    <a:srgbClr val="000000">
                      <a:alpha val="43137"/>
                    </a:srgbClr>
                  </a:outerShdw>
                  <a:reflection blurRad="6350" stA="55000" endA="50" endPos="85000" dir="5400000" sy="-100000" algn="bl" rotWithShape="0"/>
                </a:effectLst>
                <a:latin typeface="Lucida Bright" pitchFamily="18" charset="0"/>
              </a:rPr>
              <a:t>UNA  LUCHA  PARA  LA  HISTORIA   </a:t>
            </a:r>
          </a:p>
        </p:txBody>
      </p:sp>
      <p:sp>
        <p:nvSpPr>
          <p:cNvPr id="5" name="4 CuadroTexto"/>
          <p:cNvSpPr txBox="1"/>
          <p:nvPr/>
        </p:nvSpPr>
        <p:spPr>
          <a:xfrm>
            <a:off x="215516" y="985292"/>
            <a:ext cx="8712968" cy="4524315"/>
          </a:xfrm>
          <a:prstGeom prst="rect">
            <a:avLst/>
          </a:prstGeom>
          <a:noFill/>
        </p:spPr>
        <p:txBody>
          <a:bodyPr wrap="square">
            <a:spAutoFit/>
            <a:scene3d>
              <a:camera prst="perspectiveAbove"/>
              <a:lightRig rig="threePt" dir="t"/>
            </a:scene3d>
            <a:sp3d/>
          </a:bodyPr>
          <a:lstStyle/>
          <a:p>
            <a:pPr>
              <a:defRPr/>
            </a:pPr>
            <a:r>
              <a:rPr lang="es-ES" sz="2400" i="1" dirty="0" smtClean="0">
                <a:solidFill>
                  <a:schemeClr val="bg2">
                    <a:lumMod val="40000"/>
                    <a:lumOff val="60000"/>
                  </a:schemeClr>
                </a:solidFill>
                <a:effectLst>
                  <a:outerShdw blurRad="38100" dist="38100" dir="2700000" algn="tl">
                    <a:srgbClr val="000000">
                      <a:alpha val="43137"/>
                    </a:srgbClr>
                  </a:outerShdw>
                </a:effectLst>
                <a:latin typeface="Lucida Bright" panose="02040602050505020304" pitchFamily="18" charset="0"/>
              </a:rPr>
              <a:t>¿Podía </a:t>
            </a:r>
            <a:r>
              <a:rPr lang="es-ES" sz="2400" i="1" dirty="0">
                <a:solidFill>
                  <a:schemeClr val="bg2">
                    <a:lumMod val="40000"/>
                    <a:lumOff val="60000"/>
                  </a:schemeClr>
                </a:solidFill>
                <a:effectLst>
                  <a:outerShdw blurRad="38100" dist="38100" dir="2700000" algn="tl">
                    <a:srgbClr val="000000">
                      <a:alpha val="43137"/>
                    </a:srgbClr>
                  </a:outerShdw>
                </a:effectLst>
                <a:latin typeface="Lucida Bright" panose="02040602050505020304" pitchFamily="18" charset="0"/>
              </a:rPr>
              <a:t>un pequeño pueblo de la Sierra de Cádiz hacer frente a todo un ejercito de más de 5000 soldados franceses? Del 28 de abril al </a:t>
            </a:r>
            <a:r>
              <a:rPr lang="es-ES" sz="2400" i="1" dirty="0" smtClean="0">
                <a:solidFill>
                  <a:schemeClr val="bg2">
                    <a:lumMod val="40000"/>
                    <a:lumOff val="60000"/>
                  </a:schemeClr>
                </a:solidFill>
                <a:effectLst>
                  <a:outerShdw blurRad="38100" dist="38100" dir="2700000" algn="tl">
                    <a:srgbClr val="000000">
                      <a:alpha val="43137"/>
                    </a:srgbClr>
                  </a:outerShdw>
                </a:effectLst>
                <a:latin typeface="Lucida Bright" panose="02040602050505020304" pitchFamily="18" charset="0"/>
              </a:rPr>
              <a:t>2 </a:t>
            </a:r>
            <a:r>
              <a:rPr lang="es-ES" sz="2400" i="1" dirty="0">
                <a:solidFill>
                  <a:schemeClr val="bg2">
                    <a:lumMod val="40000"/>
                    <a:lumOff val="60000"/>
                  </a:schemeClr>
                </a:solidFill>
                <a:effectLst>
                  <a:outerShdw blurRad="38100" dist="38100" dir="2700000" algn="tl">
                    <a:srgbClr val="000000">
                      <a:alpha val="43137"/>
                    </a:srgbClr>
                  </a:outerShdw>
                </a:effectLst>
                <a:latin typeface="Lucida Bright" panose="02040602050505020304" pitchFamily="18" charset="0"/>
              </a:rPr>
              <a:t>de mayo de </a:t>
            </a:r>
            <a:r>
              <a:rPr lang="es-ES" sz="2400" i="1" dirty="0" smtClean="0">
                <a:solidFill>
                  <a:schemeClr val="bg2">
                    <a:lumMod val="40000"/>
                    <a:lumOff val="60000"/>
                  </a:schemeClr>
                </a:solidFill>
                <a:effectLst>
                  <a:outerShdw blurRad="38100" dist="38100" dir="2700000" algn="tl">
                    <a:srgbClr val="000000">
                      <a:alpha val="43137"/>
                    </a:srgbClr>
                  </a:outerShdw>
                </a:effectLst>
                <a:latin typeface="Lucida Bright" panose="02040602050505020304" pitchFamily="18" charset="0"/>
              </a:rPr>
              <a:t>2026 </a:t>
            </a:r>
            <a:r>
              <a:rPr lang="es-ES" sz="2400" i="1" dirty="0">
                <a:solidFill>
                  <a:schemeClr val="bg2">
                    <a:lumMod val="40000"/>
                    <a:lumOff val="60000"/>
                  </a:schemeClr>
                </a:solidFill>
                <a:effectLst>
                  <a:outerShdw blurRad="38100" dist="38100" dir="2700000" algn="tl">
                    <a:srgbClr val="000000">
                      <a:alpha val="43137"/>
                    </a:srgbClr>
                  </a:outerShdw>
                </a:effectLst>
                <a:latin typeface="Lucida Bright" panose="02040602050505020304" pitchFamily="18" charset="0"/>
              </a:rPr>
              <a:t>tienes la oportunidad de responder a esta pregunta. Visita la Recreación Histórica en Algodonales, </a:t>
            </a:r>
            <a:r>
              <a:rPr lang="es-ES" sz="2400" i="1" dirty="0" smtClean="0">
                <a:solidFill>
                  <a:schemeClr val="bg2">
                    <a:lumMod val="40000"/>
                    <a:lumOff val="60000"/>
                  </a:schemeClr>
                </a:solidFill>
                <a:effectLst>
                  <a:outerShdw blurRad="38100" dist="38100" dir="2700000" algn="tl">
                    <a:srgbClr val="000000">
                      <a:alpha val="43137"/>
                    </a:srgbClr>
                  </a:outerShdw>
                </a:effectLst>
                <a:latin typeface="Lucida Bright" panose="02040602050505020304" pitchFamily="18" charset="0"/>
              </a:rPr>
              <a:t>y </a:t>
            </a:r>
            <a:r>
              <a:rPr lang="es-ES" sz="2400" i="1" dirty="0">
                <a:solidFill>
                  <a:schemeClr val="bg2">
                    <a:lumMod val="40000"/>
                    <a:lumOff val="60000"/>
                  </a:schemeClr>
                </a:solidFill>
                <a:effectLst>
                  <a:outerShdw blurRad="38100" dist="38100" dir="2700000" algn="tl">
                    <a:srgbClr val="000000">
                      <a:alpha val="43137"/>
                    </a:srgbClr>
                  </a:outerShdw>
                </a:effectLst>
                <a:latin typeface="Lucida Bright" panose="02040602050505020304" pitchFamily="18" charset="0"/>
              </a:rPr>
              <a:t>podrás revivir la heroica lucha de los vecinos y </a:t>
            </a:r>
            <a:r>
              <a:rPr lang="es-ES" sz="2400" i="1" dirty="0" smtClean="0">
                <a:solidFill>
                  <a:schemeClr val="bg2">
                    <a:lumMod val="40000"/>
                    <a:lumOff val="60000"/>
                  </a:schemeClr>
                </a:solidFill>
                <a:effectLst>
                  <a:outerShdw blurRad="38100" dist="38100" dir="2700000" algn="tl">
                    <a:srgbClr val="000000">
                      <a:alpha val="43137"/>
                    </a:srgbClr>
                  </a:outerShdw>
                </a:effectLst>
                <a:latin typeface="Lucida Bright" panose="02040602050505020304" pitchFamily="18" charset="0"/>
              </a:rPr>
              <a:t>vecinas de Algodonales         por </a:t>
            </a:r>
            <a:r>
              <a:rPr lang="es-ES" sz="2400" i="1" dirty="0">
                <a:solidFill>
                  <a:schemeClr val="bg2">
                    <a:lumMod val="40000"/>
                    <a:lumOff val="60000"/>
                  </a:schemeClr>
                </a:solidFill>
                <a:effectLst>
                  <a:outerShdw blurRad="38100" dist="38100" dir="2700000" algn="tl">
                    <a:srgbClr val="000000">
                      <a:alpha val="43137"/>
                    </a:srgbClr>
                  </a:outerShdw>
                </a:effectLst>
                <a:latin typeface="Lucida Bright" panose="02040602050505020304" pitchFamily="18" charset="0"/>
              </a:rPr>
              <a:t>la libertad ante el asedio de las tropas francesas el 2 de mayo de 1810.</a:t>
            </a:r>
            <a:endParaRPr lang="es-ES" sz="2400" i="1" dirty="0" smtClean="0">
              <a:solidFill>
                <a:schemeClr val="bg2">
                  <a:lumMod val="40000"/>
                  <a:lumOff val="60000"/>
                </a:schemeClr>
              </a:solidFill>
              <a:effectLst>
                <a:outerShdw blurRad="38100" dist="38100" dir="2700000" algn="tl">
                  <a:srgbClr val="000000">
                    <a:alpha val="43137"/>
                  </a:srgbClr>
                </a:outerShdw>
              </a:effectLst>
              <a:latin typeface="Lucida Bright" pitchFamily="18" charset="0"/>
            </a:endParaRPr>
          </a:p>
          <a:p>
            <a:pPr>
              <a:defRPr/>
            </a:pPr>
            <a:r>
              <a:rPr lang="es-ES" sz="2400" i="1" dirty="0" smtClean="0">
                <a:solidFill>
                  <a:schemeClr val="accent5">
                    <a:lumMod val="60000"/>
                    <a:lumOff val="40000"/>
                  </a:schemeClr>
                </a:solidFill>
                <a:effectLst>
                  <a:glow rad="63500">
                    <a:srgbClr val="C00000">
                      <a:alpha val="40000"/>
                    </a:srgbClr>
                  </a:glow>
                  <a:outerShdw blurRad="38100" dist="38100" dir="2700000" algn="tl">
                    <a:srgbClr val="000000">
                      <a:alpha val="43137"/>
                    </a:srgbClr>
                  </a:outerShdw>
                </a:effectLst>
                <a:latin typeface="Lucida Bright" pitchFamily="18" charset="0"/>
              </a:rPr>
              <a:t> </a:t>
            </a:r>
          </a:p>
          <a:p>
            <a:pPr>
              <a:defRPr/>
            </a:pPr>
            <a:r>
              <a:rPr lang="es-ES" sz="2400" i="1" dirty="0" smtClean="0">
                <a:solidFill>
                  <a:schemeClr val="bg2">
                    <a:lumMod val="40000"/>
                    <a:lumOff val="60000"/>
                  </a:schemeClr>
                </a:solidFill>
                <a:effectLst>
                  <a:outerShdw blurRad="38100" dist="38100" dir="2700000" algn="tl">
                    <a:srgbClr val="000000">
                      <a:alpha val="43137"/>
                    </a:srgbClr>
                  </a:outerShdw>
                </a:effectLst>
                <a:latin typeface="Lucida Bright" pitchFamily="18" charset="0"/>
              </a:rPr>
              <a:t>Más de doscientos </a:t>
            </a:r>
            <a:r>
              <a:rPr lang="es-ES" sz="2400" i="1" dirty="0">
                <a:solidFill>
                  <a:schemeClr val="bg2">
                    <a:lumMod val="40000"/>
                    <a:lumOff val="60000"/>
                  </a:schemeClr>
                </a:solidFill>
                <a:effectLst>
                  <a:outerShdw blurRad="38100" dist="38100" dir="2700000" algn="tl">
                    <a:srgbClr val="000000">
                      <a:alpha val="43137"/>
                    </a:srgbClr>
                  </a:outerShdw>
                </a:effectLst>
                <a:latin typeface="Lucida Bright" pitchFamily="18" charset="0"/>
              </a:rPr>
              <a:t>años han servido para que de las cenizas de un pueblo arrasado naciera una manifestación cultural muy </a:t>
            </a:r>
            <a:r>
              <a:rPr lang="es-ES" sz="2400" i="1" dirty="0" smtClean="0">
                <a:solidFill>
                  <a:schemeClr val="bg2">
                    <a:lumMod val="40000"/>
                    <a:lumOff val="60000"/>
                  </a:schemeClr>
                </a:solidFill>
                <a:effectLst>
                  <a:outerShdw blurRad="38100" dist="38100" dir="2700000" algn="tl">
                    <a:srgbClr val="000000">
                      <a:alpha val="43137"/>
                    </a:srgbClr>
                  </a:outerShdw>
                </a:effectLst>
                <a:latin typeface="Lucida Bright" pitchFamily="18" charset="0"/>
              </a:rPr>
              <a:t>atractiva </a:t>
            </a:r>
            <a:r>
              <a:rPr lang="es-ES" sz="2400" i="1" dirty="0">
                <a:solidFill>
                  <a:schemeClr val="bg2">
                    <a:lumMod val="40000"/>
                    <a:lumOff val="60000"/>
                  </a:schemeClr>
                </a:solidFill>
                <a:effectLst>
                  <a:outerShdw blurRad="38100" dist="38100" dir="2700000" algn="tl">
                    <a:srgbClr val="000000">
                      <a:alpha val="43137"/>
                    </a:srgbClr>
                  </a:outerShdw>
                </a:effectLst>
                <a:latin typeface="Lucida Bright" pitchFamily="18" charset="0"/>
              </a:rPr>
              <a:t>para propios y extraños.</a:t>
            </a:r>
          </a:p>
        </p:txBody>
      </p:sp>
    </p:spTree>
  </p:cSld>
  <p:clrMapOvr>
    <a:masterClrMapping/>
  </p:clrMapOvr>
  <mc:AlternateContent xmlns:mc="http://schemas.openxmlformats.org/markup-compatibility/2006">
    <mc:Choice xmlns:p14="http://schemas.microsoft.com/office/powerpoint/2010/main" Requires="p14">
      <p:transition spd="slow" p14:dur="2250" advTm="52000">
        <p:split orient="vert"/>
      </p:transition>
    </mc:Choice>
    <mc:Fallback>
      <p:transition spd="slow" advTm="5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1000"/>
                                  </p:stCondLst>
                                  <p:iterate type="lt">
                                    <p:tmPct val="10000"/>
                                  </p:iterate>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1"/>
                                          </p:val>
                                        </p:tav>
                                        <p:tav tm="100000">
                                          <p:val>
                                            <p:strVal val="#ppt_x"/>
                                          </p:val>
                                        </p:tav>
                                      </p:tavLst>
                                    </p:anim>
                                    <p:anim calcmode="lin" valueType="num">
                                      <p:cBhvr>
                                        <p:cTn id="1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 2demayo-dibujo.jpg"/>
          <p:cNvPicPr>
            <a:picLocks noChangeAspect="1"/>
          </p:cNvPicPr>
          <p:nvPr/>
        </p:nvPicPr>
        <p:blipFill>
          <a:blip r:embed="rId3" cstate="print"/>
          <a:stretch>
            <a:fillRect/>
          </a:stretch>
        </p:blipFill>
        <p:spPr>
          <a:xfrm>
            <a:off x="0" y="0"/>
            <a:ext cx="9144000" cy="4657700"/>
          </a:xfrm>
          <a:prstGeom prst="rect">
            <a:avLst/>
          </a:prstGeom>
        </p:spPr>
      </p:pic>
      <p:pic>
        <p:nvPicPr>
          <p:cNvPr id="5" name="4 Imagen" descr="01 2demayo-dibujo.jpg"/>
          <p:cNvPicPr>
            <a:picLocks noChangeAspect="1"/>
          </p:cNvPicPr>
          <p:nvPr/>
        </p:nvPicPr>
        <p:blipFill>
          <a:blip r:embed="rId3" cstate="print"/>
          <a:stretch>
            <a:fillRect/>
          </a:stretch>
        </p:blipFill>
        <p:spPr>
          <a:xfrm>
            <a:off x="0" y="0"/>
            <a:ext cx="9144000" cy="4657700"/>
          </a:xfrm>
          <a:prstGeom prst="rect">
            <a:avLst/>
          </a:prstGeom>
        </p:spPr>
      </p:pic>
      <p:sp>
        <p:nvSpPr>
          <p:cNvPr id="6" name="5 Rectángulo"/>
          <p:cNvSpPr/>
          <p:nvPr/>
        </p:nvSpPr>
        <p:spPr>
          <a:xfrm>
            <a:off x="2363631" y="4791670"/>
            <a:ext cx="3571812" cy="769441"/>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Algodonales</a:t>
            </a:r>
            <a:endParaRPr lang="es-ES" sz="4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7" name="6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comportamiento heroico de los vecinos de Algodonales el 2 de mayo de 1810 fue el argumento principal utilizado para solicitar su segregación de </a:t>
            </a:r>
            <a:r>
              <a:rPr lang="es-ES" i="1" dirty="0" err="1" smtClean="0">
                <a:effectLst>
                  <a:glow rad="101600">
                    <a:srgbClr val="C00000">
                      <a:alpha val="60000"/>
                    </a:srgbClr>
                  </a:glow>
                  <a:outerShdw blurRad="38100" dist="38100" dir="2700000" algn="tl">
                    <a:srgbClr val="000000">
                      <a:alpha val="43137"/>
                    </a:srgbClr>
                  </a:outerShdw>
                </a:effectLst>
              </a:rPr>
              <a:t>Zahara</a:t>
            </a:r>
            <a:r>
              <a:rPr lang="es-ES" i="1" dirty="0" smtClean="0">
                <a:effectLst>
                  <a:glow rad="101600">
                    <a:srgbClr val="C00000">
                      <a:alpha val="60000"/>
                    </a:srgbClr>
                  </a:glow>
                  <a:outerShdw blurRad="38100" dist="38100" dir="2700000" algn="tl">
                    <a:srgbClr val="000000">
                      <a:alpha val="43137"/>
                    </a:srgbClr>
                  </a:outerShdw>
                </a:effectLst>
              </a:rPr>
              <a:t> de la Sierra.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split orient="vert"/>
        <p:sndAc>
          <p:stSnd loop="1">
            <p:snd r:embed="rId2" name="Variadas.wav"/>
          </p:stSnd>
        </p:sndAc>
      </p:transition>
    </mc:Choice>
    <mc:Fallback>
      <p:transition spd="slow" advTm="32000">
        <p:split orient="vert"/>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ppt_w+.3"/>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animEffect transition="in" filter="fade">
                                      <p:cBhvr>
                                        <p:cTn id="12" dur="5000"/>
                                        <p:tgtEl>
                                          <p:spTgt spid="4"/>
                                        </p:tgtEl>
                                      </p:cBhvr>
                                    </p:animEffect>
                                  </p:childTnLst>
                                </p:cTn>
                              </p:par>
                              <p:par>
                                <p:cTn id="13" presetID="1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0"/>
                                        <p:tgtEl>
                                          <p:spTgt spid="5"/>
                                        </p:tgtEl>
                                      </p:cBhvr>
                                    </p:animEffect>
                                  </p:childTnLst>
                                </p:cTn>
                              </p:par>
                              <p:par>
                                <p:cTn id="16" presetID="55"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0" fill="hold"/>
                                        <p:tgtEl>
                                          <p:spTgt spid="5"/>
                                        </p:tgtEl>
                                        <p:attrNameLst>
                                          <p:attrName>ppt_w</p:attrName>
                                        </p:attrNameLst>
                                      </p:cBhvr>
                                      <p:tavLst>
                                        <p:tav tm="0">
                                          <p:val>
                                            <p:strVal val="#ppt_w*0.70"/>
                                          </p:val>
                                        </p:tav>
                                        <p:tav tm="100000">
                                          <p:val>
                                            <p:strVal val="#ppt_w"/>
                                          </p:val>
                                        </p:tav>
                                      </p:tavLst>
                                    </p:anim>
                                    <p:anim calcmode="lin" valueType="num">
                                      <p:cBhvr>
                                        <p:cTn id="19" dur="5000" fill="hold"/>
                                        <p:tgtEl>
                                          <p:spTgt spid="5"/>
                                        </p:tgtEl>
                                        <p:attrNameLst>
                                          <p:attrName>ppt_h</p:attrName>
                                        </p:attrNameLst>
                                      </p:cBhvr>
                                      <p:tavLst>
                                        <p:tav tm="0">
                                          <p:val>
                                            <p:strVal val="#ppt_h"/>
                                          </p:val>
                                        </p:tav>
                                        <p:tav tm="100000">
                                          <p:val>
                                            <p:strVal val="#ppt_h"/>
                                          </p:val>
                                        </p:tav>
                                      </p:tavLst>
                                    </p:anim>
                                    <p:animEffect transition="in" filter="fade">
                                      <p:cBhvr>
                                        <p:cTn id="20" dur="5000"/>
                                        <p:tgtEl>
                                          <p:spTgt spid="5"/>
                                        </p:tgtEl>
                                      </p:cBhvr>
                                    </p:animEffect>
                                  </p:childTnLst>
                                </p:cTn>
                              </p:par>
                            </p:childTnLst>
                          </p:cTn>
                        </p:par>
                        <p:par>
                          <p:cTn id="21" fill="hold">
                            <p:stCondLst>
                              <p:cond delay="5000"/>
                            </p:stCondLst>
                            <p:childTnLst>
                              <p:par>
                                <p:cTn id="22" presetID="15" presetClass="entr" presetSubtype="0" fill="hold" nodeType="afterEffect">
                                  <p:stCondLst>
                                    <p:cond delay="0"/>
                                  </p:stCondLst>
                                  <p:iterate type="lt">
                                    <p:tmPct val="0"/>
                                  </p:iterate>
                                  <p:childTnLst>
                                    <p:set>
                                      <p:cBhvr>
                                        <p:cTn id="23" dur="1" fill="hold">
                                          <p:stCondLst>
                                            <p:cond delay="0"/>
                                          </p:stCondLst>
                                        </p:cTn>
                                        <p:tgtEl>
                                          <p:spTgt spid="6">
                                            <p:txEl>
                                              <p:pRg st="0" end="0"/>
                                            </p:txEl>
                                          </p:spTgt>
                                        </p:tgtEl>
                                        <p:attrNameLst>
                                          <p:attrName>style.visibility</p:attrName>
                                        </p:attrNameLst>
                                      </p:cBhvr>
                                      <p:to>
                                        <p:strVal val="visible"/>
                                      </p:to>
                                    </p:set>
                                    <p:anim calcmode="lin" valueType="num">
                                      <p:cBhvr>
                                        <p:cTn id="24" dur="3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25" dur="3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26" dur="3000" fill="hold"/>
                                        <p:tgtEl>
                                          <p:spTgt spid="6">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27" dur="3000" fill="hold"/>
                                        <p:tgtEl>
                                          <p:spTgt spid="6">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par>
                          <p:cTn id="28" fill="hold">
                            <p:stCondLst>
                              <p:cond delay="8000"/>
                            </p:stCondLst>
                            <p:childTnLst>
                              <p:par>
                                <p:cTn id="29" presetID="47" presetClass="entr" presetSubtype="0" fill="hold" nodeType="afterEffect">
                                  <p:stCondLst>
                                    <p:cond delay="2000"/>
                                  </p:stCondLst>
                                  <p:iterate type="lt">
                                    <p:tmPct val="0"/>
                                  </p:iterate>
                                  <p:childTnLst>
                                    <p:set>
                                      <p:cBhvr>
                                        <p:cTn id="30" dur="1" fill="hold">
                                          <p:stCondLst>
                                            <p:cond delay="0"/>
                                          </p:stCondLst>
                                        </p:cTn>
                                        <p:tgtEl>
                                          <p:spTgt spid="6">
                                            <p:txEl>
                                              <p:pRg st="0" end="0"/>
                                            </p:txEl>
                                          </p:spTgt>
                                        </p:tgtEl>
                                        <p:attrNameLst>
                                          <p:attrName>style.visibility</p:attrName>
                                        </p:attrNameLst>
                                      </p:cBhvr>
                                      <p:to>
                                        <p:strVal val="visible"/>
                                      </p:to>
                                    </p:set>
                                    <p:animEffect transition="in" filter="fade">
                                      <p:cBhvr>
                                        <p:cTn id="31" dur="3000"/>
                                        <p:tgtEl>
                                          <p:spTgt spid="6">
                                            <p:txEl>
                                              <p:pRg st="0" end="0"/>
                                            </p:txEl>
                                          </p:spTgt>
                                        </p:tgtEl>
                                      </p:cBhvr>
                                    </p:animEffect>
                                    <p:anim calcmode="lin" valueType="num">
                                      <p:cBhvr>
                                        <p:cTn id="32" dur="3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33" dur="3000" fill="hold"/>
                                        <p:tgtEl>
                                          <p:spTgt spid="6">
                                            <p:txEl>
                                              <p:pRg st="0" end="0"/>
                                            </p:txEl>
                                          </p:spTgt>
                                        </p:tgtEl>
                                        <p:attrNameLst>
                                          <p:attrName>ppt_y</p:attrName>
                                        </p:attrNameLst>
                                      </p:cBhvr>
                                      <p:tavLst>
                                        <p:tav tm="0">
                                          <p:val>
                                            <p:strVal val="#ppt_y-.1"/>
                                          </p:val>
                                        </p:tav>
                                        <p:tav tm="100000">
                                          <p:val>
                                            <p:strVal val="#ppt_y"/>
                                          </p:val>
                                        </p:tav>
                                      </p:tavLst>
                                    </p:anim>
                                  </p:childTnLst>
                                </p:cTn>
                              </p:par>
                              <p:par>
                                <p:cTn id="34" presetID="2" presetClass="exit" presetSubtype="1" fill="hold" grpId="0" nodeType="withEffect">
                                  <p:stCondLst>
                                    <p:cond delay="2000"/>
                                  </p:stCondLst>
                                  <p:iterate type="lt">
                                    <p:tmPct val="0"/>
                                  </p:iterate>
                                  <p:childTnLst>
                                    <p:anim calcmode="lin" valueType="num">
                                      <p:cBhvr additive="base">
                                        <p:cTn id="35" dur="3000"/>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36" dur="3000"/>
                                        <p:tgtEl>
                                          <p:spTgt spid="6">
                                            <p:txEl>
                                              <p:pRg st="0" end="0"/>
                                            </p:txEl>
                                          </p:spTgt>
                                        </p:tgtEl>
                                        <p:attrNameLst>
                                          <p:attrName>ppt_y</p:attrName>
                                        </p:attrNameLst>
                                      </p:cBhvr>
                                      <p:tavLst>
                                        <p:tav tm="0">
                                          <p:val>
                                            <p:strVal val="ppt_y"/>
                                          </p:val>
                                        </p:tav>
                                        <p:tav tm="100000">
                                          <p:val>
                                            <p:strVal val="0-ppt_h/2"/>
                                          </p:val>
                                        </p:tav>
                                      </p:tavLst>
                                    </p:anim>
                                    <p:set>
                                      <p:cBhvr>
                                        <p:cTn id="37" dur="1" fill="hold">
                                          <p:stCondLst>
                                            <p:cond delay="2999"/>
                                          </p:stCondLst>
                                        </p:cTn>
                                        <p:tgtEl>
                                          <p:spTgt spid="6">
                                            <p:txEl>
                                              <p:pRg st="0" end="0"/>
                                            </p:txEl>
                                          </p:spTgt>
                                        </p:tgtEl>
                                        <p:attrNameLst>
                                          <p:attrName>style.visibility</p:attrName>
                                        </p:attrNameLst>
                                      </p:cBhvr>
                                      <p:to>
                                        <p:strVal val="hidden"/>
                                      </p:to>
                                    </p:set>
                                  </p:childTnLst>
                                </p:cTn>
                              </p:par>
                            </p:childTnLst>
                          </p:cTn>
                        </p:par>
                        <p:par>
                          <p:cTn id="38" fill="hold">
                            <p:stCondLst>
                              <p:cond delay="13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1"/>
                                          </p:val>
                                        </p:tav>
                                        <p:tav tm="100000">
                                          <p:val>
                                            <p:strVal val="#ppt_x"/>
                                          </p:val>
                                        </p:tav>
                                      </p:tavLst>
                                    </p:anim>
                                    <p:anim calcmode="lin" valueType="num">
                                      <p:cBhvr>
                                        <p:cTn id="4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IMGP2524 [Desktop Resolutio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Marco"/>
          <p:cNvSpPr/>
          <p:nvPr/>
        </p:nvSpPr>
        <p:spPr>
          <a:xfrm>
            <a:off x="468313" y="217488"/>
            <a:ext cx="1143000" cy="5280025"/>
          </a:xfrm>
          <a:prstGeom prst="frame">
            <a:avLst>
              <a:gd name="adj1" fmla="val 31532"/>
            </a:avLst>
          </a:prstGeom>
          <a:solidFill>
            <a:schemeClr val="bg2">
              <a:lumMod val="40000"/>
              <a:lumOff val="60000"/>
              <a:alpha val="68000"/>
            </a:schemeClr>
          </a:solidFill>
          <a:ln>
            <a:solidFill>
              <a:schemeClr val="accent5">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9" name="8 Marco"/>
          <p:cNvSpPr/>
          <p:nvPr/>
        </p:nvSpPr>
        <p:spPr>
          <a:xfrm>
            <a:off x="1619250" y="217488"/>
            <a:ext cx="1143000" cy="5280025"/>
          </a:xfrm>
          <a:prstGeom prst="frame">
            <a:avLst>
              <a:gd name="adj1" fmla="val 29310"/>
            </a:avLst>
          </a:prstGeom>
          <a:solidFill>
            <a:schemeClr val="accent3">
              <a:lumMod val="50000"/>
              <a:alpha val="67000"/>
            </a:schemeClr>
          </a:solidFill>
          <a:ln>
            <a:solidFill>
              <a:schemeClr val="accent5">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10" name="9 Marco"/>
          <p:cNvSpPr/>
          <p:nvPr/>
        </p:nvSpPr>
        <p:spPr>
          <a:xfrm>
            <a:off x="2771775" y="217488"/>
            <a:ext cx="1143000" cy="5280025"/>
          </a:xfrm>
          <a:prstGeom prst="frame">
            <a:avLst>
              <a:gd name="adj1" fmla="val 28199"/>
            </a:avLst>
          </a:prstGeom>
          <a:solidFill>
            <a:schemeClr val="bg2">
              <a:lumMod val="40000"/>
              <a:lumOff val="60000"/>
              <a:alpha val="67000"/>
            </a:schemeClr>
          </a:solidFill>
          <a:ln>
            <a:solidFill>
              <a:schemeClr val="accent5">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11" name="10 Marco"/>
          <p:cNvSpPr/>
          <p:nvPr/>
        </p:nvSpPr>
        <p:spPr>
          <a:xfrm>
            <a:off x="3929063" y="217488"/>
            <a:ext cx="1143000" cy="5280025"/>
          </a:xfrm>
          <a:prstGeom prst="frame">
            <a:avLst>
              <a:gd name="adj1" fmla="val 28199"/>
            </a:avLst>
          </a:prstGeom>
          <a:solidFill>
            <a:schemeClr val="accent3">
              <a:lumMod val="50000"/>
              <a:alpha val="67000"/>
            </a:schemeClr>
          </a:solidFill>
          <a:ln>
            <a:solidFill>
              <a:schemeClr val="accent5">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12" name="11 Marco"/>
          <p:cNvSpPr/>
          <p:nvPr/>
        </p:nvSpPr>
        <p:spPr>
          <a:xfrm>
            <a:off x="5072063" y="217488"/>
            <a:ext cx="1214437" cy="5280025"/>
          </a:xfrm>
          <a:prstGeom prst="frame">
            <a:avLst>
              <a:gd name="adj1" fmla="val 26761"/>
            </a:avLst>
          </a:prstGeom>
          <a:solidFill>
            <a:schemeClr val="bg2">
              <a:lumMod val="40000"/>
              <a:lumOff val="60000"/>
              <a:alpha val="68000"/>
            </a:schemeClr>
          </a:solidFill>
          <a:ln>
            <a:solidFill>
              <a:schemeClr val="accent5">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13" name="12 Marco"/>
          <p:cNvSpPr/>
          <p:nvPr/>
        </p:nvSpPr>
        <p:spPr>
          <a:xfrm>
            <a:off x="6215063" y="217488"/>
            <a:ext cx="1285875" cy="5280025"/>
          </a:xfrm>
          <a:prstGeom prst="frame">
            <a:avLst>
              <a:gd name="adj1" fmla="val 28446"/>
            </a:avLst>
          </a:prstGeom>
          <a:solidFill>
            <a:schemeClr val="accent3">
              <a:lumMod val="50000"/>
              <a:alpha val="67000"/>
            </a:schemeClr>
          </a:solidFill>
          <a:ln>
            <a:solidFill>
              <a:schemeClr val="accent5">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14" name="13 Marco"/>
          <p:cNvSpPr/>
          <p:nvPr/>
        </p:nvSpPr>
        <p:spPr>
          <a:xfrm>
            <a:off x="7500938" y="217488"/>
            <a:ext cx="1247775" cy="5280025"/>
          </a:xfrm>
          <a:prstGeom prst="frame">
            <a:avLst>
              <a:gd name="adj1" fmla="val 29099"/>
            </a:avLst>
          </a:prstGeom>
          <a:solidFill>
            <a:schemeClr val="bg2">
              <a:lumMod val="40000"/>
              <a:lumOff val="60000"/>
              <a:alpha val="67000"/>
            </a:schemeClr>
          </a:solidFill>
          <a:ln>
            <a:solidFill>
              <a:schemeClr val="accent5">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68609" name="Rectangle 1"/>
          <p:cNvSpPr>
            <a:spLocks noChangeArrowheads="1"/>
          </p:cNvSpPr>
          <p:nvPr/>
        </p:nvSpPr>
        <p:spPr bwMode="auto">
          <a:xfrm>
            <a:off x="755576" y="4657700"/>
            <a:ext cx="7344816"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En 1817, el rey Fernando VII concedi</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a la entonces "Puebla de los     </a:t>
            </a:r>
          </a:p>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Algodonales" el t</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í</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tulo de Villa y un t</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é</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rmino propio, independiz</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á</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ndose </a:t>
            </a:r>
          </a:p>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definitivamente de la matriz.</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wipe/>
      </p:transition>
    </mc:Choice>
    <mc:Fallback>
      <p:transition spd="slow" advTm="24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0" fill="hold"/>
                                        <p:tgtEl>
                                          <p:spTgt spid="8"/>
                                        </p:tgtEl>
                                        <p:attrNameLst>
                                          <p:attrName>ppt_w</p:attrName>
                                        </p:attrNameLst>
                                      </p:cBhvr>
                                      <p:tavLst>
                                        <p:tav tm="0" fmla="#ppt_w*sin(2.5*pi*$)">
                                          <p:val>
                                            <p:fltVal val="0"/>
                                          </p:val>
                                        </p:tav>
                                        <p:tav tm="100000">
                                          <p:val>
                                            <p:fltVal val="1"/>
                                          </p:val>
                                        </p:tav>
                                      </p:tavLst>
                                    </p:anim>
                                    <p:anim calcmode="lin" valueType="num">
                                      <p:cBhvr>
                                        <p:cTn id="8" dur="3000" fill="hold"/>
                                        <p:tgtEl>
                                          <p:spTgt spid="8"/>
                                        </p:tgtEl>
                                        <p:attrNameLst>
                                          <p:attrName>ppt_h</p:attrName>
                                        </p:attrNameLst>
                                      </p:cBhvr>
                                      <p:tavLst>
                                        <p:tav tm="0">
                                          <p:val>
                                            <p:strVal val="#ppt_h"/>
                                          </p:val>
                                        </p:tav>
                                        <p:tav tm="100000">
                                          <p:val>
                                            <p:strVal val="#ppt_h"/>
                                          </p:val>
                                        </p:tav>
                                      </p:tavLst>
                                    </p:anim>
                                  </p:childTnLst>
                                </p:cTn>
                              </p:par>
                              <p:par>
                                <p:cTn id="9" presetID="19" presetClass="entr" presetSubtype="5"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3000" fill="hold"/>
                                        <p:tgtEl>
                                          <p:spTgt spid="9"/>
                                        </p:tgtEl>
                                        <p:attrNameLst>
                                          <p:attrName>ppt_w</p:attrName>
                                        </p:attrNameLst>
                                      </p:cBhvr>
                                      <p:tavLst>
                                        <p:tav tm="0">
                                          <p:val>
                                            <p:strVal val="#ppt_w"/>
                                          </p:val>
                                        </p:tav>
                                        <p:tav tm="100000">
                                          <p:val>
                                            <p:strVal val="#ppt_w"/>
                                          </p:val>
                                        </p:tav>
                                      </p:tavLst>
                                    </p:anim>
                                    <p:anim calcmode="lin" valueType="num">
                                      <p:cBhvr>
                                        <p:cTn id="12" dur="3000" fill="hold"/>
                                        <p:tgtEl>
                                          <p:spTgt spid="9"/>
                                        </p:tgtEl>
                                        <p:attrNameLst>
                                          <p:attrName>ppt_h</p:attrName>
                                        </p:attrNameLst>
                                      </p:cBhvr>
                                      <p:tavLst>
                                        <p:tav tm="0" fmla="#ppt_h*sin(2.5*pi*$)">
                                          <p:val>
                                            <p:fltVal val="0"/>
                                          </p:val>
                                        </p:tav>
                                        <p:tav tm="100000">
                                          <p:val>
                                            <p:fltVal val="1"/>
                                          </p:val>
                                        </p:tav>
                                      </p:tavLst>
                                    </p:anim>
                                  </p:childTnLst>
                                </p:cTn>
                              </p:par>
                              <p:par>
                                <p:cTn id="13" presetID="19" presetClass="entr" presetSubtype="1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3000" fill="hold"/>
                                        <p:tgtEl>
                                          <p:spTgt spid="10"/>
                                        </p:tgtEl>
                                        <p:attrNameLst>
                                          <p:attrName>ppt_w</p:attrName>
                                        </p:attrNameLst>
                                      </p:cBhvr>
                                      <p:tavLst>
                                        <p:tav tm="0" fmla="#ppt_w*sin(2.5*pi*$)">
                                          <p:val>
                                            <p:fltVal val="0"/>
                                          </p:val>
                                        </p:tav>
                                        <p:tav tm="100000">
                                          <p:val>
                                            <p:fltVal val="1"/>
                                          </p:val>
                                        </p:tav>
                                      </p:tavLst>
                                    </p:anim>
                                    <p:anim calcmode="lin" valueType="num">
                                      <p:cBhvr>
                                        <p:cTn id="16" dur="3000" fill="hold"/>
                                        <p:tgtEl>
                                          <p:spTgt spid="10"/>
                                        </p:tgtEl>
                                        <p:attrNameLst>
                                          <p:attrName>ppt_h</p:attrName>
                                        </p:attrNameLst>
                                      </p:cBhvr>
                                      <p:tavLst>
                                        <p:tav tm="0">
                                          <p:val>
                                            <p:strVal val="#ppt_h"/>
                                          </p:val>
                                        </p:tav>
                                        <p:tav tm="100000">
                                          <p:val>
                                            <p:strVal val="#ppt_h"/>
                                          </p:val>
                                        </p:tav>
                                      </p:tavLst>
                                    </p:anim>
                                  </p:childTnLst>
                                </p:cTn>
                              </p:par>
                              <p:par>
                                <p:cTn id="17" presetID="19" presetClass="entr" presetSubtype="5"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3000" fill="hold"/>
                                        <p:tgtEl>
                                          <p:spTgt spid="11"/>
                                        </p:tgtEl>
                                        <p:attrNameLst>
                                          <p:attrName>ppt_w</p:attrName>
                                        </p:attrNameLst>
                                      </p:cBhvr>
                                      <p:tavLst>
                                        <p:tav tm="0">
                                          <p:val>
                                            <p:strVal val="#ppt_w"/>
                                          </p:val>
                                        </p:tav>
                                        <p:tav tm="100000">
                                          <p:val>
                                            <p:strVal val="#ppt_w"/>
                                          </p:val>
                                        </p:tav>
                                      </p:tavLst>
                                    </p:anim>
                                    <p:anim calcmode="lin" valueType="num">
                                      <p:cBhvr>
                                        <p:cTn id="20" dur="3000" fill="hold"/>
                                        <p:tgtEl>
                                          <p:spTgt spid="11"/>
                                        </p:tgtEl>
                                        <p:attrNameLst>
                                          <p:attrName>ppt_h</p:attrName>
                                        </p:attrNameLst>
                                      </p:cBhvr>
                                      <p:tavLst>
                                        <p:tav tm="0" fmla="#ppt_h*sin(2.5*pi*$)">
                                          <p:val>
                                            <p:fltVal val="0"/>
                                          </p:val>
                                        </p:tav>
                                        <p:tav tm="100000">
                                          <p:val>
                                            <p:fltVal val="1"/>
                                          </p:val>
                                        </p:tav>
                                      </p:tavLst>
                                    </p:anim>
                                  </p:childTnLst>
                                </p:cTn>
                              </p:par>
                              <p:par>
                                <p:cTn id="21" presetID="19" presetClass="entr" presetSubtype="1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3000" fill="hold"/>
                                        <p:tgtEl>
                                          <p:spTgt spid="12"/>
                                        </p:tgtEl>
                                        <p:attrNameLst>
                                          <p:attrName>ppt_w</p:attrName>
                                        </p:attrNameLst>
                                      </p:cBhvr>
                                      <p:tavLst>
                                        <p:tav tm="0" fmla="#ppt_w*sin(2.5*pi*$)">
                                          <p:val>
                                            <p:fltVal val="0"/>
                                          </p:val>
                                        </p:tav>
                                        <p:tav tm="100000">
                                          <p:val>
                                            <p:fltVal val="1"/>
                                          </p:val>
                                        </p:tav>
                                      </p:tavLst>
                                    </p:anim>
                                    <p:anim calcmode="lin" valueType="num">
                                      <p:cBhvr>
                                        <p:cTn id="24" dur="3000" fill="hold"/>
                                        <p:tgtEl>
                                          <p:spTgt spid="12"/>
                                        </p:tgtEl>
                                        <p:attrNameLst>
                                          <p:attrName>ppt_h</p:attrName>
                                        </p:attrNameLst>
                                      </p:cBhvr>
                                      <p:tavLst>
                                        <p:tav tm="0">
                                          <p:val>
                                            <p:strVal val="#ppt_h"/>
                                          </p:val>
                                        </p:tav>
                                        <p:tav tm="100000">
                                          <p:val>
                                            <p:strVal val="#ppt_h"/>
                                          </p:val>
                                        </p:tav>
                                      </p:tavLst>
                                    </p:anim>
                                  </p:childTnLst>
                                </p:cTn>
                              </p:par>
                              <p:par>
                                <p:cTn id="25" presetID="19" presetClass="entr" presetSubtype="5"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p:cTn id="27" dur="3000" fill="hold"/>
                                        <p:tgtEl>
                                          <p:spTgt spid="13"/>
                                        </p:tgtEl>
                                        <p:attrNameLst>
                                          <p:attrName>ppt_w</p:attrName>
                                        </p:attrNameLst>
                                      </p:cBhvr>
                                      <p:tavLst>
                                        <p:tav tm="0">
                                          <p:val>
                                            <p:strVal val="#ppt_w"/>
                                          </p:val>
                                        </p:tav>
                                        <p:tav tm="100000">
                                          <p:val>
                                            <p:strVal val="#ppt_w"/>
                                          </p:val>
                                        </p:tav>
                                      </p:tavLst>
                                    </p:anim>
                                    <p:anim calcmode="lin" valueType="num">
                                      <p:cBhvr>
                                        <p:cTn id="28" dur="3000" fill="hold"/>
                                        <p:tgtEl>
                                          <p:spTgt spid="13"/>
                                        </p:tgtEl>
                                        <p:attrNameLst>
                                          <p:attrName>ppt_h</p:attrName>
                                        </p:attrNameLst>
                                      </p:cBhvr>
                                      <p:tavLst>
                                        <p:tav tm="0" fmla="#ppt_h*sin(2.5*pi*$)">
                                          <p:val>
                                            <p:fltVal val="0"/>
                                          </p:val>
                                        </p:tav>
                                        <p:tav tm="100000">
                                          <p:val>
                                            <p:fltVal val="1"/>
                                          </p:val>
                                        </p:tav>
                                      </p:tavLst>
                                    </p:anim>
                                  </p:childTnLst>
                                </p:cTn>
                              </p:par>
                              <p:par>
                                <p:cTn id="29" presetID="19" presetClass="entr" presetSubtype="10"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3000" fill="hold"/>
                                        <p:tgtEl>
                                          <p:spTgt spid="14"/>
                                        </p:tgtEl>
                                        <p:attrNameLst>
                                          <p:attrName>ppt_w</p:attrName>
                                        </p:attrNameLst>
                                      </p:cBhvr>
                                      <p:tavLst>
                                        <p:tav tm="0" fmla="#ppt_w*sin(2.5*pi*$)">
                                          <p:val>
                                            <p:fltVal val="0"/>
                                          </p:val>
                                        </p:tav>
                                        <p:tav tm="100000">
                                          <p:val>
                                            <p:fltVal val="1"/>
                                          </p:val>
                                        </p:tav>
                                      </p:tavLst>
                                    </p:anim>
                                    <p:anim calcmode="lin" valueType="num">
                                      <p:cBhvr>
                                        <p:cTn id="32" dur="3000" fill="hold"/>
                                        <p:tgtEl>
                                          <p:spTgt spid="14"/>
                                        </p:tgtEl>
                                        <p:attrNameLst>
                                          <p:attrName>ppt_h</p:attrName>
                                        </p:attrNameLst>
                                      </p:cBhvr>
                                      <p:tavLst>
                                        <p:tav tm="0">
                                          <p:val>
                                            <p:strVal val="#ppt_h"/>
                                          </p:val>
                                        </p:tav>
                                        <p:tav tm="100000">
                                          <p:val>
                                            <p:strVal val="#ppt_h"/>
                                          </p:val>
                                        </p:tav>
                                      </p:tavLst>
                                    </p:anim>
                                  </p:childTnLst>
                                </p:cTn>
                              </p:par>
                            </p:childTnLst>
                          </p:cTn>
                        </p:par>
                        <p:par>
                          <p:cTn id="33" fill="hold">
                            <p:stCondLst>
                              <p:cond delay="3000"/>
                            </p:stCondLst>
                            <p:childTnLst>
                              <p:par>
                                <p:cTn id="34" presetID="20" presetClass="exit" presetSubtype="0" fill="hold" nodeType="afterEffect">
                                  <p:stCondLst>
                                    <p:cond delay="0"/>
                                  </p:stCondLst>
                                  <p:childTnLst>
                                    <p:animEffect transition="out" filter="wedge">
                                      <p:cBhvr>
                                        <p:cTn id="35" dur="3000"/>
                                        <p:tgtEl>
                                          <p:spTgt spid="8"/>
                                        </p:tgtEl>
                                      </p:cBhvr>
                                    </p:animEffect>
                                    <p:set>
                                      <p:cBhvr>
                                        <p:cTn id="36" dur="1" fill="hold">
                                          <p:stCondLst>
                                            <p:cond delay="2999"/>
                                          </p:stCondLst>
                                        </p:cTn>
                                        <p:tgtEl>
                                          <p:spTgt spid="8"/>
                                        </p:tgtEl>
                                        <p:attrNameLst>
                                          <p:attrName>style.visibility</p:attrName>
                                        </p:attrNameLst>
                                      </p:cBhvr>
                                      <p:to>
                                        <p:strVal val="hidden"/>
                                      </p:to>
                                    </p:set>
                                  </p:childTnLst>
                                </p:cTn>
                              </p:par>
                              <p:par>
                                <p:cTn id="37" presetID="20" presetClass="exit" presetSubtype="0" fill="hold" nodeType="withEffect">
                                  <p:stCondLst>
                                    <p:cond delay="0"/>
                                  </p:stCondLst>
                                  <p:childTnLst>
                                    <p:animEffect transition="out" filter="wedge">
                                      <p:cBhvr>
                                        <p:cTn id="38" dur="3000"/>
                                        <p:tgtEl>
                                          <p:spTgt spid="9"/>
                                        </p:tgtEl>
                                      </p:cBhvr>
                                    </p:animEffect>
                                    <p:set>
                                      <p:cBhvr>
                                        <p:cTn id="39" dur="1" fill="hold">
                                          <p:stCondLst>
                                            <p:cond delay="2999"/>
                                          </p:stCondLst>
                                        </p:cTn>
                                        <p:tgtEl>
                                          <p:spTgt spid="9"/>
                                        </p:tgtEl>
                                        <p:attrNameLst>
                                          <p:attrName>style.visibility</p:attrName>
                                        </p:attrNameLst>
                                      </p:cBhvr>
                                      <p:to>
                                        <p:strVal val="hidden"/>
                                      </p:to>
                                    </p:set>
                                  </p:childTnLst>
                                </p:cTn>
                              </p:par>
                              <p:par>
                                <p:cTn id="40" presetID="20" presetClass="exit" presetSubtype="0" fill="hold" nodeType="withEffect">
                                  <p:stCondLst>
                                    <p:cond delay="0"/>
                                  </p:stCondLst>
                                  <p:childTnLst>
                                    <p:animEffect transition="out" filter="wedge">
                                      <p:cBhvr>
                                        <p:cTn id="41" dur="3000"/>
                                        <p:tgtEl>
                                          <p:spTgt spid="10"/>
                                        </p:tgtEl>
                                      </p:cBhvr>
                                    </p:animEffect>
                                    <p:set>
                                      <p:cBhvr>
                                        <p:cTn id="42" dur="1" fill="hold">
                                          <p:stCondLst>
                                            <p:cond delay="2999"/>
                                          </p:stCondLst>
                                        </p:cTn>
                                        <p:tgtEl>
                                          <p:spTgt spid="10"/>
                                        </p:tgtEl>
                                        <p:attrNameLst>
                                          <p:attrName>style.visibility</p:attrName>
                                        </p:attrNameLst>
                                      </p:cBhvr>
                                      <p:to>
                                        <p:strVal val="hidden"/>
                                      </p:to>
                                    </p:set>
                                  </p:childTnLst>
                                </p:cTn>
                              </p:par>
                              <p:par>
                                <p:cTn id="43" presetID="20" presetClass="exit" presetSubtype="0" fill="hold" nodeType="withEffect">
                                  <p:stCondLst>
                                    <p:cond delay="0"/>
                                  </p:stCondLst>
                                  <p:childTnLst>
                                    <p:animEffect transition="out" filter="wedge">
                                      <p:cBhvr>
                                        <p:cTn id="44" dur="3000"/>
                                        <p:tgtEl>
                                          <p:spTgt spid="11"/>
                                        </p:tgtEl>
                                      </p:cBhvr>
                                    </p:animEffect>
                                    <p:set>
                                      <p:cBhvr>
                                        <p:cTn id="45" dur="1" fill="hold">
                                          <p:stCondLst>
                                            <p:cond delay="2999"/>
                                          </p:stCondLst>
                                        </p:cTn>
                                        <p:tgtEl>
                                          <p:spTgt spid="11"/>
                                        </p:tgtEl>
                                        <p:attrNameLst>
                                          <p:attrName>style.visibility</p:attrName>
                                        </p:attrNameLst>
                                      </p:cBhvr>
                                      <p:to>
                                        <p:strVal val="hidden"/>
                                      </p:to>
                                    </p:set>
                                  </p:childTnLst>
                                </p:cTn>
                              </p:par>
                              <p:par>
                                <p:cTn id="46" presetID="20" presetClass="exit" presetSubtype="0" fill="hold" nodeType="withEffect">
                                  <p:stCondLst>
                                    <p:cond delay="0"/>
                                  </p:stCondLst>
                                  <p:childTnLst>
                                    <p:animEffect transition="out" filter="wedge">
                                      <p:cBhvr>
                                        <p:cTn id="47" dur="3000"/>
                                        <p:tgtEl>
                                          <p:spTgt spid="12"/>
                                        </p:tgtEl>
                                      </p:cBhvr>
                                    </p:animEffect>
                                    <p:set>
                                      <p:cBhvr>
                                        <p:cTn id="48" dur="1" fill="hold">
                                          <p:stCondLst>
                                            <p:cond delay="2999"/>
                                          </p:stCondLst>
                                        </p:cTn>
                                        <p:tgtEl>
                                          <p:spTgt spid="12"/>
                                        </p:tgtEl>
                                        <p:attrNameLst>
                                          <p:attrName>style.visibility</p:attrName>
                                        </p:attrNameLst>
                                      </p:cBhvr>
                                      <p:to>
                                        <p:strVal val="hidden"/>
                                      </p:to>
                                    </p:set>
                                  </p:childTnLst>
                                </p:cTn>
                              </p:par>
                              <p:par>
                                <p:cTn id="49" presetID="20" presetClass="exit" presetSubtype="0" fill="hold" nodeType="withEffect">
                                  <p:stCondLst>
                                    <p:cond delay="0"/>
                                  </p:stCondLst>
                                  <p:childTnLst>
                                    <p:animEffect transition="out" filter="wedge">
                                      <p:cBhvr>
                                        <p:cTn id="50" dur="3000"/>
                                        <p:tgtEl>
                                          <p:spTgt spid="13"/>
                                        </p:tgtEl>
                                      </p:cBhvr>
                                    </p:animEffect>
                                    <p:set>
                                      <p:cBhvr>
                                        <p:cTn id="51" dur="1" fill="hold">
                                          <p:stCondLst>
                                            <p:cond delay="2999"/>
                                          </p:stCondLst>
                                        </p:cTn>
                                        <p:tgtEl>
                                          <p:spTgt spid="13"/>
                                        </p:tgtEl>
                                        <p:attrNameLst>
                                          <p:attrName>style.visibility</p:attrName>
                                        </p:attrNameLst>
                                      </p:cBhvr>
                                      <p:to>
                                        <p:strVal val="hidden"/>
                                      </p:to>
                                    </p:set>
                                  </p:childTnLst>
                                </p:cTn>
                              </p:par>
                              <p:par>
                                <p:cTn id="52" presetID="20" presetClass="exit" presetSubtype="0" fill="hold" nodeType="withEffect">
                                  <p:stCondLst>
                                    <p:cond delay="0"/>
                                  </p:stCondLst>
                                  <p:childTnLst>
                                    <p:animEffect transition="out" filter="wedge">
                                      <p:cBhvr>
                                        <p:cTn id="53" dur="3000"/>
                                        <p:tgtEl>
                                          <p:spTgt spid="14"/>
                                        </p:tgtEl>
                                      </p:cBhvr>
                                    </p:animEffect>
                                    <p:set>
                                      <p:cBhvr>
                                        <p:cTn id="54" dur="1" fill="hold">
                                          <p:stCondLst>
                                            <p:cond delay="2999"/>
                                          </p:stCondLst>
                                        </p:cTn>
                                        <p:tgtEl>
                                          <p:spTgt spid="14"/>
                                        </p:tgtEl>
                                        <p:attrNameLst>
                                          <p:attrName>style.visibility</p:attrName>
                                        </p:attrNameLst>
                                      </p:cBhvr>
                                      <p:to>
                                        <p:strVal val="hidden"/>
                                      </p:to>
                                    </p:set>
                                  </p:childTnLst>
                                </p:cTn>
                              </p:par>
                              <p:par>
                                <p:cTn id="55" presetID="3" presetClass="entr" presetSubtype="10"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blinds(horizontal)">
                                      <p:cBhvr>
                                        <p:cTn id="57" dur="3000"/>
                                        <p:tgtEl>
                                          <p:spTgt spid="7"/>
                                        </p:tgtEl>
                                      </p:cBhvr>
                                    </p:animEffect>
                                  </p:childTnLst>
                                </p:cTn>
                              </p:par>
                              <p:par>
                                <p:cTn id="58" presetID="50" presetClass="entr" presetSubtype="0" decel="100000" fill="hold" nodeType="with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p:cTn id="60" dur="3000" fill="hold"/>
                                        <p:tgtEl>
                                          <p:spTgt spid="7"/>
                                        </p:tgtEl>
                                        <p:attrNameLst>
                                          <p:attrName>ppt_w</p:attrName>
                                        </p:attrNameLst>
                                      </p:cBhvr>
                                      <p:tavLst>
                                        <p:tav tm="0">
                                          <p:val>
                                            <p:strVal val="#ppt_w+.3"/>
                                          </p:val>
                                        </p:tav>
                                        <p:tav tm="100000">
                                          <p:val>
                                            <p:strVal val="#ppt_w"/>
                                          </p:val>
                                        </p:tav>
                                      </p:tavLst>
                                    </p:anim>
                                    <p:anim calcmode="lin" valueType="num">
                                      <p:cBhvr>
                                        <p:cTn id="61" dur="3000" fill="hold"/>
                                        <p:tgtEl>
                                          <p:spTgt spid="7"/>
                                        </p:tgtEl>
                                        <p:attrNameLst>
                                          <p:attrName>ppt_h</p:attrName>
                                        </p:attrNameLst>
                                      </p:cBhvr>
                                      <p:tavLst>
                                        <p:tav tm="0">
                                          <p:val>
                                            <p:strVal val="#ppt_h"/>
                                          </p:val>
                                        </p:tav>
                                        <p:tav tm="100000">
                                          <p:val>
                                            <p:strVal val="#ppt_h"/>
                                          </p:val>
                                        </p:tav>
                                      </p:tavLst>
                                    </p:anim>
                                    <p:animEffect transition="in" filter="fade">
                                      <p:cBhvr>
                                        <p:cTn id="62" dur="3000"/>
                                        <p:tgtEl>
                                          <p:spTgt spid="7"/>
                                        </p:tgtEl>
                                      </p:cBhvr>
                                    </p:animEffect>
                                  </p:childTnLst>
                                </p:cTn>
                              </p:par>
                              <p:par>
                                <p:cTn id="63" presetID="23" presetClass="entr" presetSubtype="288" fill="hold" nodeType="with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p:cTn id="65" dur="3000" fill="hold"/>
                                        <p:tgtEl>
                                          <p:spTgt spid="7"/>
                                        </p:tgtEl>
                                        <p:attrNameLst>
                                          <p:attrName>ppt_w</p:attrName>
                                        </p:attrNameLst>
                                      </p:cBhvr>
                                      <p:tavLst>
                                        <p:tav tm="0">
                                          <p:val>
                                            <p:strVal val="4/3*#ppt_w"/>
                                          </p:val>
                                        </p:tav>
                                        <p:tav tm="100000">
                                          <p:val>
                                            <p:strVal val="#ppt_w"/>
                                          </p:val>
                                        </p:tav>
                                      </p:tavLst>
                                    </p:anim>
                                    <p:anim calcmode="lin" valueType="num">
                                      <p:cBhvr>
                                        <p:cTn id="66" dur="3000" fill="hold"/>
                                        <p:tgtEl>
                                          <p:spTgt spid="7"/>
                                        </p:tgtEl>
                                        <p:attrNameLst>
                                          <p:attrName>ppt_h</p:attrName>
                                        </p:attrNameLst>
                                      </p:cBhvr>
                                      <p:tavLst>
                                        <p:tav tm="0">
                                          <p:val>
                                            <p:strVal val="4/3*#ppt_h"/>
                                          </p:val>
                                        </p:tav>
                                        <p:tav tm="100000">
                                          <p:val>
                                            <p:strVal val="#ppt_h"/>
                                          </p:val>
                                        </p:tav>
                                      </p:tavLst>
                                    </p:anim>
                                  </p:childTnLst>
                                </p:cTn>
                              </p:par>
                            </p:childTnLst>
                          </p:cTn>
                        </p:par>
                        <p:par>
                          <p:cTn id="67" fill="hold">
                            <p:stCondLst>
                              <p:cond delay="6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68609"/>
                                        </p:tgtEl>
                                        <p:attrNameLst>
                                          <p:attrName>style.visibility</p:attrName>
                                        </p:attrNameLst>
                                      </p:cBhvr>
                                      <p:to>
                                        <p:strVal val="visible"/>
                                      </p:to>
                                    </p:set>
                                    <p:animEffect transition="in" filter="fade">
                                      <p:cBhvr>
                                        <p:cTn id="70" dur="1000"/>
                                        <p:tgtEl>
                                          <p:spTgt spid="68609"/>
                                        </p:tgtEl>
                                      </p:cBhvr>
                                    </p:animEffect>
                                    <p:anim calcmode="lin" valueType="num">
                                      <p:cBhvr>
                                        <p:cTn id="71" dur="1000" fill="hold"/>
                                        <p:tgtEl>
                                          <p:spTgt spid="68609"/>
                                        </p:tgtEl>
                                        <p:attrNameLst>
                                          <p:attrName>ppt_x</p:attrName>
                                        </p:attrNameLst>
                                      </p:cBhvr>
                                      <p:tavLst>
                                        <p:tav tm="0">
                                          <p:val>
                                            <p:strVal val="#ppt_x-.1"/>
                                          </p:val>
                                        </p:tav>
                                        <p:tav tm="100000">
                                          <p:val>
                                            <p:strVal val="#ppt_x"/>
                                          </p:val>
                                        </p:tav>
                                      </p:tavLst>
                                    </p:anim>
                                    <p:anim calcmode="lin" valueType="num">
                                      <p:cBhvr>
                                        <p:cTn id="72" dur="1000" fill="hold"/>
                                        <p:tgtEl>
                                          <p:spTgt spid="6860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0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jpg"/>
          <p:cNvPicPr>
            <a:picLocks noChangeAspect="1"/>
          </p:cNvPicPr>
          <p:nvPr/>
        </p:nvPicPr>
        <p:blipFill>
          <a:blip r:embed="rId2" cstate="print"/>
          <a:srcRect/>
          <a:stretch>
            <a:fillRect/>
          </a:stretch>
        </p:blipFill>
        <p:spPr bwMode="auto">
          <a:xfrm>
            <a:off x="-180975" y="-166688"/>
            <a:ext cx="9505950" cy="58816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Anillo"/>
          <p:cNvSpPr/>
          <p:nvPr/>
        </p:nvSpPr>
        <p:spPr>
          <a:xfrm>
            <a:off x="0" y="1657350"/>
            <a:ext cx="9144000" cy="1319213"/>
          </a:xfrm>
          <a:prstGeom prst="donut">
            <a:avLst>
              <a:gd name="adj" fmla="val 42771"/>
            </a:avLst>
          </a:prstGeom>
          <a:solidFill>
            <a:schemeClr val="tx1">
              <a:alpha val="70000"/>
            </a:schemeClr>
          </a:solidFill>
          <a:ln>
            <a:solidFill>
              <a:schemeClr val="accent6">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6" name="5 Anillo"/>
          <p:cNvSpPr/>
          <p:nvPr/>
        </p:nvSpPr>
        <p:spPr>
          <a:xfrm>
            <a:off x="827088" y="696913"/>
            <a:ext cx="7593012" cy="1863725"/>
          </a:xfrm>
          <a:prstGeom prst="donut">
            <a:avLst>
              <a:gd name="adj" fmla="val 41385"/>
            </a:avLst>
          </a:prstGeom>
          <a:solidFill>
            <a:schemeClr val="accent6">
              <a:lumMod val="75000"/>
              <a:alpha val="70000"/>
            </a:schemeClr>
          </a:solidFill>
          <a:ln>
            <a:solidFill>
              <a:schemeClr val="accent6">
                <a:lumMod val="5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8" name="7 Anillo"/>
          <p:cNvSpPr/>
          <p:nvPr/>
        </p:nvSpPr>
        <p:spPr>
          <a:xfrm>
            <a:off x="1908175" y="0"/>
            <a:ext cx="5449888" cy="1846263"/>
          </a:xfrm>
          <a:prstGeom prst="donut">
            <a:avLst>
              <a:gd name="adj" fmla="val 30732"/>
            </a:avLst>
          </a:prstGeom>
          <a:solidFill>
            <a:schemeClr val="accent6">
              <a:lumMod val="50000"/>
              <a:alpha val="70000"/>
            </a:schemeClr>
          </a:solidFill>
          <a:ln>
            <a:solidFill>
              <a:schemeClr val="accent6">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11" name="10 Anillo"/>
          <p:cNvSpPr/>
          <p:nvPr/>
        </p:nvSpPr>
        <p:spPr>
          <a:xfrm>
            <a:off x="0" y="2441575"/>
            <a:ext cx="9144000" cy="1676400"/>
          </a:xfrm>
          <a:prstGeom prst="donut">
            <a:avLst>
              <a:gd name="adj" fmla="val 42668"/>
            </a:avLst>
          </a:prstGeom>
          <a:solidFill>
            <a:schemeClr val="tx1">
              <a:alpha val="70000"/>
            </a:schemeClr>
          </a:solidFill>
          <a:ln>
            <a:solidFill>
              <a:schemeClr val="accent6">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13" name="12 Anillo"/>
          <p:cNvSpPr/>
          <p:nvPr/>
        </p:nvSpPr>
        <p:spPr>
          <a:xfrm>
            <a:off x="900113" y="3214688"/>
            <a:ext cx="6977062" cy="1803400"/>
          </a:xfrm>
          <a:prstGeom prst="donut">
            <a:avLst>
              <a:gd name="adj" fmla="val 37912"/>
            </a:avLst>
          </a:prstGeom>
          <a:solidFill>
            <a:schemeClr val="accent6">
              <a:lumMod val="75000"/>
              <a:alpha val="70000"/>
            </a:schemeClr>
          </a:solidFill>
          <a:ln>
            <a:solidFill>
              <a:schemeClr val="accent6">
                <a:lumMod val="5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15" name="14 Anillo"/>
          <p:cNvSpPr/>
          <p:nvPr/>
        </p:nvSpPr>
        <p:spPr>
          <a:xfrm>
            <a:off x="1979613" y="4048125"/>
            <a:ext cx="5021262" cy="1666875"/>
          </a:xfrm>
          <a:prstGeom prst="donut">
            <a:avLst>
              <a:gd name="adj" fmla="val 38323"/>
            </a:avLst>
          </a:prstGeom>
          <a:solidFill>
            <a:schemeClr val="accent6">
              <a:lumMod val="50000"/>
              <a:alpha val="70000"/>
            </a:schemeClr>
          </a:solidFill>
          <a:ln>
            <a:solidFill>
              <a:schemeClr val="accent6">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10" name="9 CuadroTexto"/>
          <p:cNvSpPr txBox="1"/>
          <p:nvPr/>
        </p:nvSpPr>
        <p:spPr>
          <a:xfrm>
            <a:off x="539750" y="4873625"/>
            <a:ext cx="7993063"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Ésta es la </a:t>
            </a:r>
            <a:r>
              <a:rPr lang="es-ES" i="1" dirty="0" smtClean="0">
                <a:effectLst>
                  <a:glow rad="101600">
                    <a:schemeClr val="accent2">
                      <a:satMod val="175000"/>
                      <a:alpha val="40000"/>
                    </a:schemeClr>
                  </a:glow>
                  <a:outerShdw blurRad="38100" dist="38100" dir="2700000" algn="tl">
                    <a:srgbClr val="000000">
                      <a:alpha val="43137"/>
                    </a:srgbClr>
                  </a:outerShdw>
                </a:effectLst>
              </a:rPr>
              <a:t>veintiuna </a:t>
            </a:r>
            <a:r>
              <a:rPr lang="es-ES" i="1" dirty="0">
                <a:effectLst>
                  <a:glow rad="101600">
                    <a:schemeClr val="accent2">
                      <a:satMod val="175000"/>
                      <a:alpha val="40000"/>
                    </a:schemeClr>
                  </a:glow>
                  <a:outerShdw blurRad="38100" dist="38100" dir="2700000" algn="tl">
                    <a:srgbClr val="000000">
                      <a:alpha val="43137"/>
                    </a:srgbClr>
                  </a:outerShdw>
                </a:effectLst>
              </a:rPr>
              <a:t>edición de la conmemoración de los Hechos del </a:t>
            </a:r>
            <a:r>
              <a:rPr lang="es-ES" i="1" dirty="0" smtClean="0">
                <a:effectLst>
                  <a:glow rad="101600">
                    <a:schemeClr val="accent2">
                      <a:satMod val="175000"/>
                      <a:alpha val="40000"/>
                    </a:schemeClr>
                  </a:glow>
                  <a:outerShdw blurRad="38100" dist="38100" dir="2700000" algn="tl">
                    <a:srgbClr val="000000">
                      <a:alpha val="43137"/>
                    </a:srgbClr>
                  </a:outerShdw>
                </a:effectLst>
              </a:rPr>
              <a:t>mes </a:t>
            </a:r>
            <a:r>
              <a:rPr lang="es-ES" i="1" dirty="0">
                <a:effectLst>
                  <a:glow rad="101600">
                    <a:schemeClr val="accent2">
                      <a:satMod val="175000"/>
                      <a:alpha val="40000"/>
                    </a:schemeClr>
                  </a:glow>
                  <a:outerShdw blurRad="38100" dist="38100" dir="2700000" algn="tl">
                    <a:srgbClr val="000000">
                      <a:alpha val="43137"/>
                    </a:srgbClr>
                  </a:outerShdw>
                </a:effectLst>
              </a:rPr>
              <a:t>de mayo de </a:t>
            </a:r>
            <a:r>
              <a:rPr lang="es-ES" i="1" dirty="0" smtClean="0">
                <a:effectLst>
                  <a:glow rad="101600">
                    <a:schemeClr val="accent2">
                      <a:satMod val="175000"/>
                      <a:alpha val="40000"/>
                    </a:schemeClr>
                  </a:glow>
                  <a:outerShdw blurRad="38100" dist="38100" dir="2700000" algn="tl">
                    <a:srgbClr val="000000">
                      <a:alpha val="43137"/>
                    </a:srgbClr>
                  </a:outerShdw>
                </a:effectLst>
              </a:rPr>
              <a:t>1810 </a:t>
            </a:r>
            <a:r>
              <a:rPr lang="es-ES" i="1" dirty="0">
                <a:effectLst>
                  <a:glow rad="101600">
                    <a:schemeClr val="accent2">
                      <a:satMod val="175000"/>
                      <a:alpha val="40000"/>
                    </a:schemeClr>
                  </a:glow>
                  <a:outerShdw blurRad="38100" dist="38100" dir="2700000" algn="tl">
                    <a:srgbClr val="000000">
                      <a:alpha val="43137"/>
                    </a:srgbClr>
                  </a:outerShdw>
                </a:effectLst>
              </a:rPr>
              <a:t>que se ha convertido en la cita más emotiva del pueblo.</a:t>
            </a:r>
          </a:p>
        </p:txBody>
      </p:sp>
    </p:spTree>
  </p:cSld>
  <p:clrMapOvr>
    <a:masterClrMapping/>
  </p:clrMapOvr>
  <mc:AlternateContent xmlns:mc="http://schemas.openxmlformats.org/markup-compatibility/2006">
    <mc:Choice xmlns:p14="http://schemas.microsoft.com/office/powerpoint/2010/main" Requires="p14">
      <p:transition spd="slow" p14:dur="2250" advTm="22000">
        <p:wipe/>
      </p:transition>
    </mc:Choice>
    <mc:Fallback>
      <p:transition spd="slow" advTm="22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ppt_x"/>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ppt_x"/>
                                          </p:val>
                                        </p:tav>
                                        <p:tav tm="100000">
                                          <p:val>
                                            <p:strVal val="#ppt_x"/>
                                          </p:val>
                                        </p:tav>
                                      </p:tavLst>
                                    </p:anim>
                                    <p:anim calcmode="lin" valueType="num">
                                      <p:cBhvr additive="base">
                                        <p:cTn id="20" dur="3000" fill="hold"/>
                                        <p:tgtEl>
                                          <p:spTgt spid="11"/>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ppt_x"/>
                                          </p:val>
                                        </p:tav>
                                        <p:tav tm="100000">
                                          <p:val>
                                            <p:strVal val="#ppt_x"/>
                                          </p:val>
                                        </p:tav>
                                      </p:tavLst>
                                    </p:anim>
                                    <p:anim calcmode="lin" valueType="num">
                                      <p:cBhvr additive="base">
                                        <p:cTn id="24" dur="3000" fill="hold"/>
                                        <p:tgtEl>
                                          <p:spTgt spid="13"/>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ppt_x"/>
                                          </p:val>
                                        </p:tav>
                                        <p:tav tm="100000">
                                          <p:val>
                                            <p:strVal val="#ppt_x"/>
                                          </p:val>
                                        </p:tav>
                                      </p:tavLst>
                                    </p:anim>
                                    <p:anim calcmode="lin" valueType="num">
                                      <p:cBhvr additive="base">
                                        <p:cTn id="28" dur="3000" fill="hold"/>
                                        <p:tgtEl>
                                          <p:spTgt spid="15"/>
                                        </p:tgtEl>
                                        <p:attrNameLst>
                                          <p:attrName>ppt_y</p:attrName>
                                        </p:attrNameLst>
                                      </p:cBhvr>
                                      <p:tavLst>
                                        <p:tav tm="0">
                                          <p:val>
                                            <p:strVal val="0-#ppt_h/2"/>
                                          </p:val>
                                        </p:tav>
                                        <p:tav tm="100000">
                                          <p:val>
                                            <p:strVal val="#ppt_y"/>
                                          </p:val>
                                        </p:tav>
                                      </p:tavLst>
                                    </p:anim>
                                  </p:childTnLst>
                                </p:cTn>
                              </p:par>
                              <p:par>
                                <p:cTn id="29" presetID="13" presetClass="entr" presetSubtype="16"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plus(in)">
                                      <p:cBhvr>
                                        <p:cTn id="31" dur="3000"/>
                                        <p:tgtEl>
                                          <p:spTgt spid="5"/>
                                        </p:tgtEl>
                                      </p:cBhvr>
                                    </p:animEffect>
                                  </p:childTnLst>
                                </p:cTn>
                              </p:par>
                              <p:par>
                                <p:cTn id="32" presetID="13" presetClass="entr" presetSubtype="16"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plus(in)">
                                      <p:cBhvr>
                                        <p:cTn id="34" dur="3000"/>
                                        <p:tgtEl>
                                          <p:spTgt spid="6"/>
                                        </p:tgtEl>
                                      </p:cBhvr>
                                    </p:animEffect>
                                  </p:childTnLst>
                                </p:cTn>
                              </p:par>
                              <p:par>
                                <p:cTn id="35" presetID="13" presetClass="entr" presetSubtype="1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plus(in)">
                                      <p:cBhvr>
                                        <p:cTn id="37" dur="3000"/>
                                        <p:tgtEl>
                                          <p:spTgt spid="8"/>
                                        </p:tgtEl>
                                      </p:cBhvr>
                                    </p:animEffect>
                                  </p:childTnLst>
                                </p:cTn>
                              </p:par>
                              <p:par>
                                <p:cTn id="38" presetID="13" presetClass="entr" presetSubtype="16"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3000"/>
                                        <p:tgtEl>
                                          <p:spTgt spid="11"/>
                                        </p:tgtEl>
                                      </p:cBhvr>
                                    </p:animEffect>
                                  </p:childTnLst>
                                </p:cTn>
                              </p:par>
                              <p:par>
                                <p:cTn id="41" presetID="13" presetClass="entr" presetSubtype="16"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plus(in)">
                                      <p:cBhvr>
                                        <p:cTn id="43" dur="3000"/>
                                        <p:tgtEl>
                                          <p:spTgt spid="13"/>
                                        </p:tgtEl>
                                      </p:cBhvr>
                                    </p:animEffect>
                                  </p:childTnLst>
                                </p:cTn>
                              </p:par>
                              <p:par>
                                <p:cTn id="44" presetID="13" presetClass="entr" presetSubtype="16"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plus(in)">
                                      <p:cBhvr>
                                        <p:cTn id="46" dur="3000"/>
                                        <p:tgtEl>
                                          <p:spTgt spid="15"/>
                                        </p:tgtEl>
                                      </p:cBhvr>
                                    </p:animEffect>
                                  </p:childTnLst>
                                </p:cTn>
                              </p:par>
                            </p:childTnLst>
                          </p:cTn>
                        </p:par>
                        <p:par>
                          <p:cTn id="47" fill="hold">
                            <p:stCondLst>
                              <p:cond delay="3000"/>
                            </p:stCondLst>
                            <p:childTnLst>
                              <p:par>
                                <p:cTn id="48" presetID="16" presetClass="exit" presetSubtype="37" fill="hold" nodeType="afterEffect">
                                  <p:stCondLst>
                                    <p:cond delay="0"/>
                                  </p:stCondLst>
                                  <p:childTnLst>
                                    <p:animEffect transition="out" filter="barn(outVertical)">
                                      <p:cBhvr>
                                        <p:cTn id="49" dur="3000"/>
                                        <p:tgtEl>
                                          <p:spTgt spid="5"/>
                                        </p:tgtEl>
                                      </p:cBhvr>
                                    </p:animEffect>
                                    <p:set>
                                      <p:cBhvr>
                                        <p:cTn id="50" dur="1" fill="hold">
                                          <p:stCondLst>
                                            <p:cond delay="2999"/>
                                          </p:stCondLst>
                                        </p:cTn>
                                        <p:tgtEl>
                                          <p:spTgt spid="5"/>
                                        </p:tgtEl>
                                        <p:attrNameLst>
                                          <p:attrName>style.visibility</p:attrName>
                                        </p:attrNameLst>
                                      </p:cBhvr>
                                      <p:to>
                                        <p:strVal val="hidden"/>
                                      </p:to>
                                    </p:set>
                                  </p:childTnLst>
                                </p:cTn>
                              </p:par>
                              <p:par>
                                <p:cTn id="51" presetID="16" presetClass="exit" presetSubtype="37" fill="hold" nodeType="withEffect">
                                  <p:stCondLst>
                                    <p:cond delay="0"/>
                                  </p:stCondLst>
                                  <p:childTnLst>
                                    <p:animEffect transition="out" filter="barn(outVertical)">
                                      <p:cBhvr>
                                        <p:cTn id="52" dur="3000"/>
                                        <p:tgtEl>
                                          <p:spTgt spid="6"/>
                                        </p:tgtEl>
                                      </p:cBhvr>
                                    </p:animEffect>
                                    <p:set>
                                      <p:cBhvr>
                                        <p:cTn id="53" dur="1" fill="hold">
                                          <p:stCondLst>
                                            <p:cond delay="2999"/>
                                          </p:stCondLst>
                                        </p:cTn>
                                        <p:tgtEl>
                                          <p:spTgt spid="6"/>
                                        </p:tgtEl>
                                        <p:attrNameLst>
                                          <p:attrName>style.visibility</p:attrName>
                                        </p:attrNameLst>
                                      </p:cBhvr>
                                      <p:to>
                                        <p:strVal val="hidden"/>
                                      </p:to>
                                    </p:set>
                                  </p:childTnLst>
                                </p:cTn>
                              </p:par>
                              <p:par>
                                <p:cTn id="54" presetID="16" presetClass="exit" presetSubtype="37" fill="hold" nodeType="withEffect">
                                  <p:stCondLst>
                                    <p:cond delay="0"/>
                                  </p:stCondLst>
                                  <p:childTnLst>
                                    <p:animEffect transition="out" filter="barn(outVertical)">
                                      <p:cBhvr>
                                        <p:cTn id="55" dur="3000"/>
                                        <p:tgtEl>
                                          <p:spTgt spid="8"/>
                                        </p:tgtEl>
                                      </p:cBhvr>
                                    </p:animEffect>
                                    <p:set>
                                      <p:cBhvr>
                                        <p:cTn id="56" dur="1" fill="hold">
                                          <p:stCondLst>
                                            <p:cond delay="2999"/>
                                          </p:stCondLst>
                                        </p:cTn>
                                        <p:tgtEl>
                                          <p:spTgt spid="8"/>
                                        </p:tgtEl>
                                        <p:attrNameLst>
                                          <p:attrName>style.visibility</p:attrName>
                                        </p:attrNameLst>
                                      </p:cBhvr>
                                      <p:to>
                                        <p:strVal val="hidden"/>
                                      </p:to>
                                    </p:set>
                                  </p:childTnLst>
                                </p:cTn>
                              </p:par>
                              <p:par>
                                <p:cTn id="57" presetID="16" presetClass="exit" presetSubtype="37" fill="hold" nodeType="withEffect">
                                  <p:stCondLst>
                                    <p:cond delay="0"/>
                                  </p:stCondLst>
                                  <p:childTnLst>
                                    <p:animEffect transition="out" filter="barn(outVertical)">
                                      <p:cBhvr>
                                        <p:cTn id="58" dur="3000"/>
                                        <p:tgtEl>
                                          <p:spTgt spid="11"/>
                                        </p:tgtEl>
                                      </p:cBhvr>
                                    </p:animEffect>
                                    <p:set>
                                      <p:cBhvr>
                                        <p:cTn id="59" dur="1" fill="hold">
                                          <p:stCondLst>
                                            <p:cond delay="2999"/>
                                          </p:stCondLst>
                                        </p:cTn>
                                        <p:tgtEl>
                                          <p:spTgt spid="11"/>
                                        </p:tgtEl>
                                        <p:attrNameLst>
                                          <p:attrName>style.visibility</p:attrName>
                                        </p:attrNameLst>
                                      </p:cBhvr>
                                      <p:to>
                                        <p:strVal val="hidden"/>
                                      </p:to>
                                    </p:set>
                                  </p:childTnLst>
                                </p:cTn>
                              </p:par>
                              <p:par>
                                <p:cTn id="60" presetID="16" presetClass="exit" presetSubtype="37" fill="hold" nodeType="withEffect">
                                  <p:stCondLst>
                                    <p:cond delay="0"/>
                                  </p:stCondLst>
                                  <p:childTnLst>
                                    <p:animEffect transition="out" filter="barn(outVertical)">
                                      <p:cBhvr>
                                        <p:cTn id="61" dur="3000"/>
                                        <p:tgtEl>
                                          <p:spTgt spid="13"/>
                                        </p:tgtEl>
                                      </p:cBhvr>
                                    </p:animEffect>
                                    <p:set>
                                      <p:cBhvr>
                                        <p:cTn id="62" dur="1" fill="hold">
                                          <p:stCondLst>
                                            <p:cond delay="2999"/>
                                          </p:stCondLst>
                                        </p:cTn>
                                        <p:tgtEl>
                                          <p:spTgt spid="13"/>
                                        </p:tgtEl>
                                        <p:attrNameLst>
                                          <p:attrName>style.visibility</p:attrName>
                                        </p:attrNameLst>
                                      </p:cBhvr>
                                      <p:to>
                                        <p:strVal val="hidden"/>
                                      </p:to>
                                    </p:set>
                                  </p:childTnLst>
                                </p:cTn>
                              </p:par>
                              <p:par>
                                <p:cTn id="63" presetID="16" presetClass="exit" presetSubtype="37" fill="hold" nodeType="withEffect">
                                  <p:stCondLst>
                                    <p:cond delay="0"/>
                                  </p:stCondLst>
                                  <p:childTnLst>
                                    <p:animEffect transition="out" filter="barn(outVertical)">
                                      <p:cBhvr>
                                        <p:cTn id="64" dur="3000"/>
                                        <p:tgtEl>
                                          <p:spTgt spid="15"/>
                                        </p:tgtEl>
                                      </p:cBhvr>
                                    </p:animEffect>
                                    <p:set>
                                      <p:cBhvr>
                                        <p:cTn id="65" dur="1" fill="hold">
                                          <p:stCondLst>
                                            <p:cond delay="2999"/>
                                          </p:stCondLst>
                                        </p:cTn>
                                        <p:tgtEl>
                                          <p:spTgt spid="15"/>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5"/>
                                        </p:tgtEl>
                                        <p:attrNameLst>
                                          <p:attrName>ppt_x</p:attrName>
                                        </p:attrNameLst>
                                      </p:cBhvr>
                                      <p:tavLst>
                                        <p:tav tm="0">
                                          <p:val>
                                            <p:strVal val="ppt_x"/>
                                          </p:val>
                                        </p:tav>
                                        <p:tav tm="100000">
                                          <p:val>
                                            <p:strVal val="ppt_x"/>
                                          </p:val>
                                        </p:tav>
                                      </p:tavLst>
                                    </p:anim>
                                    <p:anim calcmode="lin" valueType="num">
                                      <p:cBhvr additive="base">
                                        <p:cTn id="68" dur="3000"/>
                                        <p:tgtEl>
                                          <p:spTgt spid="5"/>
                                        </p:tgtEl>
                                        <p:attrNameLst>
                                          <p:attrName>ppt_y</p:attrName>
                                        </p:attrNameLst>
                                      </p:cBhvr>
                                      <p:tavLst>
                                        <p:tav tm="0">
                                          <p:val>
                                            <p:strVal val="ppt_y"/>
                                          </p:val>
                                        </p:tav>
                                        <p:tav tm="100000">
                                          <p:val>
                                            <p:strVal val="1+ppt_h/2"/>
                                          </p:val>
                                        </p:tav>
                                      </p:tavLst>
                                    </p:anim>
                                    <p:set>
                                      <p:cBhvr>
                                        <p:cTn id="69" dur="1" fill="hold">
                                          <p:stCondLst>
                                            <p:cond delay="2999"/>
                                          </p:stCondLst>
                                        </p:cTn>
                                        <p:tgtEl>
                                          <p:spTgt spid="5"/>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6"/>
                                        </p:tgtEl>
                                        <p:attrNameLst>
                                          <p:attrName>ppt_x</p:attrName>
                                        </p:attrNameLst>
                                      </p:cBhvr>
                                      <p:tavLst>
                                        <p:tav tm="0">
                                          <p:val>
                                            <p:strVal val="ppt_x"/>
                                          </p:val>
                                        </p:tav>
                                        <p:tav tm="100000">
                                          <p:val>
                                            <p:strVal val="ppt_x"/>
                                          </p:val>
                                        </p:tav>
                                      </p:tavLst>
                                    </p:anim>
                                    <p:anim calcmode="lin" valueType="num">
                                      <p:cBhvr additive="base">
                                        <p:cTn id="72" dur="3000"/>
                                        <p:tgtEl>
                                          <p:spTgt spid="6"/>
                                        </p:tgtEl>
                                        <p:attrNameLst>
                                          <p:attrName>ppt_y</p:attrName>
                                        </p:attrNameLst>
                                      </p:cBhvr>
                                      <p:tavLst>
                                        <p:tav tm="0">
                                          <p:val>
                                            <p:strVal val="ppt_y"/>
                                          </p:val>
                                        </p:tav>
                                        <p:tav tm="100000">
                                          <p:val>
                                            <p:strVal val="1+ppt_h/2"/>
                                          </p:val>
                                        </p:tav>
                                      </p:tavLst>
                                    </p:anim>
                                    <p:set>
                                      <p:cBhvr>
                                        <p:cTn id="73" dur="1" fill="hold">
                                          <p:stCondLst>
                                            <p:cond delay="2999"/>
                                          </p:stCondLst>
                                        </p:cTn>
                                        <p:tgtEl>
                                          <p:spTgt spid="6"/>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8"/>
                                        </p:tgtEl>
                                        <p:attrNameLst>
                                          <p:attrName>ppt_x</p:attrName>
                                        </p:attrNameLst>
                                      </p:cBhvr>
                                      <p:tavLst>
                                        <p:tav tm="0">
                                          <p:val>
                                            <p:strVal val="ppt_x"/>
                                          </p:val>
                                        </p:tav>
                                        <p:tav tm="100000">
                                          <p:val>
                                            <p:strVal val="ppt_x"/>
                                          </p:val>
                                        </p:tav>
                                      </p:tavLst>
                                    </p:anim>
                                    <p:anim calcmode="lin" valueType="num">
                                      <p:cBhvr additive="base">
                                        <p:cTn id="76" dur="3000"/>
                                        <p:tgtEl>
                                          <p:spTgt spid="8"/>
                                        </p:tgtEl>
                                        <p:attrNameLst>
                                          <p:attrName>ppt_y</p:attrName>
                                        </p:attrNameLst>
                                      </p:cBhvr>
                                      <p:tavLst>
                                        <p:tav tm="0">
                                          <p:val>
                                            <p:strVal val="ppt_y"/>
                                          </p:val>
                                        </p:tav>
                                        <p:tav tm="100000">
                                          <p:val>
                                            <p:strVal val="1+ppt_h/2"/>
                                          </p:val>
                                        </p:tav>
                                      </p:tavLst>
                                    </p:anim>
                                    <p:set>
                                      <p:cBhvr>
                                        <p:cTn id="77" dur="1" fill="hold">
                                          <p:stCondLst>
                                            <p:cond delay="2999"/>
                                          </p:stCondLst>
                                        </p:cTn>
                                        <p:tgtEl>
                                          <p:spTgt spid="8"/>
                                        </p:tgtEl>
                                        <p:attrNameLst>
                                          <p:attrName>style.visibility</p:attrName>
                                        </p:attrNameLst>
                                      </p:cBhvr>
                                      <p:to>
                                        <p:strVal val="hidden"/>
                                      </p:to>
                                    </p:set>
                                  </p:childTnLst>
                                </p:cTn>
                              </p:par>
                              <p:par>
                                <p:cTn id="78" presetID="2" presetClass="exit" presetSubtype="1" fill="hold" nodeType="withEffect">
                                  <p:stCondLst>
                                    <p:cond delay="0"/>
                                  </p:stCondLst>
                                  <p:childTnLst>
                                    <p:anim calcmode="lin" valueType="num">
                                      <p:cBhvr additive="base">
                                        <p:cTn id="79" dur="3000"/>
                                        <p:tgtEl>
                                          <p:spTgt spid="11"/>
                                        </p:tgtEl>
                                        <p:attrNameLst>
                                          <p:attrName>ppt_x</p:attrName>
                                        </p:attrNameLst>
                                      </p:cBhvr>
                                      <p:tavLst>
                                        <p:tav tm="0">
                                          <p:val>
                                            <p:strVal val="ppt_x"/>
                                          </p:val>
                                        </p:tav>
                                        <p:tav tm="100000">
                                          <p:val>
                                            <p:strVal val="ppt_x"/>
                                          </p:val>
                                        </p:tav>
                                      </p:tavLst>
                                    </p:anim>
                                    <p:anim calcmode="lin" valueType="num">
                                      <p:cBhvr additive="base">
                                        <p:cTn id="80" dur="3000"/>
                                        <p:tgtEl>
                                          <p:spTgt spid="11"/>
                                        </p:tgtEl>
                                        <p:attrNameLst>
                                          <p:attrName>ppt_y</p:attrName>
                                        </p:attrNameLst>
                                      </p:cBhvr>
                                      <p:tavLst>
                                        <p:tav tm="0">
                                          <p:val>
                                            <p:strVal val="ppt_y"/>
                                          </p:val>
                                        </p:tav>
                                        <p:tav tm="100000">
                                          <p:val>
                                            <p:strVal val="0-ppt_h/2"/>
                                          </p:val>
                                        </p:tav>
                                      </p:tavLst>
                                    </p:anim>
                                    <p:set>
                                      <p:cBhvr>
                                        <p:cTn id="81" dur="1" fill="hold">
                                          <p:stCondLst>
                                            <p:cond delay="2999"/>
                                          </p:stCondLst>
                                        </p:cTn>
                                        <p:tgtEl>
                                          <p:spTgt spid="11"/>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ppt_x"/>
                                          </p:val>
                                        </p:tav>
                                      </p:tavLst>
                                    </p:anim>
                                    <p:anim calcmode="lin" valueType="num">
                                      <p:cBhvr additive="base">
                                        <p:cTn id="84" dur="3000"/>
                                        <p:tgtEl>
                                          <p:spTgt spid="13"/>
                                        </p:tgtEl>
                                        <p:attrNameLst>
                                          <p:attrName>ppt_y</p:attrName>
                                        </p:attrNameLst>
                                      </p:cBhvr>
                                      <p:tavLst>
                                        <p:tav tm="0">
                                          <p:val>
                                            <p:strVal val="ppt_y"/>
                                          </p:val>
                                        </p:tav>
                                        <p:tav tm="100000">
                                          <p:val>
                                            <p:strVal val="0-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15"/>
                                        </p:tgtEl>
                                        <p:attrNameLst>
                                          <p:attrName>ppt_x</p:attrName>
                                        </p:attrNameLst>
                                      </p:cBhvr>
                                      <p:tavLst>
                                        <p:tav tm="0">
                                          <p:val>
                                            <p:strVal val="ppt_x"/>
                                          </p:val>
                                        </p:tav>
                                        <p:tav tm="100000">
                                          <p:val>
                                            <p:strVal val="ppt_x"/>
                                          </p:val>
                                        </p:tav>
                                      </p:tavLst>
                                    </p:anim>
                                    <p:anim calcmode="lin" valueType="num">
                                      <p:cBhvr additive="base">
                                        <p:cTn id="88" dur="3000"/>
                                        <p:tgtEl>
                                          <p:spTgt spid="15"/>
                                        </p:tgtEl>
                                        <p:attrNameLst>
                                          <p:attrName>ppt_y</p:attrName>
                                        </p:attrNameLst>
                                      </p:cBhvr>
                                      <p:tavLst>
                                        <p:tav tm="0">
                                          <p:val>
                                            <p:strVal val="ppt_y"/>
                                          </p:val>
                                        </p:tav>
                                        <p:tav tm="100000">
                                          <p:val>
                                            <p:strVal val="0-ppt_h/2"/>
                                          </p:val>
                                        </p:tav>
                                      </p:tavLst>
                                    </p:anim>
                                    <p:set>
                                      <p:cBhvr>
                                        <p:cTn id="89" dur="1" fill="hold">
                                          <p:stCondLst>
                                            <p:cond delay="2999"/>
                                          </p:stCondLst>
                                        </p:cTn>
                                        <p:tgtEl>
                                          <p:spTgt spid="15"/>
                                        </p:tgtEl>
                                        <p:attrNameLst>
                                          <p:attrName>style.visibility</p:attrName>
                                        </p:attrNameLst>
                                      </p:cBhvr>
                                      <p:to>
                                        <p:strVal val="hidden"/>
                                      </p:to>
                                    </p:set>
                                  </p:childTnLst>
                                </p:cTn>
                              </p:par>
                              <p:par>
                                <p:cTn id="90" presetID="23" presetClass="entr" presetSubtype="272" fill="hold" nodeType="withEffect">
                                  <p:stCondLst>
                                    <p:cond delay="0"/>
                                  </p:stCondLst>
                                  <p:childTnLst>
                                    <p:set>
                                      <p:cBhvr>
                                        <p:cTn id="91" dur="1" fill="hold">
                                          <p:stCondLst>
                                            <p:cond delay="0"/>
                                          </p:stCondLst>
                                        </p:cTn>
                                        <p:tgtEl>
                                          <p:spTgt spid="4"/>
                                        </p:tgtEl>
                                        <p:attrNameLst>
                                          <p:attrName>style.visibility</p:attrName>
                                        </p:attrNameLst>
                                      </p:cBhvr>
                                      <p:to>
                                        <p:strVal val="visible"/>
                                      </p:to>
                                    </p:set>
                                    <p:anim calcmode="lin" valueType="num">
                                      <p:cBhvr>
                                        <p:cTn id="92" dur="3000" fill="hold"/>
                                        <p:tgtEl>
                                          <p:spTgt spid="4"/>
                                        </p:tgtEl>
                                        <p:attrNameLst>
                                          <p:attrName>ppt_w</p:attrName>
                                        </p:attrNameLst>
                                      </p:cBhvr>
                                      <p:tavLst>
                                        <p:tav tm="0">
                                          <p:val>
                                            <p:strVal val="2/3*#ppt_w"/>
                                          </p:val>
                                        </p:tav>
                                        <p:tav tm="100000">
                                          <p:val>
                                            <p:strVal val="#ppt_w"/>
                                          </p:val>
                                        </p:tav>
                                      </p:tavLst>
                                    </p:anim>
                                    <p:anim calcmode="lin" valueType="num">
                                      <p:cBhvr>
                                        <p:cTn id="93" dur="3000" fill="hold"/>
                                        <p:tgtEl>
                                          <p:spTgt spid="4"/>
                                        </p:tgtEl>
                                        <p:attrNameLst>
                                          <p:attrName>ppt_h</p:attrName>
                                        </p:attrNameLst>
                                      </p:cBhvr>
                                      <p:tavLst>
                                        <p:tav tm="0">
                                          <p:val>
                                            <p:strVal val="2/3*#ppt_h"/>
                                          </p:val>
                                        </p:tav>
                                        <p:tav tm="100000">
                                          <p:val>
                                            <p:strVal val="#ppt_h"/>
                                          </p:val>
                                        </p:tav>
                                      </p:tavLst>
                                    </p:anim>
                                  </p:childTnLst>
                                </p:cTn>
                              </p:par>
                              <p:par>
                                <p:cTn id="94" presetID="16" presetClass="entr" presetSubtype="42" fill="hold" nodeType="withEffect">
                                  <p:stCondLst>
                                    <p:cond delay="0"/>
                                  </p:stCondLst>
                                  <p:childTnLst>
                                    <p:set>
                                      <p:cBhvr>
                                        <p:cTn id="95" dur="1" fill="hold">
                                          <p:stCondLst>
                                            <p:cond delay="0"/>
                                          </p:stCondLst>
                                        </p:cTn>
                                        <p:tgtEl>
                                          <p:spTgt spid="4"/>
                                        </p:tgtEl>
                                        <p:attrNameLst>
                                          <p:attrName>style.visibility</p:attrName>
                                        </p:attrNameLst>
                                      </p:cBhvr>
                                      <p:to>
                                        <p:strVal val="visible"/>
                                      </p:to>
                                    </p:set>
                                    <p:animEffect transition="in" filter="barn(outHorizontal)">
                                      <p:cBhvr>
                                        <p:cTn id="96" dur="3000"/>
                                        <p:tgtEl>
                                          <p:spTgt spid="4"/>
                                        </p:tgtEl>
                                      </p:cBhvr>
                                    </p:animEffect>
                                  </p:childTnLst>
                                </p:cTn>
                              </p:par>
                            </p:childTnLst>
                          </p:cTn>
                        </p:par>
                        <p:par>
                          <p:cTn id="97" fill="hold">
                            <p:stCondLst>
                              <p:cond delay="6000"/>
                            </p:stCondLst>
                            <p:childTnLst>
                              <p:par>
                                <p:cTn id="98" presetID="40" presetClass="entr" presetSubtype="0" fill="hold" grpId="0" nodeType="afterEffect">
                                  <p:stCondLst>
                                    <p:cond delay="0"/>
                                  </p:stCondLst>
                                  <p:iterate type="lt">
                                    <p:tmPct val="10000"/>
                                  </p:iterate>
                                  <p:childTnLst>
                                    <p:set>
                                      <p:cBhvr>
                                        <p:cTn id="99" dur="1" fill="hold">
                                          <p:stCondLst>
                                            <p:cond delay="0"/>
                                          </p:stCondLst>
                                        </p:cTn>
                                        <p:tgtEl>
                                          <p:spTgt spid="10"/>
                                        </p:tgtEl>
                                        <p:attrNameLst>
                                          <p:attrName>style.visibility</p:attrName>
                                        </p:attrNameLst>
                                      </p:cBhvr>
                                      <p:to>
                                        <p:strVal val="visible"/>
                                      </p:to>
                                    </p:set>
                                    <p:animEffect transition="in" filter="fade">
                                      <p:cBhvr>
                                        <p:cTn id="100" dur="1000"/>
                                        <p:tgtEl>
                                          <p:spTgt spid="10"/>
                                        </p:tgtEl>
                                      </p:cBhvr>
                                    </p:animEffect>
                                    <p:anim calcmode="lin" valueType="num">
                                      <p:cBhvr>
                                        <p:cTn id="101" dur="1000" fill="hold"/>
                                        <p:tgtEl>
                                          <p:spTgt spid="10"/>
                                        </p:tgtEl>
                                        <p:attrNameLst>
                                          <p:attrName>ppt_x</p:attrName>
                                        </p:attrNameLst>
                                      </p:cBhvr>
                                      <p:tavLst>
                                        <p:tav tm="0">
                                          <p:val>
                                            <p:strVal val="#ppt_x-.1"/>
                                          </p:val>
                                        </p:tav>
                                        <p:tav tm="100000">
                                          <p:val>
                                            <p:strVal val="#ppt_x"/>
                                          </p:val>
                                        </p:tav>
                                      </p:tavLst>
                                    </p:anim>
                                    <p:anim calcmode="lin" valueType="num">
                                      <p:cBhvr>
                                        <p:cTn id="10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accent2">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dirty="0">
              <a:solidFill>
                <a:srgbClr val="FFFFFF"/>
              </a:solidFill>
              <a:cs typeface="Arial" charset="0"/>
            </a:endParaRPr>
          </a:p>
        </p:txBody>
      </p:sp>
      <p:sp>
        <p:nvSpPr>
          <p:cNvPr id="8" name="7 Rectángulo"/>
          <p:cNvSpPr/>
          <p:nvPr/>
        </p:nvSpPr>
        <p:spPr>
          <a:xfrm>
            <a:off x="0" y="0"/>
            <a:ext cx="9144000" cy="5715000"/>
          </a:xfrm>
          <a:prstGeom prst="rect">
            <a:avLst/>
          </a:prstGeom>
          <a:solidFill>
            <a:schemeClr val="tx1">
              <a:lumMod val="9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dirty="0">
              <a:solidFill>
                <a:srgbClr val="FFFFFF"/>
              </a:solidFill>
              <a:cs typeface="Arial" charset="0"/>
            </a:endParaRPr>
          </a:p>
        </p:txBody>
      </p:sp>
      <p:sp>
        <p:nvSpPr>
          <p:cNvPr id="6" name="5 CuadroTexto"/>
          <p:cNvSpPr txBox="1"/>
          <p:nvPr/>
        </p:nvSpPr>
        <p:spPr>
          <a:xfrm>
            <a:off x="611560"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Reconstrucción del Pueblo: Tras la contienda, el pueblo quedó devastado, con unas 70 casas incendiadas y una décima parte de la población muerta. </a:t>
            </a:r>
            <a:endParaRPr lang="es-ES" i="1" dirty="0">
              <a:effectLst>
                <a:glow rad="101600">
                  <a:srgbClr val="C00000">
                    <a:alpha val="60000"/>
                  </a:srgb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1039317895"/>
      </p:ext>
    </p:extLst>
  </p:cSld>
  <p:clrMapOvr>
    <a:masterClrMapping/>
  </p:clrMapOvr>
  <mc:AlternateContent xmlns:mc="http://schemas.openxmlformats.org/markup-compatibility/2006">
    <mc:Choice xmlns:p14="http://schemas.microsoft.com/office/powerpoint/2010/main" Requires="p14">
      <p:transition spd="slow" p14:dur="2250" advTm="22000">
        <p:wipe/>
      </p:transition>
    </mc:Choice>
    <mc:Fallback>
      <p:transition spd="slow" advTm="22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5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4/3*#ppt_w"/>
                                          </p:val>
                                        </p:tav>
                                        <p:tav tm="100000">
                                          <p:val>
                                            <p:strVal val="#ppt_w"/>
                                          </p:val>
                                        </p:tav>
                                      </p:tavLst>
                                    </p:anim>
                                    <p:anim calcmode="lin" valueType="num">
                                      <p:cBhvr>
                                        <p:cTn id="17" dur="5000" fill="hold"/>
                                        <p:tgtEl>
                                          <p:spTgt spid="4"/>
                                        </p:tgtEl>
                                        <p:attrNameLst>
                                          <p:attrName>ppt_h</p:attrName>
                                        </p:attrNameLst>
                                      </p:cBhvr>
                                      <p:tavLst>
                                        <p:tav tm="0">
                                          <p:val>
                                            <p:strVal val="4/3*#ppt_h"/>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5000"/>
                                        <p:tgtEl>
                                          <p:spTgt spid="4"/>
                                        </p:tgtEl>
                                      </p:cBhvr>
                                    </p:animEffect>
                                  </p:childTnLst>
                                </p:cTn>
                              </p:par>
                              <p:par>
                                <p:cTn id="21" presetID="3" presetClass="entr" presetSubtype="10"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linds(horizontal)">
                                      <p:cBhvr>
                                        <p:cTn id="23" dur="5000"/>
                                        <p:tgtEl>
                                          <p:spTgt spid="9"/>
                                        </p:tgtEl>
                                      </p:cBhvr>
                                    </p:animEffect>
                                  </p:childTnLst>
                                </p:cTn>
                              </p:par>
                              <p:par>
                                <p:cTn id="24" presetID="23" presetClass="entr" presetSubtype="288"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5000" fill="hold"/>
                                        <p:tgtEl>
                                          <p:spTgt spid="9"/>
                                        </p:tgtEl>
                                        <p:attrNameLst>
                                          <p:attrName>ppt_w</p:attrName>
                                        </p:attrNameLst>
                                      </p:cBhvr>
                                      <p:tavLst>
                                        <p:tav tm="0">
                                          <p:val>
                                            <p:strVal val="4/3*#ppt_w"/>
                                          </p:val>
                                        </p:tav>
                                        <p:tav tm="100000">
                                          <p:val>
                                            <p:strVal val="#ppt_w"/>
                                          </p:val>
                                        </p:tav>
                                      </p:tavLst>
                                    </p:anim>
                                    <p:anim calcmode="lin" valueType="num">
                                      <p:cBhvr>
                                        <p:cTn id="27" dur="5000" fill="hold"/>
                                        <p:tgtEl>
                                          <p:spTgt spid="9"/>
                                        </p:tgtEl>
                                        <p:attrNameLst>
                                          <p:attrName>ppt_h</p:attrName>
                                        </p:attrNameLst>
                                      </p:cBhvr>
                                      <p:tavLst>
                                        <p:tav tm="0">
                                          <p:val>
                                            <p:strVal val="4/3*#ppt_h"/>
                                          </p:val>
                                        </p:tav>
                                        <p:tav tm="100000">
                                          <p:val>
                                            <p:strVal val="#ppt_h"/>
                                          </p:val>
                                        </p:tav>
                                      </p:tavLst>
                                    </p:anim>
                                  </p:childTnLst>
                                </p:cTn>
                              </p:par>
                              <p:par>
                                <p:cTn id="28" presetID="16" presetClass="entr" presetSubtype="37"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outVertical)">
                                      <p:cBhvr>
                                        <p:cTn id="30" dur="5000"/>
                                        <p:tgtEl>
                                          <p:spTgt spid="9"/>
                                        </p:tgtEl>
                                      </p:cBhvr>
                                    </p:animEffect>
                                  </p:childTnLst>
                                </p:cTn>
                              </p:par>
                            </p:childTnLst>
                          </p:cTn>
                        </p:par>
                        <p:par>
                          <p:cTn id="31" fill="hold">
                            <p:stCondLst>
                              <p:cond delay="5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6"/>
                                        </p:tgtEl>
                                        <p:attrNameLst>
                                          <p:attrName>style.visibility</p:attrName>
                                        </p:attrNameLst>
                                      </p:cBhvr>
                                      <p:to>
                                        <p:strVal val="visible"/>
                                      </p:to>
                                    </p:set>
                                    <p:animEffect transition="in" filter="fade">
                                      <p:cBhvr>
                                        <p:cTn id="34" dur="1000"/>
                                        <p:tgtEl>
                                          <p:spTgt spid="6"/>
                                        </p:tgtEl>
                                      </p:cBhvr>
                                    </p:animEffect>
                                    <p:anim calcmode="lin" valueType="num">
                                      <p:cBhvr>
                                        <p:cTn id="35" dur="1000" fill="hold"/>
                                        <p:tgtEl>
                                          <p:spTgt spid="6"/>
                                        </p:tgtEl>
                                        <p:attrNameLst>
                                          <p:attrName>ppt_x</p:attrName>
                                        </p:attrNameLst>
                                      </p:cBhvr>
                                      <p:tavLst>
                                        <p:tav tm="0">
                                          <p:val>
                                            <p:strVal val="#ppt_x-.1"/>
                                          </p:val>
                                        </p:tav>
                                        <p:tav tm="100000">
                                          <p:val>
                                            <p:strVal val="#ppt_x"/>
                                          </p:val>
                                        </p:tav>
                                      </p:tavLst>
                                    </p:anim>
                                    <p:anim calcmode="lin" valueType="num">
                                      <p:cBhvr>
                                        <p:cTn id="3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7524750" y="0"/>
            <a:ext cx="1619250" cy="5715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dirty="0">
              <a:solidFill>
                <a:srgbClr val="FFFFFF"/>
              </a:solidFill>
              <a:cs typeface="Arial" charset="0"/>
            </a:endParaRPr>
          </a:p>
        </p:txBody>
      </p:sp>
      <p:pic>
        <p:nvPicPr>
          <p:cNvPr id="4" name="3 Imagen" descr="P5T.JPG"/>
          <p:cNvPicPr>
            <a:picLocks noChangeAspect="1"/>
          </p:cNvPicPr>
          <p:nvPr/>
        </p:nvPicPr>
        <p:blipFill>
          <a:blip r:embed="rId2" cstate="print"/>
          <a:srcRect/>
          <a:stretch>
            <a:fillRect/>
          </a:stretch>
        </p:blipFill>
        <p:spPr bwMode="auto">
          <a:xfrm>
            <a:off x="1692275" y="0"/>
            <a:ext cx="5832475" cy="5715000"/>
          </a:xfrm>
          <a:prstGeom prst="rect">
            <a:avLst/>
          </a:prstGeom>
          <a:noFill/>
          <a:ln w="228600" cap="sq" cmpd="thickThin">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1692275" y="0"/>
            <a:ext cx="5832475" cy="5715000"/>
          </a:xfrm>
          <a:prstGeom prst="rect">
            <a:avLst/>
          </a:prstGeom>
          <a:solidFill>
            <a:schemeClr val="bg2">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dirty="0">
              <a:solidFill>
                <a:srgbClr val="FFFFFF"/>
              </a:solidFill>
              <a:cs typeface="Arial" charset="0"/>
            </a:endParaRPr>
          </a:p>
        </p:txBody>
      </p:sp>
      <p:sp>
        <p:nvSpPr>
          <p:cNvPr id="9" name="8 Rectángulo"/>
          <p:cNvSpPr/>
          <p:nvPr/>
        </p:nvSpPr>
        <p:spPr>
          <a:xfrm>
            <a:off x="1908175" y="157163"/>
            <a:ext cx="5400675" cy="5400675"/>
          </a:xfrm>
          <a:prstGeom prst="rect">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dirty="0">
              <a:solidFill>
                <a:srgbClr val="FFFFFF"/>
              </a:solidFill>
              <a:cs typeface="Arial" charset="0"/>
            </a:endParaRPr>
          </a:p>
        </p:txBody>
      </p:sp>
      <p:sp>
        <p:nvSpPr>
          <p:cNvPr id="10" name="9 Rectángulo"/>
          <p:cNvSpPr/>
          <p:nvPr/>
        </p:nvSpPr>
        <p:spPr>
          <a:xfrm>
            <a:off x="0" y="0"/>
            <a:ext cx="1692275" cy="5715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dirty="0">
              <a:solidFill>
                <a:srgbClr val="FFFFFF"/>
              </a:solidFill>
              <a:cs typeface="Arial" charset="0"/>
            </a:endParaRPr>
          </a:p>
        </p:txBody>
      </p:sp>
      <p:sp>
        <p:nvSpPr>
          <p:cNvPr id="11" name="10 CuadroTexto"/>
          <p:cNvSpPr txBox="1"/>
          <p:nvPr/>
        </p:nvSpPr>
        <p:spPr>
          <a:xfrm>
            <a:off x="1835696" y="4585692"/>
            <a:ext cx="54737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 estilo barroco, fundada el 6 de noviembre de 1784, la Iglesia Parroquial de Santa Ana preside el centro de la Villa de Algodonales.</a:t>
            </a:r>
          </a:p>
        </p:txBody>
      </p:sp>
      <p:sp>
        <p:nvSpPr>
          <p:cNvPr id="12" name="11 CuadroTexto"/>
          <p:cNvSpPr txBox="1"/>
          <p:nvPr/>
        </p:nvSpPr>
        <p:spPr>
          <a:xfrm>
            <a:off x="2339975" y="193675"/>
            <a:ext cx="3028950"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0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Iglesia de Santa Ana</a:t>
            </a:r>
          </a:p>
        </p:txBody>
      </p:sp>
    </p:spTree>
  </p:cSld>
  <p:clrMapOvr>
    <a:masterClrMapping/>
  </p:clrMapOvr>
  <mc:AlternateContent xmlns:mc="http://schemas.openxmlformats.org/markup-compatibility/2006">
    <mc:Choice xmlns:p14="http://schemas.microsoft.com/office/powerpoint/2010/main" Requires="p14">
      <p:transition spd="slow" p14:dur="2250" advTm="24000">
        <p:dissolve/>
      </p:transition>
    </mc:Choice>
    <mc:Fallback>
      <p:transition spd="slow" advTm="24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0" fill="hold"/>
                                        <p:tgtEl>
                                          <p:spTgt spid="8"/>
                                        </p:tgtEl>
                                        <p:attrNameLst>
                                          <p:attrName>ppt_x</p:attrName>
                                        </p:attrNameLst>
                                      </p:cBhvr>
                                      <p:tavLst>
                                        <p:tav tm="0">
                                          <p:val>
                                            <p:strVal val="#ppt_x"/>
                                          </p:val>
                                        </p:tav>
                                        <p:tav tm="100000">
                                          <p:val>
                                            <p:strVal val="#ppt_x"/>
                                          </p:val>
                                        </p:tav>
                                      </p:tavLst>
                                    </p:anim>
                                    <p:anim calcmode="lin" valueType="num">
                                      <p:cBhvr additive="base">
                                        <p:cTn id="8" dur="50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0" fill="hold"/>
                                        <p:tgtEl>
                                          <p:spTgt spid="9"/>
                                        </p:tgtEl>
                                        <p:attrNameLst>
                                          <p:attrName>ppt_x</p:attrName>
                                        </p:attrNameLst>
                                      </p:cBhvr>
                                      <p:tavLst>
                                        <p:tav tm="0">
                                          <p:val>
                                            <p:strVal val="#ppt_x"/>
                                          </p:val>
                                        </p:tav>
                                        <p:tav tm="100000">
                                          <p:val>
                                            <p:strVal val="#ppt_x"/>
                                          </p:val>
                                        </p:tav>
                                      </p:tavLst>
                                    </p:anim>
                                    <p:anim calcmode="lin" valueType="num">
                                      <p:cBhvr additive="base">
                                        <p:cTn id="12" dur="5000" fill="hold"/>
                                        <p:tgtEl>
                                          <p:spTgt spid="9"/>
                                        </p:tgtEl>
                                        <p:attrNameLst>
                                          <p:attrName>ppt_y</p:attrName>
                                        </p:attrNameLst>
                                      </p:cBhvr>
                                      <p:tavLst>
                                        <p:tav tm="0">
                                          <p:val>
                                            <p:strVal val="1+#ppt_h/2"/>
                                          </p:val>
                                        </p:tav>
                                        <p:tav tm="100000">
                                          <p:val>
                                            <p:strVal val="#ppt_y"/>
                                          </p:val>
                                        </p:tav>
                                      </p:tavLst>
                                    </p:anim>
                                  </p:childTnLst>
                                </p:cTn>
                              </p:par>
                              <p:par>
                                <p:cTn id="13" presetID="3" presetClass="exit" presetSubtype="10" fill="hold" grpId="1" nodeType="withEffect">
                                  <p:stCondLst>
                                    <p:cond delay="0"/>
                                  </p:stCondLst>
                                  <p:childTnLst>
                                    <p:animEffect transition="out" filter="blinds(horizontal)">
                                      <p:cBhvr>
                                        <p:cTn id="14" dur="5000"/>
                                        <p:tgtEl>
                                          <p:spTgt spid="8"/>
                                        </p:tgtEl>
                                      </p:cBhvr>
                                    </p:animEffect>
                                    <p:set>
                                      <p:cBhvr>
                                        <p:cTn id="15" dur="1" fill="hold">
                                          <p:stCondLst>
                                            <p:cond delay="4999"/>
                                          </p:stCondLst>
                                        </p:cTn>
                                        <p:tgtEl>
                                          <p:spTgt spid="8"/>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5000"/>
                                        <p:tgtEl>
                                          <p:spTgt spid="9"/>
                                        </p:tgtEl>
                                      </p:cBhvr>
                                    </p:animEffect>
                                    <p:set>
                                      <p:cBhvr>
                                        <p:cTn id="18" dur="1" fill="hold">
                                          <p:stCondLst>
                                            <p:cond delay="4999"/>
                                          </p:stCondLst>
                                        </p:cTn>
                                        <p:tgtEl>
                                          <p:spTgt spid="9"/>
                                        </p:tgtEl>
                                        <p:attrNameLst>
                                          <p:attrName>style.visibility</p:attrName>
                                        </p:attrNameLst>
                                      </p:cBhvr>
                                      <p:to>
                                        <p:strVal val="hidden"/>
                                      </p:to>
                                    </p:set>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5000"/>
                                        <p:tgtEl>
                                          <p:spTgt spid="4"/>
                                        </p:tgtEl>
                                      </p:cBhvr>
                                    </p:animEffect>
                                  </p:childTnLst>
                                </p:cTn>
                              </p:par>
                              <p:par>
                                <p:cTn id="22" presetID="17" presetClass="entr" presetSubtype="1"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ppt_x</p:attrName>
                                        </p:attrNameLst>
                                      </p:cBhvr>
                                      <p:tavLst>
                                        <p:tav tm="0">
                                          <p:val>
                                            <p:strVal val="#ppt_x"/>
                                          </p:val>
                                        </p:tav>
                                        <p:tav tm="100000">
                                          <p:val>
                                            <p:strVal val="#ppt_x"/>
                                          </p:val>
                                        </p:tav>
                                      </p:tavLst>
                                    </p:anim>
                                    <p:anim calcmode="lin" valueType="num">
                                      <p:cBhvr>
                                        <p:cTn id="25" dur="5000" fill="hold"/>
                                        <p:tgtEl>
                                          <p:spTgt spid="4"/>
                                        </p:tgtEl>
                                        <p:attrNameLst>
                                          <p:attrName>ppt_y</p:attrName>
                                        </p:attrNameLst>
                                      </p:cBhvr>
                                      <p:tavLst>
                                        <p:tav tm="0">
                                          <p:val>
                                            <p:strVal val="#ppt_y-#ppt_h/2"/>
                                          </p:val>
                                        </p:tav>
                                        <p:tav tm="100000">
                                          <p:val>
                                            <p:strVal val="#ppt_y"/>
                                          </p:val>
                                        </p:tav>
                                      </p:tavLst>
                                    </p:anim>
                                    <p:anim calcmode="lin" valueType="num">
                                      <p:cBhvr>
                                        <p:cTn id="26" dur="5000" fill="hold"/>
                                        <p:tgtEl>
                                          <p:spTgt spid="4"/>
                                        </p:tgtEl>
                                        <p:attrNameLst>
                                          <p:attrName>ppt_w</p:attrName>
                                        </p:attrNameLst>
                                      </p:cBhvr>
                                      <p:tavLst>
                                        <p:tav tm="0">
                                          <p:val>
                                            <p:strVal val="#ppt_w"/>
                                          </p:val>
                                        </p:tav>
                                        <p:tav tm="100000">
                                          <p:val>
                                            <p:strVal val="#ppt_w"/>
                                          </p:val>
                                        </p:tav>
                                      </p:tavLst>
                                    </p:anim>
                                    <p:anim calcmode="lin" valueType="num">
                                      <p:cBhvr>
                                        <p:cTn id="27" dur="5000" fill="hold"/>
                                        <p:tgtEl>
                                          <p:spTgt spid="4"/>
                                        </p:tgtEl>
                                        <p:attrNameLst>
                                          <p:attrName>ppt_h</p:attrName>
                                        </p:attrNameLst>
                                      </p:cBhvr>
                                      <p:tavLst>
                                        <p:tav tm="0">
                                          <p:val>
                                            <p:fltVal val="0"/>
                                          </p:val>
                                        </p:tav>
                                        <p:tav tm="100000">
                                          <p:val>
                                            <p:strVal val="#ppt_h"/>
                                          </p:val>
                                        </p:tav>
                                      </p:tavLst>
                                    </p:anim>
                                  </p:childTnLst>
                                </p:cTn>
                              </p:par>
                              <p:par>
                                <p:cTn id="28" presetID="14" presetClass="entr" presetSubtype="5"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randombar(vertical)">
                                      <p:cBhvr>
                                        <p:cTn id="30" dur="5000"/>
                                        <p:tgtEl>
                                          <p:spTgt spid="7"/>
                                        </p:tgtEl>
                                      </p:cBhvr>
                                    </p:animEffect>
                                  </p:childTnLst>
                                </p:cTn>
                              </p:par>
                              <p:par>
                                <p:cTn id="31" presetID="14" presetClass="entr" presetSubtype="5"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randombar(vertical)">
                                      <p:cBhvr>
                                        <p:cTn id="33" dur="5000"/>
                                        <p:tgtEl>
                                          <p:spTgt spid="10"/>
                                        </p:tgtEl>
                                      </p:cBhvr>
                                    </p:animEffect>
                                  </p:childTnLst>
                                </p:cTn>
                              </p:par>
                            </p:childTnLst>
                          </p:cTn>
                        </p:par>
                        <p:par>
                          <p:cTn id="34" fill="hold">
                            <p:stCondLst>
                              <p:cond delay="5000"/>
                            </p:stCondLst>
                            <p:childTnLst>
                              <p:par>
                                <p:cTn id="35" presetID="17" presetClass="entr" presetSubtype="1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strVal val="#ppt_h"/>
                                          </p:val>
                                        </p:tav>
                                        <p:tav tm="100000">
                                          <p:val>
                                            <p:strVal val="#ppt_h"/>
                                          </p:val>
                                        </p:tav>
                                      </p:tavLst>
                                    </p:anim>
                                  </p:childTnLst>
                                </p:cTn>
                              </p:par>
                            </p:childTnLst>
                          </p:cTn>
                        </p:par>
                        <p:par>
                          <p:cTn id="39" fill="hold">
                            <p:stCondLst>
                              <p:cond delay="7000"/>
                            </p:stCondLst>
                            <p:childTnLst>
                              <p:par>
                                <p:cTn id="40" presetID="40" presetClass="entr" presetSubtype="0" fill="hold" grpId="0" nodeType="afterEffect">
                                  <p:stCondLst>
                                    <p:cond delay="1100"/>
                                  </p:stCondLst>
                                  <p:iterate type="lt">
                                    <p:tmPct val="10000"/>
                                  </p:iterate>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1"/>
                                          </p:val>
                                        </p:tav>
                                        <p:tav tm="100000">
                                          <p:val>
                                            <p:strVal val="#ppt_x"/>
                                          </p:val>
                                        </p:tav>
                                      </p:tavLst>
                                    </p:anim>
                                    <p:anim calcmode="lin" valueType="num">
                                      <p:cBhvr>
                                        <p:cTn id="44"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8" grpId="1" animBg="1"/>
      <p:bldP spid="9" grpId="0" animBg="1"/>
      <p:bldP spid="9" grpId="1" animBg="1"/>
      <p:bldP spid="10" grpId="0" animBg="1"/>
      <p:bldP spid="11"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Nacimiento-entra-agua-y-hielo-a2018256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Nacimiento-entra-agua-y-hielo-a2018256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1187450" y="4945063"/>
            <a:ext cx="7202488"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Construida sobre el solar de la primitiva parroquia, su planta es de salón, con tres naves longitudinales, crucero y testero plano.</a:t>
            </a:r>
          </a:p>
        </p:txBody>
      </p:sp>
    </p:spTree>
  </p:cSld>
  <p:clrMapOvr>
    <a:masterClrMapping/>
  </p:clrMapOvr>
  <mc:AlternateContent xmlns:mc="http://schemas.openxmlformats.org/markup-compatibility/2006">
    <mc:Choice xmlns:p14="http://schemas.microsoft.com/office/powerpoint/2010/main" Requires="p14">
      <p:transition spd="slow" p14:dur="2250" advTm="21000">
        <p:dissolve/>
      </p:transition>
    </mc:Choice>
    <mc:Fallback>
      <p:transition spd="slow" advTm="21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0"/>
                                  </p:stCondLst>
                                  <p:childTnLst>
                                    <p:animEffect transition="out" filter="wheel(4)">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0"/>
                                        <p:tgtEl>
                                          <p:spTgt spid="5"/>
                                        </p:tgtEl>
                                      </p:cBhvr>
                                    </p:animEffect>
                                  </p:childTnLst>
                                </p:cTn>
                              </p:par>
                            </p:childTnLst>
                          </p:cTn>
                        </p:par>
                        <p:par>
                          <p:cTn id="11" fill="hold">
                            <p:stCondLst>
                              <p:cond delay="5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1"/>
                                          </p:val>
                                        </p:tav>
                                        <p:tav tm="100000">
                                          <p:val>
                                            <p:strVal val="#ppt_x"/>
                                          </p:val>
                                        </p:tav>
                                      </p:tavLst>
                                    </p:anim>
                                    <p:anim calcmode="lin" valueType="num">
                                      <p:cBhvr>
                                        <p:cTn id="1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MONCAU-NEVAT-a23599456.jpg"/>
          <p:cNvPicPr>
            <a:picLocks noChangeAspect="1"/>
          </p:cNvPicPr>
          <p:nvPr/>
        </p:nvPicPr>
        <p:blipFill>
          <a:blip r:embed="rId2" cstate="print"/>
          <a:srcRect/>
          <a:stretch>
            <a:fillRect/>
          </a:stretch>
        </p:blipFill>
        <p:spPr bwMode="auto">
          <a:xfrm>
            <a:off x="0" y="0"/>
            <a:ext cx="9144000" cy="480171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MONCAU-NEVAT-a23599456.jpg"/>
          <p:cNvPicPr>
            <a:picLocks noChangeAspect="1"/>
          </p:cNvPicPr>
          <p:nvPr/>
        </p:nvPicPr>
        <p:blipFill>
          <a:blip r:embed="rId2" cstate="print"/>
          <a:srcRect/>
          <a:stretch>
            <a:fillRect/>
          </a:stretch>
        </p:blipFill>
        <p:spPr bwMode="auto">
          <a:xfrm>
            <a:off x="0" y="0"/>
            <a:ext cx="9144000" cy="480171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1" name="10 CuadroTexto"/>
          <p:cNvSpPr txBox="1"/>
          <p:nvPr/>
        </p:nvSpPr>
        <p:spPr>
          <a:xfrm>
            <a:off x="1547664" y="4873724"/>
            <a:ext cx="5493876"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Por estas fechas, Algodonales se encuentra sumida</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en sus celebraciones festivas y deportivas.</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18000">
        <p15:prstTrans prst="prestige"/>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0"/>
                                        <p:tgtEl>
                                          <p:spTgt spid="5"/>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strVal val="#ppt_w+.3"/>
                                          </p:val>
                                        </p:tav>
                                        <p:tav tm="100000">
                                          <p:val>
                                            <p:strVal val="#ppt_w"/>
                                          </p:val>
                                        </p:tav>
                                      </p:tavLst>
                                    </p:anim>
                                    <p:anim calcmode="lin" valueType="num">
                                      <p:cBhvr>
                                        <p:cTn id="14" dur="5000" fill="hold"/>
                                        <p:tgtEl>
                                          <p:spTgt spid="5"/>
                                        </p:tgtEl>
                                        <p:attrNameLst>
                                          <p:attrName>ppt_h</p:attrName>
                                        </p:attrNameLst>
                                      </p:cBhvr>
                                      <p:tavLst>
                                        <p:tav tm="0">
                                          <p:val>
                                            <p:strVal val="#ppt_h"/>
                                          </p:val>
                                        </p:tav>
                                        <p:tav tm="100000">
                                          <p:val>
                                            <p:strVal val="#ppt_h"/>
                                          </p:val>
                                        </p:tav>
                                      </p:tavLst>
                                    </p:anim>
                                    <p:animEffect transition="in" filter="fade">
                                      <p:cBhvr>
                                        <p:cTn id="15" dur="5000"/>
                                        <p:tgtEl>
                                          <p:spTgt spid="5"/>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1"/>
                                          </p:val>
                                        </p:tav>
                                        <p:tav tm="100000">
                                          <p:val>
                                            <p:strVal val="#ppt_x"/>
                                          </p:val>
                                        </p:tav>
                                      </p:tavLst>
                                    </p:anim>
                                    <p:anim calcmode="lin" valueType="num">
                                      <p:cBhvr>
                                        <p:cTn id="2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_copy.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apecio"/>
          <p:cNvSpPr/>
          <p:nvPr/>
        </p:nvSpPr>
        <p:spPr>
          <a:xfrm>
            <a:off x="3944" y="2917825"/>
            <a:ext cx="9144000" cy="2797175"/>
          </a:xfrm>
          <a:prstGeom prst="trapezoid">
            <a:avLst>
              <a:gd name="adj" fmla="val 94666"/>
            </a:avLst>
          </a:prstGeom>
          <a:solidFill>
            <a:schemeClr val="bg1"/>
          </a:solidFill>
          <a:ln>
            <a:solidFill>
              <a:schemeClr val="bg1"/>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7" name="6 Trapecio"/>
          <p:cNvSpPr/>
          <p:nvPr/>
        </p:nvSpPr>
        <p:spPr>
          <a:xfrm flipV="1">
            <a:off x="0" y="0"/>
            <a:ext cx="9144000" cy="2917825"/>
          </a:xfrm>
          <a:prstGeom prst="trapezoid">
            <a:avLst>
              <a:gd name="adj" fmla="val 91088"/>
            </a:avLst>
          </a:prstGeom>
          <a:solidFill>
            <a:schemeClr val="bg1"/>
          </a:solidFill>
          <a:ln>
            <a:solidFill>
              <a:schemeClr val="bg1"/>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10 CuadroTexto"/>
          <p:cNvSpPr txBox="1"/>
          <p:nvPr/>
        </p:nvSpPr>
        <p:spPr>
          <a:xfrm>
            <a:off x="683568" y="4945732"/>
            <a:ext cx="7507183"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a:t>
            </a:r>
            <a:r>
              <a:rPr lang="es-ES" i="1" dirty="0" smtClean="0">
                <a:effectLst>
                  <a:glow rad="101600">
                    <a:schemeClr val="accent2">
                      <a:satMod val="175000"/>
                      <a:alpha val="40000"/>
                    </a:schemeClr>
                  </a:glow>
                  <a:outerShdw blurRad="38100" dist="38100" dir="2700000" algn="tl">
                    <a:srgbClr val="000000">
                      <a:alpha val="43137"/>
                    </a:srgbClr>
                  </a:outerShdw>
                </a:effectLst>
              </a:rPr>
              <a:t>n ellas participan tanto deportistas mayores como pequeñas criaturas </a:t>
            </a:r>
          </a:p>
          <a:p>
            <a:pPr>
              <a:defRPr/>
            </a:pPr>
            <a:r>
              <a:rPr lang="es-ES" i="1" dirty="0" smtClean="0">
                <a:effectLst>
                  <a:glow rad="101600">
                    <a:schemeClr val="accent2">
                      <a:satMod val="175000"/>
                      <a:alpha val="40000"/>
                    </a:schemeClr>
                  </a:glow>
                  <a:outerShdw blurRad="38100" dist="38100" dir="2700000" algn="tl">
                    <a:srgbClr val="000000">
                      <a:alpha val="43137"/>
                    </a:srgbClr>
                  </a:outerShdw>
                </a:effectLst>
              </a:rPr>
              <a:t>que aspiran a ser grandes deportistas, al menos ilusiones no le faltan.</a:t>
            </a:r>
            <a:endParaRPr lang="es-ES" i="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1000">
        <p15:prstTrans prst="prestige"/>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
                                          </p:val>
                                        </p:tav>
                                      </p:tavLst>
                                    </p:anim>
                                    <p:anim calcmode="lin" valueType="num">
                                      <p:cBhvr>
                                        <p:cTn id="7" dur="5000"/>
                                        <p:tgtEl>
                                          <p:spTgt spid="7"/>
                                        </p:tgtEl>
                                        <p:attrNameLst>
                                          <p:attrName>ppt_y</p:attrName>
                                        </p:attrNameLst>
                                      </p:cBhvr>
                                      <p:tavLst>
                                        <p:tav tm="0">
                                          <p:val>
                                            <p:strVal val="ppt_y"/>
                                          </p:val>
                                        </p:tav>
                                        <p:tav tm="100000">
                                          <p:val>
                                            <p:strVal val="ppt_y-ppt_h/2"/>
                                          </p:val>
                                        </p:tav>
                                      </p:tavLst>
                                    </p:anim>
                                    <p:anim calcmode="lin" valueType="num">
                                      <p:cBhvr>
                                        <p:cTn id="8" dur="5000"/>
                                        <p:tgtEl>
                                          <p:spTgt spid="7"/>
                                        </p:tgtEl>
                                        <p:attrNameLst>
                                          <p:attrName>ppt_w</p:attrName>
                                        </p:attrNameLst>
                                      </p:cBhvr>
                                      <p:tavLst>
                                        <p:tav tm="0">
                                          <p:val>
                                            <p:strVal val="ppt_w"/>
                                          </p:val>
                                        </p:tav>
                                        <p:tav tm="100000">
                                          <p:val>
                                            <p:strVal val="ppt_w"/>
                                          </p:val>
                                        </p:tav>
                                      </p:tavLst>
                                    </p:anim>
                                    <p:anim calcmode="lin" valueType="num">
                                      <p:cBhvr>
                                        <p:cTn id="9" dur="5000"/>
                                        <p:tgtEl>
                                          <p:spTgt spid="7"/>
                                        </p:tgtEl>
                                        <p:attrNameLst>
                                          <p:attrName>ppt_h</p:attrName>
                                        </p:attrNameLst>
                                      </p:cBhvr>
                                      <p:tavLst>
                                        <p:tav tm="0">
                                          <p:val>
                                            <p:strVal val="ppt_h"/>
                                          </p:val>
                                        </p:tav>
                                        <p:tav tm="100000">
                                          <p:val>
                                            <p:fltVal val="0"/>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xit" presetSubtype="4"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
                                          </p:val>
                                        </p:tav>
                                      </p:tavLst>
                                    </p:anim>
                                    <p:anim calcmode="lin" valueType="num">
                                      <p:cBhvr>
                                        <p:cTn id="13" dur="5000"/>
                                        <p:tgtEl>
                                          <p:spTgt spid="6"/>
                                        </p:tgtEl>
                                        <p:attrNameLst>
                                          <p:attrName>ppt_y</p:attrName>
                                        </p:attrNameLst>
                                      </p:cBhvr>
                                      <p:tavLst>
                                        <p:tav tm="0">
                                          <p:val>
                                            <p:strVal val="ppt_y"/>
                                          </p:val>
                                        </p:tav>
                                        <p:tav tm="100000">
                                          <p:val>
                                            <p:strVal val="ppt_y+ppt_h/2"/>
                                          </p:val>
                                        </p:tav>
                                      </p:tavLst>
                                    </p:anim>
                                    <p:anim calcmode="lin" valueType="num">
                                      <p:cBhvr>
                                        <p:cTn id="14" dur="5000"/>
                                        <p:tgtEl>
                                          <p:spTgt spid="6"/>
                                        </p:tgtEl>
                                        <p:attrNameLst>
                                          <p:attrName>ppt_w</p:attrName>
                                        </p:attrNameLst>
                                      </p:cBhvr>
                                      <p:tavLst>
                                        <p:tav tm="0">
                                          <p:val>
                                            <p:strVal val="ppt_w"/>
                                          </p:val>
                                        </p:tav>
                                        <p:tav tm="100000">
                                          <p:val>
                                            <p:strVal val="ppt_w"/>
                                          </p:val>
                                        </p:tav>
                                      </p:tavLst>
                                    </p:anim>
                                    <p:anim calcmode="lin" valueType="num">
                                      <p:cBhvr>
                                        <p:cTn id="15" dur="5000"/>
                                        <p:tgtEl>
                                          <p:spTgt spid="6"/>
                                        </p:tgtEl>
                                        <p:attrNameLst>
                                          <p:attrName>ppt_h</p:attrName>
                                        </p:attrNameLst>
                                      </p:cBhvr>
                                      <p:tavLst>
                                        <p:tav tm="0">
                                          <p:val>
                                            <p:strVal val="ppt_h"/>
                                          </p:val>
                                        </p:tav>
                                        <p:tav tm="100000">
                                          <p:val>
                                            <p:fltVal val="0"/>
                                          </p:val>
                                        </p:tav>
                                      </p:tavLst>
                                    </p:anim>
                                    <p:set>
                                      <p:cBhvr>
                                        <p:cTn id="16" dur="1" fill="hold">
                                          <p:stCondLst>
                                            <p:cond delay="4999"/>
                                          </p:stCondLst>
                                        </p:cTn>
                                        <p:tgtEl>
                                          <p:spTgt spid="6"/>
                                        </p:tgtEl>
                                        <p:attrNameLst>
                                          <p:attrName>style.visibility</p:attrName>
                                        </p:attrNameLst>
                                      </p:cBhvr>
                                      <p:to>
                                        <p:strVal val="hidden"/>
                                      </p:to>
                                    </p:set>
                                  </p:childTnLst>
                                </p:cTn>
                              </p:par>
                              <p:par>
                                <p:cTn id="17" presetID="16" presetClass="entr" presetSubtype="4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Horizontal)">
                                      <p:cBhvr>
                                        <p:cTn id="19" dur="5000"/>
                                        <p:tgtEl>
                                          <p:spTgt spid="4"/>
                                        </p:tgtEl>
                                      </p:cBhvr>
                                    </p:animEffect>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strVal val="4/3*#ppt_w"/>
                                          </p:val>
                                        </p:tav>
                                        <p:tav tm="100000">
                                          <p:val>
                                            <p:strVal val="#ppt_w"/>
                                          </p:val>
                                        </p:tav>
                                      </p:tavLst>
                                    </p:anim>
                                    <p:anim calcmode="lin" valueType="num">
                                      <p:cBhvr>
                                        <p:cTn id="23" dur="5000" fill="hold"/>
                                        <p:tgtEl>
                                          <p:spTgt spid="4"/>
                                        </p:tgtEl>
                                        <p:attrNameLst>
                                          <p:attrName>ppt_h</p:attrName>
                                        </p:attrNameLst>
                                      </p:cBhvr>
                                      <p:tavLst>
                                        <p:tav tm="0">
                                          <p:val>
                                            <p:strVal val="4/3*#ppt_h"/>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a1791_fd47f97d_XL.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dondear rectángulo de esquina diagonal"/>
          <p:cNvSpPr/>
          <p:nvPr/>
        </p:nvSpPr>
        <p:spPr>
          <a:xfrm>
            <a:off x="0" y="1177925"/>
            <a:ext cx="900113" cy="3571875"/>
          </a:xfrm>
          <a:prstGeom prst="round2DiagRect">
            <a:avLst>
              <a:gd name="adj1" fmla="val 50000"/>
              <a:gd name="adj2" fmla="val 0"/>
            </a:avLst>
          </a:prstGeom>
          <a:solidFill>
            <a:schemeClr val="accent5">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Redondear rectángulo de esquina diagonal"/>
          <p:cNvSpPr/>
          <p:nvPr/>
        </p:nvSpPr>
        <p:spPr>
          <a:xfrm>
            <a:off x="1116013" y="1177925"/>
            <a:ext cx="935037" cy="3571875"/>
          </a:xfrm>
          <a:prstGeom prst="round2DiagRect">
            <a:avLst>
              <a:gd name="adj1" fmla="val 50000"/>
              <a:gd name="adj2" fmla="val 0"/>
            </a:avLst>
          </a:prstGeom>
          <a:solidFill>
            <a:srgbClr val="C09200">
              <a:alpha val="68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1" name="10 Redondear rectángulo de esquina diagonal"/>
          <p:cNvSpPr/>
          <p:nvPr/>
        </p:nvSpPr>
        <p:spPr>
          <a:xfrm>
            <a:off x="2268538" y="1177925"/>
            <a:ext cx="935037" cy="3571875"/>
          </a:xfrm>
          <a:prstGeom prst="round2DiagRect">
            <a:avLst>
              <a:gd name="adj1" fmla="val 50000"/>
              <a:gd name="adj2" fmla="val 0"/>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9" name="18 Redondear rectángulo de esquina diagonal"/>
          <p:cNvSpPr/>
          <p:nvPr/>
        </p:nvSpPr>
        <p:spPr>
          <a:xfrm>
            <a:off x="5724525" y="1177925"/>
            <a:ext cx="1008063" cy="3571875"/>
          </a:xfrm>
          <a:prstGeom prst="round2DiagRect">
            <a:avLst>
              <a:gd name="adj1" fmla="val 50000"/>
              <a:gd name="adj2" fmla="val 0"/>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1" name="20 Redondear rectángulo de esquina diagonal"/>
          <p:cNvSpPr/>
          <p:nvPr/>
        </p:nvSpPr>
        <p:spPr>
          <a:xfrm>
            <a:off x="6948488" y="1177925"/>
            <a:ext cx="1022350" cy="3571875"/>
          </a:xfrm>
          <a:prstGeom prst="round2DiagRect">
            <a:avLst>
              <a:gd name="adj1" fmla="val 50000"/>
              <a:gd name="adj2" fmla="val 0"/>
            </a:avLst>
          </a:prstGeom>
          <a:solidFill>
            <a:srgbClr val="C09200">
              <a:alpha val="66667"/>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3" name="22 Redondear rectángulo de esquina diagonal"/>
          <p:cNvSpPr/>
          <p:nvPr/>
        </p:nvSpPr>
        <p:spPr>
          <a:xfrm>
            <a:off x="8243888" y="1177925"/>
            <a:ext cx="900112" cy="3571875"/>
          </a:xfrm>
          <a:prstGeom prst="round2DiagRect">
            <a:avLst>
              <a:gd name="adj1" fmla="val 50000"/>
              <a:gd name="adj2" fmla="val 0"/>
            </a:avLst>
          </a:prstGeom>
          <a:solidFill>
            <a:schemeClr val="accent5">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4" name="23 Redondear rectángulo de esquina diagonal"/>
          <p:cNvSpPr/>
          <p:nvPr/>
        </p:nvSpPr>
        <p:spPr>
          <a:xfrm>
            <a:off x="3419475" y="1177925"/>
            <a:ext cx="931863" cy="3540125"/>
          </a:xfrm>
          <a:prstGeom prst="round2DiagRect">
            <a:avLst>
              <a:gd name="adj1" fmla="val 47460"/>
              <a:gd name="adj2" fmla="val 0"/>
            </a:avLst>
          </a:prstGeom>
          <a:solidFill>
            <a:schemeClr val="bg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5" name="24 Redondear rectángulo de esquina diagonal"/>
          <p:cNvSpPr/>
          <p:nvPr/>
        </p:nvSpPr>
        <p:spPr>
          <a:xfrm>
            <a:off x="4572000" y="1177925"/>
            <a:ext cx="936625" cy="3571875"/>
          </a:xfrm>
          <a:prstGeom prst="round2DiagRect">
            <a:avLst>
              <a:gd name="adj1" fmla="val 50000"/>
              <a:gd name="adj2" fmla="val 0"/>
            </a:avLst>
          </a:prstGeom>
          <a:solidFill>
            <a:schemeClr val="bg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2" name="11 CuadroTexto"/>
          <p:cNvSpPr txBox="1"/>
          <p:nvPr/>
        </p:nvSpPr>
        <p:spPr>
          <a:xfrm>
            <a:off x="1615282" y="4749800"/>
            <a:ext cx="5472112"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localidad cuenta con varias zonas para el despegue y aterrizaje de parapentes y similares.</a:t>
            </a:r>
          </a:p>
        </p:txBody>
      </p:sp>
      <p:sp>
        <p:nvSpPr>
          <p:cNvPr id="13" name="12 CuadroTexto"/>
          <p:cNvSpPr txBox="1"/>
          <p:nvPr/>
        </p:nvSpPr>
        <p:spPr>
          <a:xfrm>
            <a:off x="1969294" y="477838"/>
            <a:ext cx="4259262" cy="46037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Zonas de vuelo sin motor</a:t>
            </a:r>
          </a:p>
        </p:txBody>
      </p:sp>
    </p:spTree>
  </p:cSld>
  <p:clrMapOvr>
    <a:masterClrMapping/>
  </p:clrMapOvr>
  <mc:AlternateContent xmlns:mc="http://schemas.openxmlformats.org/markup-compatibility/2006" xmlns:p14="http://schemas.microsoft.com/office/powerpoint/2010/main">
    <mc:Choice Requires="p14">
      <p:transition spd="slow" p14:dur="2250" advTm="22000">
        <p14:gallery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plus(in)">
                                      <p:cBhvr>
                                        <p:cTn id="7" dur="3000"/>
                                        <p:tgtEl>
                                          <p:spTgt spid="7"/>
                                        </p:tgtEl>
                                      </p:cBhvr>
                                    </p:animEffect>
                                  </p:childTnLst>
                                </p:cTn>
                              </p:par>
                              <p:par>
                                <p:cTn id="8" presetID="13" presetClass="entr" presetSubtype="16"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plus(in)">
                                      <p:cBhvr>
                                        <p:cTn id="10" dur="3000"/>
                                        <p:tgtEl>
                                          <p:spTgt spid="9"/>
                                        </p:tgtEl>
                                      </p:cBhvr>
                                    </p:animEffect>
                                  </p:childTnLst>
                                </p:cTn>
                              </p:par>
                              <p:par>
                                <p:cTn id="11" presetID="13" presetClass="entr" presetSubtype="1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plus(in)">
                                      <p:cBhvr>
                                        <p:cTn id="13" dur="3000"/>
                                        <p:tgtEl>
                                          <p:spTgt spid="11"/>
                                        </p:tgtEl>
                                      </p:cBhvr>
                                    </p:animEffect>
                                  </p:childTnLst>
                                </p:cTn>
                              </p:par>
                              <p:par>
                                <p:cTn id="14" presetID="13" presetClass="entr" presetSubtype="16" fill="hold"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plus(in)">
                                      <p:cBhvr>
                                        <p:cTn id="16" dur="3000"/>
                                        <p:tgtEl>
                                          <p:spTgt spid="19"/>
                                        </p:tgtEl>
                                      </p:cBhvr>
                                    </p:animEffect>
                                  </p:childTnLst>
                                </p:cTn>
                              </p:par>
                              <p:par>
                                <p:cTn id="17" presetID="13" presetClass="entr" presetSubtype="16"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plus(in)">
                                      <p:cBhvr>
                                        <p:cTn id="19" dur="3000"/>
                                        <p:tgtEl>
                                          <p:spTgt spid="21"/>
                                        </p:tgtEl>
                                      </p:cBhvr>
                                    </p:animEffect>
                                  </p:childTnLst>
                                </p:cTn>
                              </p:par>
                              <p:par>
                                <p:cTn id="20" presetID="13" presetClass="entr" presetSubtype="16"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plus(in)">
                                      <p:cBhvr>
                                        <p:cTn id="22" dur="3000"/>
                                        <p:tgtEl>
                                          <p:spTgt spid="23"/>
                                        </p:tgtEl>
                                      </p:cBhvr>
                                    </p:animEffect>
                                  </p:childTnLst>
                                </p:cTn>
                              </p:par>
                              <p:par>
                                <p:cTn id="23" presetID="13" presetClass="entr" presetSubtype="16"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plus(in)">
                                      <p:cBhvr>
                                        <p:cTn id="25" dur="3000"/>
                                        <p:tgtEl>
                                          <p:spTgt spid="24"/>
                                        </p:tgtEl>
                                      </p:cBhvr>
                                    </p:animEffect>
                                  </p:childTnLst>
                                </p:cTn>
                              </p:par>
                              <p:par>
                                <p:cTn id="26" presetID="13" presetClass="entr" presetSubtype="16"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plus(in)">
                                      <p:cBhvr>
                                        <p:cTn id="28" dur="3000"/>
                                        <p:tgtEl>
                                          <p:spTgt spid="25"/>
                                        </p:tgtEl>
                                      </p:cBhvr>
                                    </p:animEffect>
                                  </p:childTnLst>
                                </p:cTn>
                              </p:par>
                              <p:par>
                                <p:cTn id="29" presetID="8" presetClass="emph" presetSubtype="0" fill="hold" nodeType="withEffect">
                                  <p:stCondLst>
                                    <p:cond delay="0"/>
                                  </p:stCondLst>
                                  <p:childTnLst>
                                    <p:animRot by="21600000">
                                      <p:cBhvr>
                                        <p:cTn id="30" dur="3000" fill="hold"/>
                                        <p:tgtEl>
                                          <p:spTgt spid="7"/>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9"/>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1"/>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19"/>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21"/>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23"/>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24"/>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25"/>
                                        </p:tgtEl>
                                        <p:attrNameLst>
                                          <p:attrName>r</p:attrName>
                                        </p:attrNameLst>
                                      </p:cBhvr>
                                    </p:animRot>
                                  </p:childTnLst>
                                </p:cTn>
                              </p:par>
                            </p:childTnLst>
                          </p:cTn>
                        </p:par>
                        <p:par>
                          <p:cTn id="45" fill="hold">
                            <p:stCondLst>
                              <p:cond delay="3000"/>
                            </p:stCondLst>
                            <p:childTnLst>
                              <p:par>
                                <p:cTn id="46" presetID="2" presetClass="exit" presetSubtype="8" fill="hold" nodeType="after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0-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9"/>
                                        </p:tgtEl>
                                        <p:attrNameLst>
                                          <p:attrName>ppt_x</p:attrName>
                                        </p:attrNameLst>
                                      </p:cBhvr>
                                      <p:tavLst>
                                        <p:tav tm="0">
                                          <p:val>
                                            <p:strVal val="ppt_x"/>
                                          </p:val>
                                        </p:tav>
                                        <p:tav tm="100000">
                                          <p:val>
                                            <p:strVal val="0-ppt_w/2"/>
                                          </p:val>
                                        </p:tav>
                                      </p:tavLst>
                                    </p:anim>
                                    <p:anim calcmode="lin" valueType="num">
                                      <p:cBhvr additive="base">
                                        <p:cTn id="52" dur="3000"/>
                                        <p:tgtEl>
                                          <p:spTgt spid="9"/>
                                        </p:tgtEl>
                                        <p:attrNameLst>
                                          <p:attrName>ppt_y</p:attrName>
                                        </p:attrNameLst>
                                      </p:cBhvr>
                                      <p:tavLst>
                                        <p:tav tm="0">
                                          <p:val>
                                            <p:strVal val="ppt_y"/>
                                          </p:val>
                                        </p:tav>
                                        <p:tav tm="100000">
                                          <p:val>
                                            <p:strVal val="ppt_y"/>
                                          </p:val>
                                        </p:tav>
                                      </p:tavLst>
                                    </p:anim>
                                    <p:set>
                                      <p:cBhvr>
                                        <p:cTn id="53" dur="1" fill="hold">
                                          <p:stCondLst>
                                            <p:cond delay="2999"/>
                                          </p:stCondLst>
                                        </p:cTn>
                                        <p:tgtEl>
                                          <p:spTgt spid="9"/>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11"/>
                                        </p:tgtEl>
                                        <p:attrNameLst>
                                          <p:attrName>ppt_x</p:attrName>
                                        </p:attrNameLst>
                                      </p:cBhvr>
                                      <p:tavLst>
                                        <p:tav tm="0">
                                          <p:val>
                                            <p:strVal val="ppt_x"/>
                                          </p:val>
                                        </p:tav>
                                        <p:tav tm="100000">
                                          <p:val>
                                            <p:strVal val="0-ppt_w/2"/>
                                          </p:val>
                                        </p:tav>
                                      </p:tavLst>
                                    </p:anim>
                                    <p:anim calcmode="lin" valueType="num">
                                      <p:cBhvr additive="base">
                                        <p:cTn id="56" dur="3000"/>
                                        <p:tgtEl>
                                          <p:spTgt spid="11"/>
                                        </p:tgtEl>
                                        <p:attrNameLst>
                                          <p:attrName>ppt_y</p:attrName>
                                        </p:attrNameLst>
                                      </p:cBhvr>
                                      <p:tavLst>
                                        <p:tav tm="0">
                                          <p:val>
                                            <p:strVal val="ppt_y"/>
                                          </p:val>
                                        </p:tav>
                                        <p:tav tm="100000">
                                          <p:val>
                                            <p:strVal val="ppt_y"/>
                                          </p:val>
                                        </p:tav>
                                      </p:tavLst>
                                    </p:anim>
                                    <p:set>
                                      <p:cBhvr>
                                        <p:cTn id="57" dur="1" fill="hold">
                                          <p:stCondLst>
                                            <p:cond delay="2999"/>
                                          </p:stCondLst>
                                        </p:cTn>
                                        <p:tgtEl>
                                          <p:spTgt spid="11"/>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24"/>
                                        </p:tgtEl>
                                        <p:attrNameLst>
                                          <p:attrName>ppt_x</p:attrName>
                                        </p:attrNameLst>
                                      </p:cBhvr>
                                      <p:tavLst>
                                        <p:tav tm="0">
                                          <p:val>
                                            <p:strVal val="ppt_x"/>
                                          </p:val>
                                        </p:tav>
                                        <p:tav tm="100000">
                                          <p:val>
                                            <p:strVal val="0-ppt_w/2"/>
                                          </p:val>
                                        </p:tav>
                                      </p:tavLst>
                                    </p:anim>
                                    <p:anim calcmode="lin" valueType="num">
                                      <p:cBhvr additive="base">
                                        <p:cTn id="60" dur="3000"/>
                                        <p:tgtEl>
                                          <p:spTgt spid="24"/>
                                        </p:tgtEl>
                                        <p:attrNameLst>
                                          <p:attrName>ppt_y</p:attrName>
                                        </p:attrNameLst>
                                      </p:cBhvr>
                                      <p:tavLst>
                                        <p:tav tm="0">
                                          <p:val>
                                            <p:strVal val="ppt_y"/>
                                          </p:val>
                                        </p:tav>
                                        <p:tav tm="100000">
                                          <p:val>
                                            <p:strVal val="ppt_y"/>
                                          </p:val>
                                        </p:tav>
                                      </p:tavLst>
                                    </p:anim>
                                    <p:set>
                                      <p:cBhvr>
                                        <p:cTn id="61" dur="1" fill="hold">
                                          <p:stCondLst>
                                            <p:cond delay="2999"/>
                                          </p:stCondLst>
                                        </p:cTn>
                                        <p:tgtEl>
                                          <p:spTgt spid="24"/>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19"/>
                                        </p:tgtEl>
                                        <p:attrNameLst>
                                          <p:attrName>ppt_x</p:attrName>
                                        </p:attrNameLst>
                                      </p:cBhvr>
                                      <p:tavLst>
                                        <p:tav tm="0">
                                          <p:val>
                                            <p:strVal val="ppt_x"/>
                                          </p:val>
                                        </p:tav>
                                        <p:tav tm="100000">
                                          <p:val>
                                            <p:strVal val="1+ppt_w/2"/>
                                          </p:val>
                                        </p:tav>
                                      </p:tavLst>
                                    </p:anim>
                                    <p:anim calcmode="lin" valueType="num">
                                      <p:cBhvr additive="base">
                                        <p:cTn id="64" dur="3000"/>
                                        <p:tgtEl>
                                          <p:spTgt spid="19"/>
                                        </p:tgtEl>
                                        <p:attrNameLst>
                                          <p:attrName>ppt_y</p:attrName>
                                        </p:attrNameLst>
                                      </p:cBhvr>
                                      <p:tavLst>
                                        <p:tav tm="0">
                                          <p:val>
                                            <p:strVal val="ppt_y"/>
                                          </p:val>
                                        </p:tav>
                                        <p:tav tm="100000">
                                          <p:val>
                                            <p:strVal val="ppt_y"/>
                                          </p:val>
                                        </p:tav>
                                      </p:tavLst>
                                    </p:anim>
                                    <p:set>
                                      <p:cBhvr>
                                        <p:cTn id="65" dur="1" fill="hold">
                                          <p:stCondLst>
                                            <p:cond delay="2999"/>
                                          </p:stCondLst>
                                        </p:cTn>
                                        <p:tgtEl>
                                          <p:spTgt spid="19"/>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21"/>
                                        </p:tgtEl>
                                        <p:attrNameLst>
                                          <p:attrName>ppt_x</p:attrName>
                                        </p:attrNameLst>
                                      </p:cBhvr>
                                      <p:tavLst>
                                        <p:tav tm="0">
                                          <p:val>
                                            <p:strVal val="ppt_x"/>
                                          </p:val>
                                        </p:tav>
                                        <p:tav tm="100000">
                                          <p:val>
                                            <p:strVal val="1+ppt_w/2"/>
                                          </p:val>
                                        </p:tav>
                                      </p:tavLst>
                                    </p:anim>
                                    <p:anim calcmode="lin" valueType="num">
                                      <p:cBhvr additive="base">
                                        <p:cTn id="68" dur="3000"/>
                                        <p:tgtEl>
                                          <p:spTgt spid="21"/>
                                        </p:tgtEl>
                                        <p:attrNameLst>
                                          <p:attrName>ppt_y</p:attrName>
                                        </p:attrNameLst>
                                      </p:cBhvr>
                                      <p:tavLst>
                                        <p:tav tm="0">
                                          <p:val>
                                            <p:strVal val="ppt_y"/>
                                          </p:val>
                                        </p:tav>
                                        <p:tav tm="100000">
                                          <p:val>
                                            <p:strVal val="ppt_y"/>
                                          </p:val>
                                        </p:tav>
                                      </p:tavLst>
                                    </p:anim>
                                    <p:set>
                                      <p:cBhvr>
                                        <p:cTn id="69" dur="1" fill="hold">
                                          <p:stCondLst>
                                            <p:cond delay="2999"/>
                                          </p:stCondLst>
                                        </p:cTn>
                                        <p:tgtEl>
                                          <p:spTgt spid="21"/>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23"/>
                                        </p:tgtEl>
                                        <p:attrNameLst>
                                          <p:attrName>ppt_x</p:attrName>
                                        </p:attrNameLst>
                                      </p:cBhvr>
                                      <p:tavLst>
                                        <p:tav tm="0">
                                          <p:val>
                                            <p:strVal val="ppt_x"/>
                                          </p:val>
                                        </p:tav>
                                        <p:tav tm="100000">
                                          <p:val>
                                            <p:strVal val="1+ppt_w/2"/>
                                          </p:val>
                                        </p:tav>
                                      </p:tavLst>
                                    </p:anim>
                                    <p:anim calcmode="lin" valueType="num">
                                      <p:cBhvr additive="base">
                                        <p:cTn id="72" dur="3000"/>
                                        <p:tgtEl>
                                          <p:spTgt spid="23"/>
                                        </p:tgtEl>
                                        <p:attrNameLst>
                                          <p:attrName>ppt_y</p:attrName>
                                        </p:attrNameLst>
                                      </p:cBhvr>
                                      <p:tavLst>
                                        <p:tav tm="0">
                                          <p:val>
                                            <p:strVal val="ppt_y"/>
                                          </p:val>
                                        </p:tav>
                                        <p:tav tm="100000">
                                          <p:val>
                                            <p:strVal val="ppt_y"/>
                                          </p:val>
                                        </p:tav>
                                      </p:tavLst>
                                    </p:anim>
                                    <p:set>
                                      <p:cBhvr>
                                        <p:cTn id="73" dur="1" fill="hold">
                                          <p:stCondLst>
                                            <p:cond delay="2999"/>
                                          </p:stCondLst>
                                        </p:cTn>
                                        <p:tgtEl>
                                          <p:spTgt spid="23"/>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25"/>
                                        </p:tgtEl>
                                        <p:attrNameLst>
                                          <p:attrName>ppt_x</p:attrName>
                                        </p:attrNameLst>
                                      </p:cBhvr>
                                      <p:tavLst>
                                        <p:tav tm="0">
                                          <p:val>
                                            <p:strVal val="ppt_x"/>
                                          </p:val>
                                        </p:tav>
                                        <p:tav tm="100000">
                                          <p:val>
                                            <p:strVal val="1+ppt_w/2"/>
                                          </p:val>
                                        </p:tav>
                                      </p:tavLst>
                                    </p:anim>
                                    <p:anim calcmode="lin" valueType="num">
                                      <p:cBhvr additive="base">
                                        <p:cTn id="76" dur="3000"/>
                                        <p:tgtEl>
                                          <p:spTgt spid="25"/>
                                        </p:tgtEl>
                                        <p:attrNameLst>
                                          <p:attrName>ppt_y</p:attrName>
                                        </p:attrNameLst>
                                      </p:cBhvr>
                                      <p:tavLst>
                                        <p:tav tm="0">
                                          <p:val>
                                            <p:strVal val="ppt_y"/>
                                          </p:val>
                                        </p:tav>
                                        <p:tav tm="100000">
                                          <p:val>
                                            <p:strVal val="ppt_y"/>
                                          </p:val>
                                        </p:tav>
                                      </p:tavLst>
                                    </p:anim>
                                    <p:set>
                                      <p:cBhvr>
                                        <p:cTn id="77" dur="1" fill="hold">
                                          <p:stCondLst>
                                            <p:cond delay="2999"/>
                                          </p:stCondLst>
                                        </p:cTn>
                                        <p:tgtEl>
                                          <p:spTgt spid="25"/>
                                        </p:tgtEl>
                                        <p:attrNameLst>
                                          <p:attrName>style.visibility</p:attrName>
                                        </p:attrNameLst>
                                      </p:cBhvr>
                                      <p:to>
                                        <p:strVal val="hidden"/>
                                      </p:to>
                                    </p:set>
                                  </p:childTnLst>
                                </p:cTn>
                              </p:par>
                              <p:par>
                                <p:cTn id="78" presetID="23" presetClass="entr" presetSubtype="272" fill="hold" nodeType="with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p:cTn id="80" dur="3000" fill="hold"/>
                                        <p:tgtEl>
                                          <p:spTgt spid="4"/>
                                        </p:tgtEl>
                                        <p:attrNameLst>
                                          <p:attrName>ppt_w</p:attrName>
                                        </p:attrNameLst>
                                      </p:cBhvr>
                                      <p:tavLst>
                                        <p:tav tm="0">
                                          <p:val>
                                            <p:strVal val="2/3*#ppt_w"/>
                                          </p:val>
                                        </p:tav>
                                        <p:tav tm="100000">
                                          <p:val>
                                            <p:strVal val="#ppt_w"/>
                                          </p:val>
                                        </p:tav>
                                      </p:tavLst>
                                    </p:anim>
                                    <p:anim calcmode="lin" valueType="num">
                                      <p:cBhvr>
                                        <p:cTn id="81" dur="3000" fill="hold"/>
                                        <p:tgtEl>
                                          <p:spTgt spid="4"/>
                                        </p:tgtEl>
                                        <p:attrNameLst>
                                          <p:attrName>ppt_h</p:attrName>
                                        </p:attrNameLst>
                                      </p:cBhvr>
                                      <p:tavLst>
                                        <p:tav tm="0">
                                          <p:val>
                                            <p:strVal val="2/3*#ppt_h"/>
                                          </p:val>
                                        </p:tav>
                                        <p:tav tm="100000">
                                          <p:val>
                                            <p:strVal val="#ppt_h"/>
                                          </p:val>
                                        </p:tav>
                                      </p:tavLst>
                                    </p:anim>
                                  </p:childTnLst>
                                </p:cTn>
                              </p:par>
                              <p:par>
                                <p:cTn id="82" presetID="16" presetClass="entr" presetSubtype="37"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barn(outVertical)">
                                      <p:cBhvr>
                                        <p:cTn id="84" dur="3000"/>
                                        <p:tgtEl>
                                          <p:spTgt spid="4"/>
                                        </p:tgtEl>
                                      </p:cBhvr>
                                    </p:animEffect>
                                  </p:childTnLst>
                                </p:cTn>
                              </p:par>
                            </p:childTnLst>
                          </p:cTn>
                        </p:par>
                        <p:par>
                          <p:cTn id="85" fill="hold">
                            <p:stCondLst>
                              <p:cond delay="6000"/>
                            </p:stCondLst>
                            <p:childTnLst>
                              <p:par>
                                <p:cTn id="86" presetID="56" presetClass="entr" presetSubtype="0" fill="hold" grpId="0" nodeType="afterEffect">
                                  <p:stCondLst>
                                    <p:cond delay="0"/>
                                  </p:stCondLst>
                                  <p:iterate type="lt">
                                    <p:tmPct val="10000"/>
                                  </p:iterate>
                                  <p:childTnLst>
                                    <p:set>
                                      <p:cBhvr>
                                        <p:cTn id="87" dur="1" fill="hold">
                                          <p:stCondLst>
                                            <p:cond delay="0"/>
                                          </p:stCondLst>
                                        </p:cTn>
                                        <p:tgtEl>
                                          <p:spTgt spid="13"/>
                                        </p:tgtEl>
                                        <p:attrNameLst>
                                          <p:attrName>style.visibility</p:attrName>
                                        </p:attrNameLst>
                                      </p:cBhvr>
                                      <p:to>
                                        <p:strVal val="visible"/>
                                      </p:to>
                                    </p:set>
                                    <p:anim by="(-#ppt_w*2)" calcmode="lin" valueType="num">
                                      <p:cBhvr rctx="PPT">
                                        <p:cTn id="88" dur="500" autoRev="1" fill="hold">
                                          <p:stCondLst>
                                            <p:cond delay="0"/>
                                          </p:stCondLst>
                                        </p:cTn>
                                        <p:tgtEl>
                                          <p:spTgt spid="13"/>
                                        </p:tgtEl>
                                        <p:attrNameLst>
                                          <p:attrName>ppt_w</p:attrName>
                                        </p:attrNameLst>
                                      </p:cBhvr>
                                    </p:anim>
                                    <p:anim by="(#ppt_w*0.50)" calcmode="lin" valueType="num">
                                      <p:cBhvr>
                                        <p:cTn id="89" dur="500" decel="50000" autoRev="1" fill="hold">
                                          <p:stCondLst>
                                            <p:cond delay="0"/>
                                          </p:stCondLst>
                                        </p:cTn>
                                        <p:tgtEl>
                                          <p:spTgt spid="13"/>
                                        </p:tgtEl>
                                        <p:attrNameLst>
                                          <p:attrName>ppt_x</p:attrName>
                                        </p:attrNameLst>
                                      </p:cBhvr>
                                    </p:anim>
                                    <p:anim from="(-#ppt_h/2)" to="(#ppt_y)" calcmode="lin" valueType="num">
                                      <p:cBhvr>
                                        <p:cTn id="90" dur="1000" fill="hold">
                                          <p:stCondLst>
                                            <p:cond delay="0"/>
                                          </p:stCondLst>
                                        </p:cTn>
                                        <p:tgtEl>
                                          <p:spTgt spid="13"/>
                                        </p:tgtEl>
                                        <p:attrNameLst>
                                          <p:attrName>ppt_y</p:attrName>
                                        </p:attrNameLst>
                                      </p:cBhvr>
                                    </p:anim>
                                    <p:animRot by="21600000">
                                      <p:cBhvr>
                                        <p:cTn id="91" dur="1000" fill="hold">
                                          <p:stCondLst>
                                            <p:cond delay="0"/>
                                          </p:stCondLst>
                                        </p:cTn>
                                        <p:tgtEl>
                                          <p:spTgt spid="13"/>
                                        </p:tgtEl>
                                        <p:attrNameLst>
                                          <p:attrName>r</p:attrName>
                                        </p:attrNameLst>
                                      </p:cBhvr>
                                    </p:animRot>
                                  </p:childTnLst>
                                </p:cTn>
                              </p:par>
                            </p:childTnLst>
                          </p:cTn>
                        </p:par>
                        <p:par>
                          <p:cTn id="92" fill="hold">
                            <p:stCondLst>
                              <p:cond delay="8900"/>
                            </p:stCondLst>
                            <p:childTnLst>
                              <p:par>
                                <p:cTn id="93" presetID="40" presetClass="entr" presetSubtype="0" fill="hold" grpId="0" nodeType="afterEffect">
                                  <p:stCondLst>
                                    <p:cond delay="1000"/>
                                  </p:stCondLst>
                                  <p:iterate type="lt">
                                    <p:tmPct val="10000"/>
                                  </p:iterate>
                                  <p:childTnLst>
                                    <p:set>
                                      <p:cBhvr>
                                        <p:cTn id="94" dur="1" fill="hold">
                                          <p:stCondLst>
                                            <p:cond delay="0"/>
                                          </p:stCondLst>
                                        </p:cTn>
                                        <p:tgtEl>
                                          <p:spTgt spid="12"/>
                                        </p:tgtEl>
                                        <p:attrNameLst>
                                          <p:attrName>style.visibility</p:attrName>
                                        </p:attrNameLst>
                                      </p:cBhvr>
                                      <p:to>
                                        <p:strVal val="visible"/>
                                      </p:to>
                                    </p:set>
                                    <p:animEffect transition="in" filter="fade">
                                      <p:cBhvr>
                                        <p:cTn id="95" dur="1000"/>
                                        <p:tgtEl>
                                          <p:spTgt spid="12"/>
                                        </p:tgtEl>
                                      </p:cBhvr>
                                    </p:animEffect>
                                    <p:anim calcmode="lin" valueType="num">
                                      <p:cBhvr>
                                        <p:cTn id="96" dur="1000" fill="hold"/>
                                        <p:tgtEl>
                                          <p:spTgt spid="12"/>
                                        </p:tgtEl>
                                        <p:attrNameLst>
                                          <p:attrName>ppt_x</p:attrName>
                                        </p:attrNameLst>
                                      </p:cBhvr>
                                      <p:tavLst>
                                        <p:tav tm="0">
                                          <p:val>
                                            <p:strVal val="#ppt_x-.1"/>
                                          </p:val>
                                        </p:tav>
                                        <p:tav tm="100000">
                                          <p:val>
                                            <p:strVal val="#ppt_x"/>
                                          </p:val>
                                        </p:tav>
                                      </p:tavLst>
                                    </p:anim>
                                    <p:anim calcmode="lin" valueType="num">
                                      <p:cBhvr>
                                        <p:cTn id="97"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llisaClarkePillowTime.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8" name="27 CuadroTexto"/>
          <p:cNvSpPr txBox="1"/>
          <p:nvPr/>
        </p:nvSpPr>
        <p:spPr>
          <a:xfrm>
            <a:off x="1187450" y="4586288"/>
            <a:ext cx="70580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Por su privilegiado enclave geográfico y su clima, Algodonales se ha convertido también en un santuario para los amantes de los deportes aéreos.</a:t>
            </a:r>
          </a:p>
        </p:txBody>
      </p:sp>
    </p:spTree>
  </p:cSld>
  <p:clrMapOvr>
    <a:masterClrMapping/>
  </p:clrMapOvr>
  <mc:AlternateContent xmlns:mc="http://schemas.openxmlformats.org/markup-compatibility/2006">
    <mc:Choice xmlns:p14="http://schemas.microsoft.com/office/powerpoint/2010/main" Requires="p14">
      <p:transition spd="slow" p14:dur="2250" advTm="21000">
        <p14:gallery dir="l"/>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0"/>
                                        <p:tgtEl>
                                          <p:spTgt spid="4"/>
                                        </p:tgtEl>
                                      </p:cBhvr>
                                    </p:animEffect>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28"/>
                                        </p:tgtEl>
                                        <p:attrNameLst>
                                          <p:attrName>style.visibility</p:attrName>
                                        </p:attrNameLst>
                                      </p:cBhvr>
                                      <p:to>
                                        <p:strVal val="visible"/>
                                      </p:to>
                                    </p:set>
                                    <p:animEffect transition="in" filter="fade">
                                      <p:cBhvr>
                                        <p:cTn id="15" dur="1000"/>
                                        <p:tgtEl>
                                          <p:spTgt spid="28"/>
                                        </p:tgtEl>
                                      </p:cBhvr>
                                    </p:animEffect>
                                    <p:anim calcmode="lin" valueType="num">
                                      <p:cBhvr>
                                        <p:cTn id="16" dur="1000" fill="hold"/>
                                        <p:tgtEl>
                                          <p:spTgt spid="28"/>
                                        </p:tgtEl>
                                        <p:attrNameLst>
                                          <p:attrName>ppt_x</p:attrName>
                                        </p:attrNameLst>
                                      </p:cBhvr>
                                      <p:tavLst>
                                        <p:tav tm="0">
                                          <p:val>
                                            <p:strVal val="#ppt_x-.1"/>
                                          </p:val>
                                        </p:tav>
                                        <p:tav tm="100000">
                                          <p:val>
                                            <p:strVal val="#ppt_x"/>
                                          </p:val>
                                        </p:tav>
                                      </p:tavLst>
                                    </p:anim>
                                    <p:anim calcmode="lin" valueType="num">
                                      <p:cBhvr>
                                        <p:cTn id="17"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9393" name="Rectangle 1"/>
          <p:cNvSpPr>
            <a:spLocks noChangeArrowheads="1"/>
          </p:cNvSpPr>
          <p:nvPr/>
        </p:nvSpPr>
        <p:spPr bwMode="auto">
          <a:xfrm>
            <a:off x="539552" y="4657700"/>
            <a:ext cx="8280920"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La historia de la posguerra narra la dura reconstrucci</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n, con un pico inusual de matrimonios en a</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ñ</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os posteriores a 1810, indicando una necesidad de repoblar y reconstruir los hogares destruidos.</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extLst>
      <p:ext uri="{BB962C8B-B14F-4D97-AF65-F5344CB8AC3E}">
        <p14:creationId xmlns:p14="http://schemas.microsoft.com/office/powerpoint/2010/main" val="516482723"/>
      </p:ext>
    </p:extLst>
  </p:cSld>
  <p:clrMapOvr>
    <a:masterClrMapping/>
  </p:clrMapOvr>
  <mc:AlternateContent xmlns:mc="http://schemas.openxmlformats.org/markup-compatibility/2006">
    <mc:Choice xmlns:p14="http://schemas.microsoft.com/office/powerpoint/2010/main" Requires="p14">
      <p:transition spd="slow" p14:dur="2250" advTm="25000">
        <p14:gallery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9218"/>
                                        </p:tgtEl>
                                        <p:attrNameLst>
                                          <p:attrName>ppt_w</p:attrName>
                                        </p:attrNameLst>
                                      </p:cBhvr>
                                      <p:tavLst>
                                        <p:tav tm="0">
                                          <p:val>
                                            <p:strVal val="ppt_w"/>
                                          </p:val>
                                        </p:tav>
                                        <p:tav tm="100000">
                                          <p:val>
                                            <p:fltVal val="0"/>
                                          </p:val>
                                        </p:tav>
                                      </p:tavLst>
                                    </p:anim>
                                    <p:anim calcmode="lin" valueType="num">
                                      <p:cBhvr>
                                        <p:cTn id="7" dur="5000"/>
                                        <p:tgtEl>
                                          <p:spTgt spid="9218"/>
                                        </p:tgtEl>
                                        <p:attrNameLst>
                                          <p:attrName>ppt_h</p:attrName>
                                        </p:attrNameLst>
                                      </p:cBhvr>
                                      <p:tavLst>
                                        <p:tav tm="0">
                                          <p:val>
                                            <p:strVal val="ppt_h"/>
                                          </p:val>
                                        </p:tav>
                                        <p:tav tm="100000">
                                          <p:val>
                                            <p:strVal val="ppt_h"/>
                                          </p:val>
                                        </p:tav>
                                      </p:tavLst>
                                    </p:anim>
                                    <p:set>
                                      <p:cBhvr>
                                        <p:cTn id="8" dur="1" fill="hold">
                                          <p:stCondLst>
                                            <p:cond delay="4999"/>
                                          </p:stCondLst>
                                        </p:cTn>
                                        <p:tgtEl>
                                          <p:spTgt spid="9218"/>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5000"/>
                                        <p:tgtEl>
                                          <p:spTgt spid="9218"/>
                                        </p:tgtEl>
                                      </p:cBhvr>
                                    </p:animEffect>
                                    <p:set>
                                      <p:cBhvr>
                                        <p:cTn id="11" dur="1" fill="hold">
                                          <p:stCondLst>
                                            <p:cond delay="4999"/>
                                          </p:stCondLst>
                                        </p:cTn>
                                        <p:tgtEl>
                                          <p:spTgt spid="9218"/>
                                        </p:tgtEl>
                                        <p:attrNameLst>
                                          <p:attrName>style.visibility</p:attrName>
                                        </p:attrNameLst>
                                      </p:cBhvr>
                                      <p:to>
                                        <p:strVal val="hidden"/>
                                      </p:to>
                                    </p:set>
                                  </p:childTnLst>
                                </p:cTn>
                              </p:par>
                              <p:par>
                                <p:cTn id="12" presetID="8" presetClass="exit" presetSubtype="16" fill="hold" nodeType="withEffect">
                                  <p:stCondLst>
                                    <p:cond delay="0"/>
                                  </p:stCondLst>
                                  <p:childTnLst>
                                    <p:animEffect transition="out" filter="diamond(in)">
                                      <p:cBhvr>
                                        <p:cTn id="13" dur="5000"/>
                                        <p:tgtEl>
                                          <p:spTgt spid="3"/>
                                        </p:tgtEl>
                                      </p:cBhvr>
                                    </p:animEffect>
                                    <p:set>
                                      <p:cBhvr>
                                        <p:cTn id="14" dur="1" fill="hold">
                                          <p:stCondLst>
                                            <p:cond delay="4999"/>
                                          </p:stCondLst>
                                        </p:cTn>
                                        <p:tgtEl>
                                          <p:spTgt spid="3"/>
                                        </p:tgtEl>
                                        <p:attrNameLst>
                                          <p:attrName>style.visibility</p:attrName>
                                        </p:attrNameLst>
                                      </p:cBhvr>
                                      <p:to>
                                        <p:strVal val="hidden"/>
                                      </p:to>
                                    </p:set>
                                  </p:childTnLst>
                                </p:cTn>
                              </p:par>
                              <p:par>
                                <p:cTn id="15" presetID="2" presetClass="exit" presetSubtype="4" fill="hold" nodeType="withEffect">
                                  <p:stCondLst>
                                    <p:cond delay="0"/>
                                  </p:stCondLst>
                                  <p:childTnLst>
                                    <p:anim calcmode="lin" valueType="num">
                                      <p:cBhvr additive="base">
                                        <p:cTn id="16" dur="5000"/>
                                        <p:tgtEl>
                                          <p:spTgt spid="3"/>
                                        </p:tgtEl>
                                        <p:attrNameLst>
                                          <p:attrName>ppt_x</p:attrName>
                                        </p:attrNameLst>
                                      </p:cBhvr>
                                      <p:tavLst>
                                        <p:tav tm="0">
                                          <p:val>
                                            <p:strVal val="ppt_x"/>
                                          </p:val>
                                        </p:tav>
                                        <p:tav tm="100000">
                                          <p:val>
                                            <p:strVal val="ppt_x"/>
                                          </p:val>
                                        </p:tav>
                                      </p:tavLst>
                                    </p:anim>
                                    <p:anim calcmode="lin" valueType="num">
                                      <p:cBhvr additive="base">
                                        <p:cTn id="17" dur="5000"/>
                                        <p:tgtEl>
                                          <p:spTgt spid="3"/>
                                        </p:tgtEl>
                                        <p:attrNameLst>
                                          <p:attrName>ppt_y</p:attrName>
                                        </p:attrNameLst>
                                      </p:cBhvr>
                                      <p:tavLst>
                                        <p:tav tm="0">
                                          <p:val>
                                            <p:strVal val="ppt_y"/>
                                          </p:val>
                                        </p:tav>
                                        <p:tav tm="100000">
                                          <p:val>
                                            <p:strVal val="1+ppt_h/2"/>
                                          </p:val>
                                        </p:tav>
                                      </p:tavLst>
                                    </p:anim>
                                    <p:set>
                                      <p:cBhvr>
                                        <p:cTn id="18" dur="1" fill="hold">
                                          <p:stCondLst>
                                            <p:cond delay="4999"/>
                                          </p:stCondLst>
                                        </p:cTn>
                                        <p:tgtEl>
                                          <p:spTgt spid="3"/>
                                        </p:tgtEl>
                                        <p:attrNameLst>
                                          <p:attrName>style.visibility</p:attrName>
                                        </p:attrNameLst>
                                      </p:cBhvr>
                                      <p:to>
                                        <p:strVal val="hidden"/>
                                      </p:to>
                                    </p:set>
                                  </p:childTnLst>
                                </p:cTn>
                              </p:par>
                              <p:par>
                                <p:cTn id="19" presetID="8" presetClass="exit" presetSubtype="16" fill="hold" nodeType="withEffect">
                                  <p:stCondLst>
                                    <p:cond delay="0"/>
                                  </p:stCondLst>
                                  <p:childTnLst>
                                    <p:animEffect transition="out" filter="diamond(in)">
                                      <p:cBhvr>
                                        <p:cTn id="20" dur="5000"/>
                                        <p:tgtEl>
                                          <p:spTgt spid="4"/>
                                        </p:tgtEl>
                                      </p:cBhvr>
                                    </p:animEffect>
                                    <p:set>
                                      <p:cBhvr>
                                        <p:cTn id="21" dur="1" fill="hold">
                                          <p:stCondLst>
                                            <p:cond delay="4999"/>
                                          </p:stCondLst>
                                        </p:cTn>
                                        <p:tgtEl>
                                          <p:spTgt spid="4"/>
                                        </p:tgtEl>
                                        <p:attrNameLst>
                                          <p:attrName>style.visibility</p:attrName>
                                        </p:attrNameLst>
                                      </p:cBhvr>
                                      <p:to>
                                        <p:strVal val="hidden"/>
                                      </p:to>
                                    </p:set>
                                  </p:childTnLst>
                                </p:cTn>
                              </p:par>
                              <p:par>
                                <p:cTn id="22" presetID="2" presetClass="exit" presetSubtype="1" fill="hold" nodeType="withEffect">
                                  <p:stCondLst>
                                    <p:cond delay="0"/>
                                  </p:stCondLst>
                                  <p:childTnLst>
                                    <p:anim calcmode="lin" valueType="num">
                                      <p:cBhvr additive="base">
                                        <p:cTn id="23" dur="5000"/>
                                        <p:tgtEl>
                                          <p:spTgt spid="4"/>
                                        </p:tgtEl>
                                        <p:attrNameLst>
                                          <p:attrName>ppt_x</p:attrName>
                                        </p:attrNameLst>
                                      </p:cBhvr>
                                      <p:tavLst>
                                        <p:tav tm="0">
                                          <p:val>
                                            <p:strVal val="ppt_x"/>
                                          </p:val>
                                        </p:tav>
                                        <p:tav tm="100000">
                                          <p:val>
                                            <p:strVal val="ppt_x"/>
                                          </p:val>
                                        </p:tav>
                                      </p:tavLst>
                                    </p:anim>
                                    <p:anim calcmode="lin" valueType="num">
                                      <p:cBhvr additive="base">
                                        <p:cTn id="24" dur="5000"/>
                                        <p:tgtEl>
                                          <p:spTgt spid="4"/>
                                        </p:tgtEl>
                                        <p:attrNameLst>
                                          <p:attrName>ppt_y</p:attrName>
                                        </p:attrNameLst>
                                      </p:cBhvr>
                                      <p:tavLst>
                                        <p:tav tm="0">
                                          <p:val>
                                            <p:strVal val="ppt_y"/>
                                          </p:val>
                                        </p:tav>
                                        <p:tav tm="100000">
                                          <p:val>
                                            <p:strVal val="0-ppt_h/2"/>
                                          </p:val>
                                        </p:tav>
                                      </p:tavLst>
                                    </p:anim>
                                    <p:set>
                                      <p:cBhvr>
                                        <p:cTn id="25" dur="1" fill="hold">
                                          <p:stCondLst>
                                            <p:cond delay="4999"/>
                                          </p:stCondLst>
                                        </p:cTn>
                                        <p:tgtEl>
                                          <p:spTgt spid="4"/>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0" fill="hold"/>
                                        <p:tgtEl>
                                          <p:spTgt spid="5"/>
                                        </p:tgtEl>
                                        <p:attrNameLst>
                                          <p:attrName>ppt_w</p:attrName>
                                        </p:attrNameLst>
                                      </p:cBhvr>
                                      <p:tavLst>
                                        <p:tav tm="0">
                                          <p:val>
                                            <p:strVal val="4/3*#ppt_w"/>
                                          </p:val>
                                        </p:tav>
                                        <p:tav tm="100000">
                                          <p:val>
                                            <p:strVal val="#ppt_w"/>
                                          </p:val>
                                        </p:tav>
                                      </p:tavLst>
                                    </p:anim>
                                    <p:anim calcmode="lin" valueType="num">
                                      <p:cBhvr>
                                        <p:cTn id="29" dur="5000" fill="hold"/>
                                        <p:tgtEl>
                                          <p:spTgt spid="5"/>
                                        </p:tgtEl>
                                        <p:attrNameLst>
                                          <p:attrName>ppt_h</p:attrName>
                                        </p:attrNameLst>
                                      </p:cBhvr>
                                      <p:tavLst>
                                        <p:tav tm="0">
                                          <p:val>
                                            <p:strVal val="4/3*#ppt_h"/>
                                          </p:val>
                                        </p:tav>
                                        <p:tav tm="100000">
                                          <p:val>
                                            <p:strVal val="#ppt_h"/>
                                          </p:val>
                                        </p:tav>
                                      </p:tavLst>
                                    </p:anim>
                                  </p:childTnLst>
                                </p:cTn>
                              </p:par>
                              <p:par>
                                <p:cTn id="30" presetID="16" presetClass="entr" presetSubtype="37"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arn(outVertical)">
                                      <p:cBhvr>
                                        <p:cTn id="32" dur="5000"/>
                                        <p:tgtEl>
                                          <p:spTgt spid="5"/>
                                        </p:tgtEl>
                                      </p:cBhvr>
                                    </p:animEffect>
                                  </p:childTnLst>
                                </p:cTn>
                              </p:par>
                            </p:childTnLst>
                          </p:cTn>
                        </p:par>
                        <p:par>
                          <p:cTn id="33" fill="hold">
                            <p:stCondLst>
                              <p:cond delay="5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59393"/>
                                        </p:tgtEl>
                                        <p:attrNameLst>
                                          <p:attrName>style.visibility</p:attrName>
                                        </p:attrNameLst>
                                      </p:cBhvr>
                                      <p:to>
                                        <p:strVal val="visible"/>
                                      </p:to>
                                    </p:set>
                                    <p:animEffect transition="in" filter="fade">
                                      <p:cBhvr>
                                        <p:cTn id="36" dur="1000"/>
                                        <p:tgtEl>
                                          <p:spTgt spid="59393"/>
                                        </p:tgtEl>
                                      </p:cBhvr>
                                    </p:animEffect>
                                    <p:anim calcmode="lin" valueType="num">
                                      <p:cBhvr>
                                        <p:cTn id="37" dur="1000" fill="hold"/>
                                        <p:tgtEl>
                                          <p:spTgt spid="59393"/>
                                        </p:tgtEl>
                                        <p:attrNameLst>
                                          <p:attrName>ppt_x</p:attrName>
                                        </p:attrNameLst>
                                      </p:cBhvr>
                                      <p:tavLst>
                                        <p:tav tm="0">
                                          <p:val>
                                            <p:strVal val="#ppt_x-.1"/>
                                          </p:val>
                                        </p:tav>
                                        <p:tav tm="100000">
                                          <p:val>
                                            <p:strVal val="#ppt_x"/>
                                          </p:val>
                                        </p:tav>
                                      </p:tavLst>
                                    </p:anim>
                                    <p:anim calcmode="lin" valueType="num">
                                      <p:cBhvr>
                                        <p:cTn id="38" dur="1000" fill="hold"/>
                                        <p:tgtEl>
                                          <p:spTgt spid="5939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ke-chocolate-delicious-glaze-decoratio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Anillo"/>
          <p:cNvSpPr/>
          <p:nvPr/>
        </p:nvSpPr>
        <p:spPr>
          <a:xfrm>
            <a:off x="0" y="938213"/>
            <a:ext cx="1968500" cy="3690937"/>
          </a:xfrm>
          <a:prstGeom prst="donut">
            <a:avLst>
              <a:gd name="adj" fmla="val 24895"/>
            </a:avLst>
          </a:prstGeom>
          <a:solidFill>
            <a:srgbClr val="CC6600">
              <a:alpha val="67000"/>
            </a:srgbClr>
          </a:solidFill>
          <a:ln>
            <a:solidFill>
              <a:schemeClr val="accent6">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19" name="18 Anillo"/>
          <p:cNvSpPr/>
          <p:nvPr/>
        </p:nvSpPr>
        <p:spPr>
          <a:xfrm>
            <a:off x="1547813" y="938213"/>
            <a:ext cx="1871662" cy="3690937"/>
          </a:xfrm>
          <a:prstGeom prst="donut">
            <a:avLst>
              <a:gd name="adj" fmla="val 25672"/>
            </a:avLst>
          </a:prstGeom>
          <a:solidFill>
            <a:srgbClr val="CC6600">
              <a:alpha val="67000"/>
            </a:srgbClr>
          </a:solidFill>
          <a:ln>
            <a:solidFill>
              <a:schemeClr val="accent6">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21" name="20 Anillo"/>
          <p:cNvSpPr/>
          <p:nvPr/>
        </p:nvSpPr>
        <p:spPr>
          <a:xfrm>
            <a:off x="3059113" y="938213"/>
            <a:ext cx="1944687" cy="3690937"/>
          </a:xfrm>
          <a:prstGeom prst="donut">
            <a:avLst>
              <a:gd name="adj" fmla="val 24873"/>
            </a:avLst>
          </a:prstGeom>
          <a:solidFill>
            <a:srgbClr val="CC6600">
              <a:alpha val="67000"/>
            </a:srgbClr>
          </a:solidFill>
          <a:ln>
            <a:solidFill>
              <a:schemeClr val="accent6">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22" name="21 Anillo"/>
          <p:cNvSpPr/>
          <p:nvPr/>
        </p:nvSpPr>
        <p:spPr>
          <a:xfrm>
            <a:off x="4572000" y="877888"/>
            <a:ext cx="1871663" cy="3690937"/>
          </a:xfrm>
          <a:prstGeom prst="donut">
            <a:avLst>
              <a:gd name="adj" fmla="val 28092"/>
            </a:avLst>
          </a:prstGeom>
          <a:solidFill>
            <a:srgbClr val="CC6600">
              <a:alpha val="67000"/>
            </a:srgbClr>
          </a:solidFill>
          <a:ln>
            <a:solidFill>
              <a:schemeClr val="accent6">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24" name="23 Anillo"/>
          <p:cNvSpPr/>
          <p:nvPr/>
        </p:nvSpPr>
        <p:spPr>
          <a:xfrm>
            <a:off x="6011863" y="877888"/>
            <a:ext cx="1800225" cy="3690937"/>
          </a:xfrm>
          <a:prstGeom prst="donut">
            <a:avLst>
              <a:gd name="adj" fmla="val 27246"/>
            </a:avLst>
          </a:prstGeom>
          <a:solidFill>
            <a:srgbClr val="CC6600">
              <a:alpha val="67000"/>
            </a:srgbClr>
          </a:solidFill>
          <a:ln>
            <a:solidFill>
              <a:schemeClr val="accent6">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26" name="25 Anillo"/>
          <p:cNvSpPr/>
          <p:nvPr/>
        </p:nvSpPr>
        <p:spPr>
          <a:xfrm>
            <a:off x="7380288" y="877888"/>
            <a:ext cx="1763712" cy="3690937"/>
          </a:xfrm>
          <a:prstGeom prst="donut">
            <a:avLst>
              <a:gd name="adj" fmla="val 26838"/>
            </a:avLst>
          </a:prstGeom>
          <a:solidFill>
            <a:srgbClr val="CC6600">
              <a:alpha val="67000"/>
            </a:srgbClr>
          </a:solidFill>
          <a:ln>
            <a:solidFill>
              <a:schemeClr val="accent6">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58369" name="Rectangle 1"/>
          <p:cNvSpPr>
            <a:spLocks noChangeArrowheads="1"/>
          </p:cNvSpPr>
          <p:nvPr/>
        </p:nvSpPr>
        <p:spPr bwMode="auto">
          <a:xfrm>
            <a:off x="395536" y="4369668"/>
            <a:ext cx="8496944"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Legado de la Resistencia:</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La historia de los guerrilleros locales, como Gaspar Tard</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í</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o, quien fue aclamado comandante de partidas de caballer</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í</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a e infanter</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í</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a en 1810, sent</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las bases de una identidad local fuerte y decidida durante el resto del siglo XIX.</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10800000">
                                      <p:cBhvr>
                                        <p:cTn id="6" dur="3000" fill="hold"/>
                                        <p:tgtEl>
                                          <p:spTgt spid="5"/>
                                        </p:tgtEl>
                                        <p:attrNameLst>
                                          <p:attrName>r</p:attrName>
                                        </p:attrNameLst>
                                      </p:cBhvr>
                                    </p:animRot>
                                  </p:childTnLst>
                                </p:cTn>
                              </p:par>
                              <p:par>
                                <p:cTn id="7" presetID="16" presetClass="entr" presetSubtype="2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barn(inHorizontal)">
                                      <p:cBhvr>
                                        <p:cTn id="9" dur="3000"/>
                                        <p:tgtEl>
                                          <p:spTgt spid="5"/>
                                        </p:tgtEl>
                                      </p:cBhvr>
                                    </p:animEffect>
                                  </p:childTnLst>
                                </p:cTn>
                              </p:par>
                              <p:par>
                                <p:cTn id="10" presetID="8" presetClass="emph" presetSubtype="0" fill="hold" nodeType="withEffect">
                                  <p:stCondLst>
                                    <p:cond delay="0"/>
                                  </p:stCondLst>
                                  <p:childTnLst>
                                    <p:animRot by="-10800000">
                                      <p:cBhvr>
                                        <p:cTn id="11" dur="3000" fill="hold"/>
                                        <p:tgtEl>
                                          <p:spTgt spid="19"/>
                                        </p:tgtEl>
                                        <p:attrNameLst>
                                          <p:attrName>r</p:attrName>
                                        </p:attrNameLst>
                                      </p:cBhvr>
                                    </p:animRot>
                                  </p:childTnLst>
                                </p:cTn>
                              </p:par>
                              <p:par>
                                <p:cTn id="12" presetID="16" presetClass="entr" presetSubtype="26"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barn(inHorizontal)">
                                      <p:cBhvr>
                                        <p:cTn id="14" dur="3000"/>
                                        <p:tgtEl>
                                          <p:spTgt spid="19"/>
                                        </p:tgtEl>
                                      </p:cBhvr>
                                    </p:animEffect>
                                  </p:childTnLst>
                                </p:cTn>
                              </p:par>
                              <p:par>
                                <p:cTn id="15" presetID="8" presetClass="emph" presetSubtype="0" fill="hold" nodeType="withEffect">
                                  <p:stCondLst>
                                    <p:cond delay="0"/>
                                  </p:stCondLst>
                                  <p:childTnLst>
                                    <p:animRot by="-10800000">
                                      <p:cBhvr>
                                        <p:cTn id="16" dur="3000" fill="hold"/>
                                        <p:tgtEl>
                                          <p:spTgt spid="21"/>
                                        </p:tgtEl>
                                        <p:attrNameLst>
                                          <p:attrName>r</p:attrName>
                                        </p:attrNameLst>
                                      </p:cBhvr>
                                    </p:animRot>
                                  </p:childTnLst>
                                </p:cTn>
                              </p:par>
                              <p:par>
                                <p:cTn id="17" presetID="16" presetClass="entr" presetSubtype="26"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barn(inHorizontal)">
                                      <p:cBhvr>
                                        <p:cTn id="19" dur="3000"/>
                                        <p:tgtEl>
                                          <p:spTgt spid="21"/>
                                        </p:tgtEl>
                                      </p:cBhvr>
                                    </p:animEffect>
                                  </p:childTnLst>
                                </p:cTn>
                              </p:par>
                              <p:par>
                                <p:cTn id="20" presetID="8" presetClass="emph" presetSubtype="0" fill="hold" nodeType="withEffect">
                                  <p:stCondLst>
                                    <p:cond delay="0"/>
                                  </p:stCondLst>
                                  <p:childTnLst>
                                    <p:animRot by="10800000">
                                      <p:cBhvr>
                                        <p:cTn id="21" dur="3000" fill="hold"/>
                                        <p:tgtEl>
                                          <p:spTgt spid="22"/>
                                        </p:tgtEl>
                                        <p:attrNameLst>
                                          <p:attrName>r</p:attrName>
                                        </p:attrNameLst>
                                      </p:cBhvr>
                                    </p:animRot>
                                  </p:childTnLst>
                                </p:cTn>
                              </p:par>
                              <p:par>
                                <p:cTn id="22" presetID="16" presetClass="entr" presetSubtype="26" fill="hold"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barn(inHorizontal)">
                                      <p:cBhvr>
                                        <p:cTn id="24" dur="3000"/>
                                        <p:tgtEl>
                                          <p:spTgt spid="22"/>
                                        </p:tgtEl>
                                      </p:cBhvr>
                                    </p:animEffect>
                                  </p:childTnLst>
                                </p:cTn>
                              </p:par>
                              <p:par>
                                <p:cTn id="25" presetID="8" presetClass="emph" presetSubtype="0" fill="hold" nodeType="withEffect">
                                  <p:stCondLst>
                                    <p:cond delay="0"/>
                                  </p:stCondLst>
                                  <p:childTnLst>
                                    <p:animRot by="10800000">
                                      <p:cBhvr>
                                        <p:cTn id="26" dur="3000" fill="hold"/>
                                        <p:tgtEl>
                                          <p:spTgt spid="24"/>
                                        </p:tgtEl>
                                        <p:attrNameLst>
                                          <p:attrName>r</p:attrName>
                                        </p:attrNameLst>
                                      </p:cBhvr>
                                    </p:animRot>
                                  </p:childTnLst>
                                </p:cTn>
                              </p:par>
                              <p:par>
                                <p:cTn id="27" presetID="16" presetClass="entr" presetSubtype="26"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barn(inHorizontal)">
                                      <p:cBhvr>
                                        <p:cTn id="29" dur="3000"/>
                                        <p:tgtEl>
                                          <p:spTgt spid="24"/>
                                        </p:tgtEl>
                                      </p:cBhvr>
                                    </p:animEffect>
                                  </p:childTnLst>
                                </p:cTn>
                              </p:par>
                              <p:par>
                                <p:cTn id="30" presetID="8" presetClass="emph" presetSubtype="0" fill="hold" nodeType="withEffect">
                                  <p:stCondLst>
                                    <p:cond delay="0"/>
                                  </p:stCondLst>
                                  <p:childTnLst>
                                    <p:animRot by="10800000">
                                      <p:cBhvr>
                                        <p:cTn id="31" dur="3000" fill="hold"/>
                                        <p:tgtEl>
                                          <p:spTgt spid="26"/>
                                        </p:tgtEl>
                                        <p:attrNameLst>
                                          <p:attrName>r</p:attrName>
                                        </p:attrNameLst>
                                      </p:cBhvr>
                                    </p:animRot>
                                  </p:childTnLst>
                                </p:cTn>
                              </p:par>
                              <p:par>
                                <p:cTn id="32" presetID="16" presetClass="entr" presetSubtype="26" fill="hold"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barn(inHorizontal)">
                                      <p:cBhvr>
                                        <p:cTn id="34" dur="3000"/>
                                        <p:tgtEl>
                                          <p:spTgt spid="26"/>
                                        </p:tgtEl>
                                      </p:cBhvr>
                                    </p:animEffect>
                                  </p:childTnLst>
                                </p:cTn>
                              </p:par>
                            </p:childTnLst>
                          </p:cTn>
                        </p:par>
                        <p:par>
                          <p:cTn id="35" fill="hold">
                            <p:stCondLst>
                              <p:cond delay="3000"/>
                            </p:stCondLst>
                            <p:childTnLst>
                              <p:par>
                                <p:cTn id="36" presetID="2" presetClass="exit" presetSubtype="8" fill="hold" nodeType="afterEffect">
                                  <p:stCondLst>
                                    <p:cond delay="0"/>
                                  </p:stCondLst>
                                  <p:childTnLst>
                                    <p:anim calcmode="lin" valueType="num">
                                      <p:cBhvr additive="base">
                                        <p:cTn id="37" dur="3000"/>
                                        <p:tgtEl>
                                          <p:spTgt spid="5"/>
                                        </p:tgtEl>
                                        <p:attrNameLst>
                                          <p:attrName>ppt_x</p:attrName>
                                        </p:attrNameLst>
                                      </p:cBhvr>
                                      <p:tavLst>
                                        <p:tav tm="0">
                                          <p:val>
                                            <p:strVal val="ppt_x"/>
                                          </p:val>
                                        </p:tav>
                                        <p:tav tm="100000">
                                          <p:val>
                                            <p:strVal val="0-ppt_w/2"/>
                                          </p:val>
                                        </p:tav>
                                      </p:tavLst>
                                    </p:anim>
                                    <p:anim calcmode="lin" valueType="num">
                                      <p:cBhvr additive="base">
                                        <p:cTn id="38" dur="3000"/>
                                        <p:tgtEl>
                                          <p:spTgt spid="5"/>
                                        </p:tgtEl>
                                        <p:attrNameLst>
                                          <p:attrName>ppt_y</p:attrName>
                                        </p:attrNameLst>
                                      </p:cBhvr>
                                      <p:tavLst>
                                        <p:tav tm="0">
                                          <p:val>
                                            <p:strVal val="ppt_y"/>
                                          </p:val>
                                        </p:tav>
                                        <p:tav tm="100000">
                                          <p:val>
                                            <p:strVal val="ppt_y"/>
                                          </p:val>
                                        </p:tav>
                                      </p:tavLst>
                                    </p:anim>
                                    <p:set>
                                      <p:cBhvr>
                                        <p:cTn id="39" dur="1" fill="hold">
                                          <p:stCondLst>
                                            <p:cond delay="2999"/>
                                          </p:stCondLst>
                                        </p:cTn>
                                        <p:tgtEl>
                                          <p:spTgt spid="5"/>
                                        </p:tgtEl>
                                        <p:attrNameLst>
                                          <p:attrName>style.visibility</p:attrName>
                                        </p:attrNameLst>
                                      </p:cBhvr>
                                      <p:to>
                                        <p:strVal val="hidden"/>
                                      </p:to>
                                    </p:set>
                                  </p:childTnLst>
                                </p:cTn>
                              </p:par>
                              <p:par>
                                <p:cTn id="40" presetID="2" presetClass="exit" presetSubtype="8" fill="hold" nodeType="withEffect">
                                  <p:stCondLst>
                                    <p:cond delay="0"/>
                                  </p:stCondLst>
                                  <p:childTnLst>
                                    <p:anim calcmode="lin" valueType="num">
                                      <p:cBhvr additive="base">
                                        <p:cTn id="41" dur="3000"/>
                                        <p:tgtEl>
                                          <p:spTgt spid="19"/>
                                        </p:tgtEl>
                                        <p:attrNameLst>
                                          <p:attrName>ppt_x</p:attrName>
                                        </p:attrNameLst>
                                      </p:cBhvr>
                                      <p:tavLst>
                                        <p:tav tm="0">
                                          <p:val>
                                            <p:strVal val="ppt_x"/>
                                          </p:val>
                                        </p:tav>
                                        <p:tav tm="100000">
                                          <p:val>
                                            <p:strVal val="0-ppt_w/2"/>
                                          </p:val>
                                        </p:tav>
                                      </p:tavLst>
                                    </p:anim>
                                    <p:anim calcmode="lin" valueType="num">
                                      <p:cBhvr additive="base">
                                        <p:cTn id="42" dur="3000"/>
                                        <p:tgtEl>
                                          <p:spTgt spid="19"/>
                                        </p:tgtEl>
                                        <p:attrNameLst>
                                          <p:attrName>ppt_y</p:attrName>
                                        </p:attrNameLst>
                                      </p:cBhvr>
                                      <p:tavLst>
                                        <p:tav tm="0">
                                          <p:val>
                                            <p:strVal val="ppt_y"/>
                                          </p:val>
                                        </p:tav>
                                        <p:tav tm="100000">
                                          <p:val>
                                            <p:strVal val="ppt_y"/>
                                          </p:val>
                                        </p:tav>
                                      </p:tavLst>
                                    </p:anim>
                                    <p:set>
                                      <p:cBhvr>
                                        <p:cTn id="43" dur="1" fill="hold">
                                          <p:stCondLst>
                                            <p:cond delay="2999"/>
                                          </p:stCondLst>
                                        </p:cTn>
                                        <p:tgtEl>
                                          <p:spTgt spid="19"/>
                                        </p:tgtEl>
                                        <p:attrNameLst>
                                          <p:attrName>style.visibility</p:attrName>
                                        </p:attrNameLst>
                                      </p:cBhvr>
                                      <p:to>
                                        <p:strVal val="hidden"/>
                                      </p:to>
                                    </p:set>
                                  </p:childTnLst>
                                </p:cTn>
                              </p:par>
                              <p:par>
                                <p:cTn id="44" presetID="2" presetClass="exit" presetSubtype="8" fill="hold" nodeType="withEffect">
                                  <p:stCondLst>
                                    <p:cond delay="0"/>
                                  </p:stCondLst>
                                  <p:childTnLst>
                                    <p:anim calcmode="lin" valueType="num">
                                      <p:cBhvr additive="base">
                                        <p:cTn id="45" dur="3000"/>
                                        <p:tgtEl>
                                          <p:spTgt spid="21"/>
                                        </p:tgtEl>
                                        <p:attrNameLst>
                                          <p:attrName>ppt_x</p:attrName>
                                        </p:attrNameLst>
                                      </p:cBhvr>
                                      <p:tavLst>
                                        <p:tav tm="0">
                                          <p:val>
                                            <p:strVal val="ppt_x"/>
                                          </p:val>
                                        </p:tav>
                                        <p:tav tm="100000">
                                          <p:val>
                                            <p:strVal val="0-ppt_w/2"/>
                                          </p:val>
                                        </p:tav>
                                      </p:tavLst>
                                    </p:anim>
                                    <p:anim calcmode="lin" valueType="num">
                                      <p:cBhvr additive="base">
                                        <p:cTn id="46" dur="3000"/>
                                        <p:tgtEl>
                                          <p:spTgt spid="21"/>
                                        </p:tgtEl>
                                        <p:attrNameLst>
                                          <p:attrName>ppt_y</p:attrName>
                                        </p:attrNameLst>
                                      </p:cBhvr>
                                      <p:tavLst>
                                        <p:tav tm="0">
                                          <p:val>
                                            <p:strVal val="ppt_y"/>
                                          </p:val>
                                        </p:tav>
                                        <p:tav tm="100000">
                                          <p:val>
                                            <p:strVal val="ppt_y"/>
                                          </p:val>
                                        </p:tav>
                                      </p:tavLst>
                                    </p:anim>
                                    <p:set>
                                      <p:cBhvr>
                                        <p:cTn id="47" dur="1" fill="hold">
                                          <p:stCondLst>
                                            <p:cond delay="2999"/>
                                          </p:stCondLst>
                                        </p:cTn>
                                        <p:tgtEl>
                                          <p:spTgt spid="21"/>
                                        </p:tgtEl>
                                        <p:attrNameLst>
                                          <p:attrName>style.visibility</p:attrName>
                                        </p:attrNameLst>
                                      </p:cBhvr>
                                      <p:to>
                                        <p:strVal val="hidden"/>
                                      </p:to>
                                    </p:set>
                                  </p:childTnLst>
                                </p:cTn>
                              </p:par>
                              <p:par>
                                <p:cTn id="48" presetID="2" presetClass="exit" presetSubtype="8" fill="hold" nodeType="withEffect">
                                  <p:stCondLst>
                                    <p:cond delay="0"/>
                                  </p:stCondLst>
                                  <p:childTnLst>
                                    <p:anim calcmode="lin" valueType="num">
                                      <p:cBhvr additive="base">
                                        <p:cTn id="49" dur="3000"/>
                                        <p:tgtEl>
                                          <p:spTgt spid="22"/>
                                        </p:tgtEl>
                                        <p:attrNameLst>
                                          <p:attrName>ppt_x</p:attrName>
                                        </p:attrNameLst>
                                      </p:cBhvr>
                                      <p:tavLst>
                                        <p:tav tm="0">
                                          <p:val>
                                            <p:strVal val="ppt_x"/>
                                          </p:val>
                                        </p:tav>
                                        <p:tav tm="100000">
                                          <p:val>
                                            <p:strVal val="0-ppt_w/2"/>
                                          </p:val>
                                        </p:tav>
                                      </p:tavLst>
                                    </p:anim>
                                    <p:anim calcmode="lin" valueType="num">
                                      <p:cBhvr additive="base">
                                        <p:cTn id="50" dur="3000"/>
                                        <p:tgtEl>
                                          <p:spTgt spid="22"/>
                                        </p:tgtEl>
                                        <p:attrNameLst>
                                          <p:attrName>ppt_y</p:attrName>
                                        </p:attrNameLst>
                                      </p:cBhvr>
                                      <p:tavLst>
                                        <p:tav tm="0">
                                          <p:val>
                                            <p:strVal val="ppt_y"/>
                                          </p:val>
                                        </p:tav>
                                        <p:tav tm="100000">
                                          <p:val>
                                            <p:strVal val="ppt_y"/>
                                          </p:val>
                                        </p:tav>
                                      </p:tavLst>
                                    </p:anim>
                                    <p:set>
                                      <p:cBhvr>
                                        <p:cTn id="51" dur="1" fill="hold">
                                          <p:stCondLst>
                                            <p:cond delay="2999"/>
                                          </p:stCondLst>
                                        </p:cTn>
                                        <p:tgtEl>
                                          <p:spTgt spid="22"/>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3000"/>
                                        <p:tgtEl>
                                          <p:spTgt spid="24"/>
                                        </p:tgtEl>
                                        <p:attrNameLst>
                                          <p:attrName>ppt_x</p:attrName>
                                        </p:attrNameLst>
                                      </p:cBhvr>
                                      <p:tavLst>
                                        <p:tav tm="0">
                                          <p:val>
                                            <p:strVal val="ppt_x"/>
                                          </p:val>
                                        </p:tav>
                                        <p:tav tm="100000">
                                          <p:val>
                                            <p:strVal val="0-ppt_w/2"/>
                                          </p:val>
                                        </p:tav>
                                      </p:tavLst>
                                    </p:anim>
                                    <p:anim calcmode="lin" valueType="num">
                                      <p:cBhvr additive="base">
                                        <p:cTn id="54" dur="3000"/>
                                        <p:tgtEl>
                                          <p:spTgt spid="24"/>
                                        </p:tgtEl>
                                        <p:attrNameLst>
                                          <p:attrName>ppt_y</p:attrName>
                                        </p:attrNameLst>
                                      </p:cBhvr>
                                      <p:tavLst>
                                        <p:tav tm="0">
                                          <p:val>
                                            <p:strVal val="ppt_y"/>
                                          </p:val>
                                        </p:tav>
                                        <p:tav tm="100000">
                                          <p:val>
                                            <p:strVal val="ppt_y"/>
                                          </p:val>
                                        </p:tav>
                                      </p:tavLst>
                                    </p:anim>
                                    <p:set>
                                      <p:cBhvr>
                                        <p:cTn id="55" dur="1" fill="hold">
                                          <p:stCondLst>
                                            <p:cond delay="2999"/>
                                          </p:stCondLst>
                                        </p:cTn>
                                        <p:tgtEl>
                                          <p:spTgt spid="24"/>
                                        </p:tgtEl>
                                        <p:attrNameLst>
                                          <p:attrName>style.visibility</p:attrName>
                                        </p:attrNameLst>
                                      </p:cBhvr>
                                      <p:to>
                                        <p:strVal val="hidden"/>
                                      </p:to>
                                    </p:set>
                                  </p:childTnLst>
                                </p:cTn>
                              </p:par>
                              <p:par>
                                <p:cTn id="56" presetID="2" presetClass="exit" presetSubtype="8" fill="hold" nodeType="withEffect">
                                  <p:stCondLst>
                                    <p:cond delay="0"/>
                                  </p:stCondLst>
                                  <p:childTnLst>
                                    <p:anim calcmode="lin" valueType="num">
                                      <p:cBhvr additive="base">
                                        <p:cTn id="57" dur="3000"/>
                                        <p:tgtEl>
                                          <p:spTgt spid="26"/>
                                        </p:tgtEl>
                                        <p:attrNameLst>
                                          <p:attrName>ppt_x</p:attrName>
                                        </p:attrNameLst>
                                      </p:cBhvr>
                                      <p:tavLst>
                                        <p:tav tm="0">
                                          <p:val>
                                            <p:strVal val="ppt_x"/>
                                          </p:val>
                                        </p:tav>
                                        <p:tav tm="100000">
                                          <p:val>
                                            <p:strVal val="0-ppt_w/2"/>
                                          </p:val>
                                        </p:tav>
                                      </p:tavLst>
                                    </p:anim>
                                    <p:anim calcmode="lin" valueType="num">
                                      <p:cBhvr additive="base">
                                        <p:cTn id="58" dur="3000"/>
                                        <p:tgtEl>
                                          <p:spTgt spid="26"/>
                                        </p:tgtEl>
                                        <p:attrNameLst>
                                          <p:attrName>ppt_y</p:attrName>
                                        </p:attrNameLst>
                                      </p:cBhvr>
                                      <p:tavLst>
                                        <p:tav tm="0">
                                          <p:val>
                                            <p:strVal val="ppt_y"/>
                                          </p:val>
                                        </p:tav>
                                        <p:tav tm="100000">
                                          <p:val>
                                            <p:strVal val="ppt_y"/>
                                          </p:val>
                                        </p:tav>
                                      </p:tavLst>
                                    </p:anim>
                                    <p:set>
                                      <p:cBhvr>
                                        <p:cTn id="59" dur="1" fill="hold">
                                          <p:stCondLst>
                                            <p:cond delay="2999"/>
                                          </p:stCondLst>
                                        </p:cTn>
                                        <p:tgtEl>
                                          <p:spTgt spid="26"/>
                                        </p:tgtEl>
                                        <p:attrNameLst>
                                          <p:attrName>style.visibility</p:attrName>
                                        </p:attrNameLst>
                                      </p:cBhvr>
                                      <p:to>
                                        <p:strVal val="hidden"/>
                                      </p:to>
                                    </p:set>
                                  </p:childTnLst>
                                </p:cTn>
                              </p:par>
                              <p:par>
                                <p:cTn id="60" presetID="2" presetClass="entr" presetSubtype="2"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additive="base">
                                        <p:cTn id="62" dur="3000" fill="hold"/>
                                        <p:tgtEl>
                                          <p:spTgt spid="4"/>
                                        </p:tgtEl>
                                        <p:attrNameLst>
                                          <p:attrName>ppt_x</p:attrName>
                                        </p:attrNameLst>
                                      </p:cBhvr>
                                      <p:tavLst>
                                        <p:tav tm="0">
                                          <p:val>
                                            <p:strVal val="1+#ppt_w/2"/>
                                          </p:val>
                                        </p:tav>
                                        <p:tav tm="100000">
                                          <p:val>
                                            <p:strVal val="#ppt_x"/>
                                          </p:val>
                                        </p:tav>
                                      </p:tavLst>
                                    </p:anim>
                                    <p:anim calcmode="lin" valueType="num">
                                      <p:cBhvr additive="base">
                                        <p:cTn id="63" dur="3000" fill="hold"/>
                                        <p:tgtEl>
                                          <p:spTgt spid="4"/>
                                        </p:tgtEl>
                                        <p:attrNameLst>
                                          <p:attrName>ppt_y</p:attrName>
                                        </p:attrNameLst>
                                      </p:cBhvr>
                                      <p:tavLst>
                                        <p:tav tm="0">
                                          <p:val>
                                            <p:strVal val="#ppt_y"/>
                                          </p:val>
                                        </p:tav>
                                        <p:tav tm="100000">
                                          <p:val>
                                            <p:strVal val="#ppt_y"/>
                                          </p:val>
                                        </p:tav>
                                      </p:tavLst>
                                    </p:anim>
                                  </p:childTnLst>
                                </p:cTn>
                              </p:par>
                              <p:par>
                                <p:cTn id="64" presetID="16" presetClass="entr" presetSubtype="42"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barn(outHorizontal)">
                                      <p:cBhvr>
                                        <p:cTn id="66" dur="3000"/>
                                        <p:tgtEl>
                                          <p:spTgt spid="4"/>
                                        </p:tgtEl>
                                      </p:cBhvr>
                                    </p:animEffect>
                                  </p:childTnLst>
                                </p:cTn>
                              </p:par>
                            </p:childTnLst>
                          </p:cTn>
                        </p:par>
                        <p:par>
                          <p:cTn id="67" fill="hold">
                            <p:stCondLst>
                              <p:cond delay="6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58369"/>
                                        </p:tgtEl>
                                        <p:attrNameLst>
                                          <p:attrName>style.visibility</p:attrName>
                                        </p:attrNameLst>
                                      </p:cBhvr>
                                      <p:to>
                                        <p:strVal val="visible"/>
                                      </p:to>
                                    </p:set>
                                    <p:animEffect transition="in" filter="fade">
                                      <p:cBhvr>
                                        <p:cTn id="70" dur="1000"/>
                                        <p:tgtEl>
                                          <p:spTgt spid="58369"/>
                                        </p:tgtEl>
                                      </p:cBhvr>
                                    </p:animEffect>
                                    <p:anim calcmode="lin" valueType="num">
                                      <p:cBhvr>
                                        <p:cTn id="71" dur="1000" fill="hold"/>
                                        <p:tgtEl>
                                          <p:spTgt spid="58369"/>
                                        </p:tgtEl>
                                        <p:attrNameLst>
                                          <p:attrName>ppt_x</p:attrName>
                                        </p:attrNameLst>
                                      </p:cBhvr>
                                      <p:tavLst>
                                        <p:tav tm="0">
                                          <p:val>
                                            <p:strVal val="#ppt_x-.1"/>
                                          </p:val>
                                        </p:tav>
                                        <p:tav tm="100000">
                                          <p:val>
                                            <p:strVal val="#ppt_x"/>
                                          </p:val>
                                        </p:tav>
                                      </p:tavLst>
                                    </p:anim>
                                    <p:anim calcmode="lin" valueType="num">
                                      <p:cBhvr>
                                        <p:cTn id="72" dur="1000" fill="hold"/>
                                        <p:tgtEl>
                                          <p:spTgt spid="583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6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1_12915532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Luna"/>
          <p:cNvSpPr/>
          <p:nvPr/>
        </p:nvSpPr>
        <p:spPr>
          <a:xfrm>
            <a:off x="2000250" y="457200"/>
            <a:ext cx="2500313" cy="4860925"/>
          </a:xfrm>
          <a:prstGeom prst="moon">
            <a:avLst>
              <a:gd name="adj" fmla="val 43031"/>
            </a:avLst>
          </a:prstGeom>
          <a:solidFill>
            <a:srgbClr val="FFC0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dirty="0">
              <a:solidFill>
                <a:srgbClr val="FFFFFF"/>
              </a:solidFill>
              <a:cs typeface="Arial" charset="0"/>
            </a:endParaRPr>
          </a:p>
        </p:txBody>
      </p:sp>
      <p:sp>
        <p:nvSpPr>
          <p:cNvPr id="7" name="6 Luna"/>
          <p:cNvSpPr/>
          <p:nvPr/>
        </p:nvSpPr>
        <p:spPr>
          <a:xfrm flipH="1">
            <a:off x="4572000" y="457200"/>
            <a:ext cx="2562225" cy="4860925"/>
          </a:xfrm>
          <a:prstGeom prst="moon">
            <a:avLst>
              <a:gd name="adj" fmla="val 41801"/>
            </a:avLst>
          </a:prstGeom>
          <a:solidFill>
            <a:srgbClr val="FFC0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dirty="0">
              <a:solidFill>
                <a:srgbClr val="FFFFFF"/>
              </a:solidFill>
              <a:cs typeface="Arial" charset="0"/>
            </a:endParaRPr>
          </a:p>
        </p:txBody>
      </p:sp>
      <p:sp>
        <p:nvSpPr>
          <p:cNvPr id="8" name="7 Luna"/>
          <p:cNvSpPr/>
          <p:nvPr/>
        </p:nvSpPr>
        <p:spPr>
          <a:xfrm>
            <a:off x="1042988" y="457200"/>
            <a:ext cx="2457450" cy="4860925"/>
          </a:xfrm>
          <a:prstGeom prst="moon">
            <a:avLst>
              <a:gd name="adj" fmla="val 43031"/>
            </a:avLst>
          </a:prstGeom>
          <a:solidFill>
            <a:srgbClr val="FF00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dirty="0">
              <a:solidFill>
                <a:srgbClr val="FFFFFF"/>
              </a:solidFill>
              <a:cs typeface="Arial" charset="0"/>
            </a:endParaRPr>
          </a:p>
        </p:txBody>
      </p:sp>
      <p:sp>
        <p:nvSpPr>
          <p:cNvPr id="9" name="8 Luna"/>
          <p:cNvSpPr/>
          <p:nvPr/>
        </p:nvSpPr>
        <p:spPr>
          <a:xfrm flipH="1">
            <a:off x="5572125" y="457200"/>
            <a:ext cx="2562225" cy="4860925"/>
          </a:xfrm>
          <a:prstGeom prst="moon">
            <a:avLst>
              <a:gd name="adj" fmla="val 41801"/>
            </a:avLst>
          </a:prstGeom>
          <a:solidFill>
            <a:srgbClr val="FF00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dirty="0">
              <a:solidFill>
                <a:srgbClr val="FFFFFF"/>
              </a:solidFill>
              <a:cs typeface="Arial" charset="0"/>
            </a:endParaRPr>
          </a:p>
        </p:txBody>
      </p:sp>
      <p:sp>
        <p:nvSpPr>
          <p:cNvPr id="10" name="9 Luna"/>
          <p:cNvSpPr/>
          <p:nvPr/>
        </p:nvSpPr>
        <p:spPr>
          <a:xfrm>
            <a:off x="0" y="457200"/>
            <a:ext cx="2500313" cy="4800600"/>
          </a:xfrm>
          <a:prstGeom prst="moon">
            <a:avLst>
              <a:gd name="adj" fmla="val 43031"/>
            </a:avLst>
          </a:prstGeom>
          <a:solidFill>
            <a:srgbClr val="00B05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dirty="0">
              <a:solidFill>
                <a:srgbClr val="FFFFFF"/>
              </a:solidFill>
              <a:cs typeface="Arial" charset="0"/>
            </a:endParaRPr>
          </a:p>
        </p:txBody>
      </p:sp>
      <p:sp>
        <p:nvSpPr>
          <p:cNvPr id="12" name="11 Luna"/>
          <p:cNvSpPr/>
          <p:nvPr/>
        </p:nvSpPr>
        <p:spPr>
          <a:xfrm flipH="1">
            <a:off x="6581775" y="457200"/>
            <a:ext cx="2562225" cy="4860925"/>
          </a:xfrm>
          <a:prstGeom prst="moon">
            <a:avLst>
              <a:gd name="adj" fmla="val 41801"/>
            </a:avLst>
          </a:prstGeom>
          <a:solidFill>
            <a:srgbClr val="00B05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dirty="0">
              <a:solidFill>
                <a:srgbClr val="FFFFFF"/>
              </a:solidFill>
              <a:cs typeface="Arial" charset="0"/>
            </a:endParaRPr>
          </a:p>
        </p:txBody>
      </p:sp>
      <p:sp>
        <p:nvSpPr>
          <p:cNvPr id="57345" name="Rectangle 1"/>
          <p:cNvSpPr>
            <a:spLocks noChangeArrowheads="1"/>
          </p:cNvSpPr>
          <p:nvPr/>
        </p:nvSpPr>
        <p:spPr bwMode="auto">
          <a:xfrm>
            <a:off x="395536" y="4585692"/>
            <a:ext cx="8424936"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El Escudo de la Villa:</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Como recuerdo permanente de la tragedia de 1810, </a:t>
            </a:r>
          </a:p>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el escudo municipal representa una casa incendiada, simbolizando la resistencia </a:t>
            </a:r>
          </a:p>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y el sacrificio de sus habitantes contra el ej</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é</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rcito de Napole</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n.</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prism/>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0-#ppt_w/2"/>
                                          </p:val>
                                        </p:tav>
                                        <p:tav tm="100000">
                                          <p:val>
                                            <p:strVal val="#ppt_x"/>
                                          </p:val>
                                        </p:tav>
                                      </p:tavLst>
                                    </p:anim>
                                    <p:anim calcmode="lin" valueType="num">
                                      <p:cBhvr additive="base">
                                        <p:cTn id="8" dur="5000" fill="hold"/>
                                        <p:tgtEl>
                                          <p:spTgt spid="6"/>
                                        </p:tgtEl>
                                        <p:attrNameLst>
                                          <p:attrName>ppt_y</p:attrName>
                                        </p:attrNameLst>
                                      </p:cBhvr>
                                      <p:tavLst>
                                        <p:tav tm="0">
                                          <p:val>
                                            <p:strVal val="#ppt_y"/>
                                          </p:val>
                                        </p:tav>
                                        <p:tav tm="100000">
                                          <p:val>
                                            <p:strVal val="#ppt_y"/>
                                          </p:val>
                                        </p:tav>
                                      </p:tavLst>
                                    </p:anim>
                                  </p:childTnLst>
                                </p:cTn>
                              </p:par>
                              <p:par>
                                <p:cTn id="9" presetID="3"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horizontal)">
                                      <p:cBhvr>
                                        <p:cTn id="11" dur="5000"/>
                                        <p:tgtEl>
                                          <p:spTgt spid="6"/>
                                        </p:tgtEl>
                                      </p:cBhvr>
                                    </p:animEffect>
                                  </p:childTnLst>
                                </p:cTn>
                              </p:par>
                              <p:par>
                                <p:cTn id="12" presetID="2" presetClass="entr" presetSubtype="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1+#ppt_w/2"/>
                                          </p:val>
                                        </p:tav>
                                        <p:tav tm="100000">
                                          <p:val>
                                            <p:strVal val="#ppt_x"/>
                                          </p:val>
                                        </p:tav>
                                      </p:tavLst>
                                    </p:anim>
                                    <p:anim calcmode="lin" valueType="num">
                                      <p:cBhvr additive="base">
                                        <p:cTn id="15" dur="5000" fill="hold"/>
                                        <p:tgtEl>
                                          <p:spTgt spid="7"/>
                                        </p:tgtEl>
                                        <p:attrNameLst>
                                          <p:attrName>ppt_y</p:attrName>
                                        </p:attrNameLst>
                                      </p:cBhvr>
                                      <p:tavLst>
                                        <p:tav tm="0">
                                          <p:val>
                                            <p:strVal val="#ppt_y"/>
                                          </p:val>
                                        </p:tav>
                                        <p:tav tm="100000">
                                          <p:val>
                                            <p:strVal val="#ppt_y"/>
                                          </p:val>
                                        </p:tav>
                                      </p:tavLst>
                                    </p:anim>
                                  </p:childTnLst>
                                </p:cTn>
                              </p:par>
                              <p:par>
                                <p:cTn id="16" presetID="3" presetClass="entr" presetSubtype="1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5000"/>
                                        <p:tgtEl>
                                          <p:spTgt spid="7"/>
                                        </p:tgtEl>
                                      </p:cBhvr>
                                    </p:animEffect>
                                  </p:childTnLst>
                                </p:cTn>
                              </p:par>
                              <p:par>
                                <p:cTn id="19" presetID="2" presetClass="entr" presetSubtype="8"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0" fill="hold"/>
                                        <p:tgtEl>
                                          <p:spTgt spid="8"/>
                                        </p:tgtEl>
                                        <p:attrNameLst>
                                          <p:attrName>ppt_x</p:attrName>
                                        </p:attrNameLst>
                                      </p:cBhvr>
                                      <p:tavLst>
                                        <p:tav tm="0">
                                          <p:val>
                                            <p:strVal val="0-#ppt_w/2"/>
                                          </p:val>
                                        </p:tav>
                                        <p:tav tm="100000">
                                          <p:val>
                                            <p:strVal val="#ppt_x"/>
                                          </p:val>
                                        </p:tav>
                                      </p:tavLst>
                                    </p:anim>
                                    <p:anim calcmode="lin" valueType="num">
                                      <p:cBhvr additive="base">
                                        <p:cTn id="22" dur="5000" fill="hold"/>
                                        <p:tgtEl>
                                          <p:spTgt spid="8"/>
                                        </p:tgtEl>
                                        <p:attrNameLst>
                                          <p:attrName>ppt_y</p:attrName>
                                        </p:attrNameLst>
                                      </p:cBhvr>
                                      <p:tavLst>
                                        <p:tav tm="0">
                                          <p:val>
                                            <p:strVal val="#ppt_y"/>
                                          </p:val>
                                        </p:tav>
                                        <p:tav tm="100000">
                                          <p:val>
                                            <p:strVal val="#ppt_y"/>
                                          </p:val>
                                        </p:tav>
                                      </p:tavLst>
                                    </p:anim>
                                  </p:childTnLst>
                                </p:cTn>
                              </p:par>
                              <p:par>
                                <p:cTn id="23" presetID="3" presetClass="entr" presetSubtype="1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linds(horizontal)">
                                      <p:cBhvr>
                                        <p:cTn id="25" dur="5000"/>
                                        <p:tgtEl>
                                          <p:spTgt spid="8"/>
                                        </p:tgtEl>
                                      </p:cBhvr>
                                    </p:animEffect>
                                  </p:childTnLst>
                                </p:cTn>
                              </p:par>
                              <p:par>
                                <p:cTn id="26" presetID="2" presetClass="entr" presetSubtype="2"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0" fill="hold"/>
                                        <p:tgtEl>
                                          <p:spTgt spid="9"/>
                                        </p:tgtEl>
                                        <p:attrNameLst>
                                          <p:attrName>ppt_x</p:attrName>
                                        </p:attrNameLst>
                                      </p:cBhvr>
                                      <p:tavLst>
                                        <p:tav tm="0">
                                          <p:val>
                                            <p:strVal val="1+#ppt_w/2"/>
                                          </p:val>
                                        </p:tav>
                                        <p:tav tm="100000">
                                          <p:val>
                                            <p:strVal val="#ppt_x"/>
                                          </p:val>
                                        </p:tav>
                                      </p:tavLst>
                                    </p:anim>
                                    <p:anim calcmode="lin" valueType="num">
                                      <p:cBhvr additive="base">
                                        <p:cTn id="29" dur="5000" fill="hold"/>
                                        <p:tgtEl>
                                          <p:spTgt spid="9"/>
                                        </p:tgtEl>
                                        <p:attrNameLst>
                                          <p:attrName>ppt_y</p:attrName>
                                        </p:attrNameLst>
                                      </p:cBhvr>
                                      <p:tavLst>
                                        <p:tav tm="0">
                                          <p:val>
                                            <p:strVal val="#ppt_y"/>
                                          </p:val>
                                        </p:tav>
                                        <p:tav tm="100000">
                                          <p:val>
                                            <p:strVal val="#ppt_y"/>
                                          </p:val>
                                        </p:tav>
                                      </p:tavLst>
                                    </p:anim>
                                  </p:childTnLst>
                                </p:cTn>
                              </p:par>
                              <p:par>
                                <p:cTn id="30" presetID="3" presetClass="entr" presetSubtype="10"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linds(horizontal)">
                                      <p:cBhvr>
                                        <p:cTn id="32" dur="5000"/>
                                        <p:tgtEl>
                                          <p:spTgt spid="9"/>
                                        </p:tgtEl>
                                      </p:cBhvr>
                                    </p:animEffect>
                                  </p:childTnLst>
                                </p:cTn>
                              </p:par>
                              <p:par>
                                <p:cTn id="33" presetID="2" presetClass="entr" presetSubtype="8"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0" fill="hold"/>
                                        <p:tgtEl>
                                          <p:spTgt spid="10"/>
                                        </p:tgtEl>
                                        <p:attrNameLst>
                                          <p:attrName>ppt_x</p:attrName>
                                        </p:attrNameLst>
                                      </p:cBhvr>
                                      <p:tavLst>
                                        <p:tav tm="0">
                                          <p:val>
                                            <p:strVal val="0-#ppt_w/2"/>
                                          </p:val>
                                        </p:tav>
                                        <p:tav tm="100000">
                                          <p:val>
                                            <p:strVal val="#ppt_x"/>
                                          </p:val>
                                        </p:tav>
                                      </p:tavLst>
                                    </p:anim>
                                    <p:anim calcmode="lin" valueType="num">
                                      <p:cBhvr additive="base">
                                        <p:cTn id="36" dur="5000" fill="hold"/>
                                        <p:tgtEl>
                                          <p:spTgt spid="10"/>
                                        </p:tgtEl>
                                        <p:attrNameLst>
                                          <p:attrName>ppt_y</p:attrName>
                                        </p:attrNameLst>
                                      </p:cBhvr>
                                      <p:tavLst>
                                        <p:tav tm="0">
                                          <p:val>
                                            <p:strVal val="#ppt_y"/>
                                          </p:val>
                                        </p:tav>
                                        <p:tav tm="100000">
                                          <p:val>
                                            <p:strVal val="#ppt_y"/>
                                          </p:val>
                                        </p:tav>
                                      </p:tavLst>
                                    </p:anim>
                                  </p:childTnLst>
                                </p:cTn>
                              </p:par>
                              <p:par>
                                <p:cTn id="37" presetID="3" presetClass="entr" presetSubtype="10"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blinds(horizontal)">
                                      <p:cBhvr>
                                        <p:cTn id="39" dur="5000"/>
                                        <p:tgtEl>
                                          <p:spTgt spid="10"/>
                                        </p:tgtEl>
                                      </p:cBhvr>
                                    </p:animEffect>
                                  </p:childTnLst>
                                </p:cTn>
                              </p:par>
                              <p:par>
                                <p:cTn id="40" presetID="2" presetClass="entr" presetSubtype="2"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0" fill="hold"/>
                                        <p:tgtEl>
                                          <p:spTgt spid="12"/>
                                        </p:tgtEl>
                                        <p:attrNameLst>
                                          <p:attrName>ppt_x</p:attrName>
                                        </p:attrNameLst>
                                      </p:cBhvr>
                                      <p:tavLst>
                                        <p:tav tm="0">
                                          <p:val>
                                            <p:strVal val="1+#ppt_w/2"/>
                                          </p:val>
                                        </p:tav>
                                        <p:tav tm="100000">
                                          <p:val>
                                            <p:strVal val="#ppt_x"/>
                                          </p:val>
                                        </p:tav>
                                      </p:tavLst>
                                    </p:anim>
                                    <p:anim calcmode="lin" valueType="num">
                                      <p:cBhvr additive="base">
                                        <p:cTn id="43" dur="5000" fill="hold"/>
                                        <p:tgtEl>
                                          <p:spTgt spid="12"/>
                                        </p:tgtEl>
                                        <p:attrNameLst>
                                          <p:attrName>ppt_y</p:attrName>
                                        </p:attrNameLst>
                                      </p:cBhvr>
                                      <p:tavLst>
                                        <p:tav tm="0">
                                          <p:val>
                                            <p:strVal val="#ppt_y"/>
                                          </p:val>
                                        </p:tav>
                                        <p:tav tm="100000">
                                          <p:val>
                                            <p:strVal val="#ppt_y"/>
                                          </p:val>
                                        </p:tav>
                                      </p:tavLst>
                                    </p:anim>
                                  </p:childTnLst>
                                </p:cTn>
                              </p:par>
                              <p:par>
                                <p:cTn id="44" presetID="3" presetClass="entr" presetSubtype="10"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blinds(horizontal)">
                                      <p:cBhvr>
                                        <p:cTn id="46" dur="5000"/>
                                        <p:tgtEl>
                                          <p:spTgt spid="12"/>
                                        </p:tgtEl>
                                      </p:cBhvr>
                                    </p:animEffect>
                                  </p:childTnLst>
                                </p:cTn>
                              </p:par>
                              <p:par>
                                <p:cTn id="47" presetID="15" presetClass="exit" presetSubtype="0" fill="hold" nodeType="withEffect">
                                  <p:stCondLst>
                                    <p:cond delay="0"/>
                                  </p:stCondLst>
                                  <p:childTnLst>
                                    <p:anim calcmode="lin" valueType="num">
                                      <p:cBhvr>
                                        <p:cTn id="48" dur="5000"/>
                                        <p:tgtEl>
                                          <p:spTgt spid="6"/>
                                        </p:tgtEl>
                                        <p:attrNameLst>
                                          <p:attrName>ppt_w</p:attrName>
                                        </p:attrNameLst>
                                      </p:cBhvr>
                                      <p:tavLst>
                                        <p:tav tm="0">
                                          <p:val>
                                            <p:strVal val="ppt_w"/>
                                          </p:val>
                                        </p:tav>
                                        <p:tav tm="100000">
                                          <p:val>
                                            <p:fltVal val="0"/>
                                          </p:val>
                                        </p:tav>
                                      </p:tavLst>
                                    </p:anim>
                                    <p:anim calcmode="lin" valueType="num">
                                      <p:cBhvr>
                                        <p:cTn id="49" dur="5000"/>
                                        <p:tgtEl>
                                          <p:spTgt spid="6"/>
                                        </p:tgtEl>
                                        <p:attrNameLst>
                                          <p:attrName>ppt_h</p:attrName>
                                        </p:attrNameLst>
                                      </p:cBhvr>
                                      <p:tavLst>
                                        <p:tav tm="0">
                                          <p:val>
                                            <p:strVal val="ppt_h"/>
                                          </p:val>
                                        </p:tav>
                                        <p:tav tm="100000">
                                          <p:val>
                                            <p:fltVal val="0"/>
                                          </p:val>
                                        </p:tav>
                                      </p:tavLst>
                                    </p:anim>
                                    <p:anim calcmode="lin" valueType="num">
                                      <p:cBhvr>
                                        <p:cTn id="50" dur="5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1" dur="5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2" dur="1" fill="hold">
                                          <p:stCondLst>
                                            <p:cond delay="4999"/>
                                          </p:stCondLst>
                                        </p:cTn>
                                        <p:tgtEl>
                                          <p:spTgt spid="6"/>
                                        </p:tgtEl>
                                        <p:attrNameLst>
                                          <p:attrName>style.visibility</p:attrName>
                                        </p:attrNameLst>
                                      </p:cBhvr>
                                      <p:to>
                                        <p:strVal val="hidden"/>
                                      </p:to>
                                    </p:set>
                                  </p:childTnLst>
                                </p:cTn>
                              </p:par>
                              <p:par>
                                <p:cTn id="53" presetID="15" presetClass="exit" presetSubtype="0" fill="hold" nodeType="withEffect">
                                  <p:stCondLst>
                                    <p:cond delay="0"/>
                                  </p:stCondLst>
                                  <p:childTnLst>
                                    <p:anim calcmode="lin" valueType="num">
                                      <p:cBhvr>
                                        <p:cTn id="54" dur="5000"/>
                                        <p:tgtEl>
                                          <p:spTgt spid="7"/>
                                        </p:tgtEl>
                                        <p:attrNameLst>
                                          <p:attrName>ppt_w</p:attrName>
                                        </p:attrNameLst>
                                      </p:cBhvr>
                                      <p:tavLst>
                                        <p:tav tm="0">
                                          <p:val>
                                            <p:strVal val="ppt_w"/>
                                          </p:val>
                                        </p:tav>
                                        <p:tav tm="100000">
                                          <p:val>
                                            <p:fltVal val="0"/>
                                          </p:val>
                                        </p:tav>
                                      </p:tavLst>
                                    </p:anim>
                                    <p:anim calcmode="lin" valueType="num">
                                      <p:cBhvr>
                                        <p:cTn id="55" dur="5000"/>
                                        <p:tgtEl>
                                          <p:spTgt spid="7"/>
                                        </p:tgtEl>
                                        <p:attrNameLst>
                                          <p:attrName>ppt_h</p:attrName>
                                        </p:attrNameLst>
                                      </p:cBhvr>
                                      <p:tavLst>
                                        <p:tav tm="0">
                                          <p:val>
                                            <p:strVal val="ppt_h"/>
                                          </p:val>
                                        </p:tav>
                                        <p:tav tm="100000">
                                          <p:val>
                                            <p:fltVal val="0"/>
                                          </p:val>
                                        </p:tav>
                                      </p:tavLst>
                                    </p:anim>
                                    <p:anim calcmode="lin" valueType="num">
                                      <p:cBhvr>
                                        <p:cTn id="56" dur="5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7" dur="5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8" dur="1" fill="hold">
                                          <p:stCondLst>
                                            <p:cond delay="4999"/>
                                          </p:stCondLst>
                                        </p:cTn>
                                        <p:tgtEl>
                                          <p:spTgt spid="7"/>
                                        </p:tgtEl>
                                        <p:attrNameLst>
                                          <p:attrName>style.visibility</p:attrName>
                                        </p:attrNameLst>
                                      </p:cBhvr>
                                      <p:to>
                                        <p:strVal val="hidden"/>
                                      </p:to>
                                    </p:set>
                                  </p:childTnLst>
                                </p:cTn>
                              </p:par>
                              <p:par>
                                <p:cTn id="59" presetID="15" presetClass="exit" presetSubtype="0" fill="hold" nodeType="withEffect">
                                  <p:stCondLst>
                                    <p:cond delay="0"/>
                                  </p:stCondLst>
                                  <p:childTnLst>
                                    <p:anim calcmode="lin" valueType="num">
                                      <p:cBhvr>
                                        <p:cTn id="60" dur="5000"/>
                                        <p:tgtEl>
                                          <p:spTgt spid="8"/>
                                        </p:tgtEl>
                                        <p:attrNameLst>
                                          <p:attrName>ppt_w</p:attrName>
                                        </p:attrNameLst>
                                      </p:cBhvr>
                                      <p:tavLst>
                                        <p:tav tm="0">
                                          <p:val>
                                            <p:strVal val="ppt_w"/>
                                          </p:val>
                                        </p:tav>
                                        <p:tav tm="100000">
                                          <p:val>
                                            <p:fltVal val="0"/>
                                          </p:val>
                                        </p:tav>
                                      </p:tavLst>
                                    </p:anim>
                                    <p:anim calcmode="lin" valueType="num">
                                      <p:cBhvr>
                                        <p:cTn id="61" dur="5000"/>
                                        <p:tgtEl>
                                          <p:spTgt spid="8"/>
                                        </p:tgtEl>
                                        <p:attrNameLst>
                                          <p:attrName>ppt_h</p:attrName>
                                        </p:attrNameLst>
                                      </p:cBhvr>
                                      <p:tavLst>
                                        <p:tav tm="0">
                                          <p:val>
                                            <p:strVal val="ppt_h"/>
                                          </p:val>
                                        </p:tav>
                                        <p:tav tm="100000">
                                          <p:val>
                                            <p:fltVal val="0"/>
                                          </p:val>
                                        </p:tav>
                                      </p:tavLst>
                                    </p:anim>
                                    <p:anim calcmode="lin" valueType="num">
                                      <p:cBhvr>
                                        <p:cTn id="62" dur="5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3" dur="5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4" dur="1" fill="hold">
                                          <p:stCondLst>
                                            <p:cond delay="4999"/>
                                          </p:stCondLst>
                                        </p:cTn>
                                        <p:tgtEl>
                                          <p:spTgt spid="8"/>
                                        </p:tgtEl>
                                        <p:attrNameLst>
                                          <p:attrName>style.visibility</p:attrName>
                                        </p:attrNameLst>
                                      </p:cBhvr>
                                      <p:to>
                                        <p:strVal val="hidden"/>
                                      </p:to>
                                    </p:set>
                                  </p:childTnLst>
                                </p:cTn>
                              </p:par>
                              <p:par>
                                <p:cTn id="65" presetID="15" presetClass="exit" presetSubtype="0" fill="hold" nodeType="withEffect">
                                  <p:stCondLst>
                                    <p:cond delay="0"/>
                                  </p:stCondLst>
                                  <p:childTnLst>
                                    <p:anim calcmode="lin" valueType="num">
                                      <p:cBhvr>
                                        <p:cTn id="66" dur="5000"/>
                                        <p:tgtEl>
                                          <p:spTgt spid="9"/>
                                        </p:tgtEl>
                                        <p:attrNameLst>
                                          <p:attrName>ppt_w</p:attrName>
                                        </p:attrNameLst>
                                      </p:cBhvr>
                                      <p:tavLst>
                                        <p:tav tm="0">
                                          <p:val>
                                            <p:strVal val="ppt_w"/>
                                          </p:val>
                                        </p:tav>
                                        <p:tav tm="100000">
                                          <p:val>
                                            <p:fltVal val="0"/>
                                          </p:val>
                                        </p:tav>
                                      </p:tavLst>
                                    </p:anim>
                                    <p:anim calcmode="lin" valueType="num">
                                      <p:cBhvr>
                                        <p:cTn id="67" dur="5000"/>
                                        <p:tgtEl>
                                          <p:spTgt spid="9"/>
                                        </p:tgtEl>
                                        <p:attrNameLst>
                                          <p:attrName>ppt_h</p:attrName>
                                        </p:attrNameLst>
                                      </p:cBhvr>
                                      <p:tavLst>
                                        <p:tav tm="0">
                                          <p:val>
                                            <p:strVal val="ppt_h"/>
                                          </p:val>
                                        </p:tav>
                                        <p:tav tm="100000">
                                          <p:val>
                                            <p:fltVal val="0"/>
                                          </p:val>
                                        </p:tav>
                                      </p:tavLst>
                                    </p:anim>
                                    <p:anim calcmode="lin" valueType="num">
                                      <p:cBhvr>
                                        <p:cTn id="68" dur="5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9" dur="5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0" dur="1" fill="hold">
                                          <p:stCondLst>
                                            <p:cond delay="4999"/>
                                          </p:stCondLst>
                                        </p:cTn>
                                        <p:tgtEl>
                                          <p:spTgt spid="9"/>
                                        </p:tgtEl>
                                        <p:attrNameLst>
                                          <p:attrName>style.visibility</p:attrName>
                                        </p:attrNameLst>
                                      </p:cBhvr>
                                      <p:to>
                                        <p:strVal val="hidden"/>
                                      </p:to>
                                    </p:set>
                                  </p:childTnLst>
                                </p:cTn>
                              </p:par>
                              <p:par>
                                <p:cTn id="71" presetID="15" presetClass="exit" presetSubtype="0" fill="hold" nodeType="withEffect">
                                  <p:stCondLst>
                                    <p:cond delay="0"/>
                                  </p:stCondLst>
                                  <p:childTnLst>
                                    <p:anim calcmode="lin" valueType="num">
                                      <p:cBhvr>
                                        <p:cTn id="72" dur="5000"/>
                                        <p:tgtEl>
                                          <p:spTgt spid="10"/>
                                        </p:tgtEl>
                                        <p:attrNameLst>
                                          <p:attrName>ppt_w</p:attrName>
                                        </p:attrNameLst>
                                      </p:cBhvr>
                                      <p:tavLst>
                                        <p:tav tm="0">
                                          <p:val>
                                            <p:strVal val="ppt_w"/>
                                          </p:val>
                                        </p:tav>
                                        <p:tav tm="100000">
                                          <p:val>
                                            <p:fltVal val="0"/>
                                          </p:val>
                                        </p:tav>
                                      </p:tavLst>
                                    </p:anim>
                                    <p:anim calcmode="lin" valueType="num">
                                      <p:cBhvr>
                                        <p:cTn id="73" dur="5000"/>
                                        <p:tgtEl>
                                          <p:spTgt spid="10"/>
                                        </p:tgtEl>
                                        <p:attrNameLst>
                                          <p:attrName>ppt_h</p:attrName>
                                        </p:attrNameLst>
                                      </p:cBhvr>
                                      <p:tavLst>
                                        <p:tav tm="0">
                                          <p:val>
                                            <p:strVal val="ppt_h"/>
                                          </p:val>
                                        </p:tav>
                                        <p:tav tm="100000">
                                          <p:val>
                                            <p:fltVal val="0"/>
                                          </p:val>
                                        </p:tav>
                                      </p:tavLst>
                                    </p:anim>
                                    <p:anim calcmode="lin" valueType="num">
                                      <p:cBhvr>
                                        <p:cTn id="74" dur="5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5" dur="5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6" dur="1" fill="hold">
                                          <p:stCondLst>
                                            <p:cond delay="4999"/>
                                          </p:stCondLst>
                                        </p:cTn>
                                        <p:tgtEl>
                                          <p:spTgt spid="10"/>
                                        </p:tgtEl>
                                        <p:attrNameLst>
                                          <p:attrName>style.visibility</p:attrName>
                                        </p:attrNameLst>
                                      </p:cBhvr>
                                      <p:to>
                                        <p:strVal val="hidden"/>
                                      </p:to>
                                    </p:set>
                                  </p:childTnLst>
                                </p:cTn>
                              </p:par>
                              <p:par>
                                <p:cTn id="77" presetID="15" presetClass="exit" presetSubtype="0" fill="hold" nodeType="withEffect">
                                  <p:stCondLst>
                                    <p:cond delay="0"/>
                                  </p:stCondLst>
                                  <p:childTnLst>
                                    <p:anim calcmode="lin" valueType="num">
                                      <p:cBhvr>
                                        <p:cTn id="78" dur="5000"/>
                                        <p:tgtEl>
                                          <p:spTgt spid="12"/>
                                        </p:tgtEl>
                                        <p:attrNameLst>
                                          <p:attrName>ppt_w</p:attrName>
                                        </p:attrNameLst>
                                      </p:cBhvr>
                                      <p:tavLst>
                                        <p:tav tm="0">
                                          <p:val>
                                            <p:strVal val="ppt_w"/>
                                          </p:val>
                                        </p:tav>
                                        <p:tav tm="100000">
                                          <p:val>
                                            <p:fltVal val="0"/>
                                          </p:val>
                                        </p:tav>
                                      </p:tavLst>
                                    </p:anim>
                                    <p:anim calcmode="lin" valueType="num">
                                      <p:cBhvr>
                                        <p:cTn id="79" dur="5000"/>
                                        <p:tgtEl>
                                          <p:spTgt spid="12"/>
                                        </p:tgtEl>
                                        <p:attrNameLst>
                                          <p:attrName>ppt_h</p:attrName>
                                        </p:attrNameLst>
                                      </p:cBhvr>
                                      <p:tavLst>
                                        <p:tav tm="0">
                                          <p:val>
                                            <p:strVal val="ppt_h"/>
                                          </p:val>
                                        </p:tav>
                                        <p:tav tm="100000">
                                          <p:val>
                                            <p:fltVal val="0"/>
                                          </p:val>
                                        </p:tav>
                                      </p:tavLst>
                                    </p:anim>
                                    <p:anim calcmode="lin" valueType="num">
                                      <p:cBhvr>
                                        <p:cTn id="80" dur="5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1" dur="5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2" dur="1" fill="hold">
                                          <p:stCondLst>
                                            <p:cond delay="4999"/>
                                          </p:stCondLst>
                                        </p:cTn>
                                        <p:tgtEl>
                                          <p:spTgt spid="12"/>
                                        </p:tgtEl>
                                        <p:attrNameLst>
                                          <p:attrName>style.visibility</p:attrName>
                                        </p:attrNameLst>
                                      </p:cBhvr>
                                      <p:to>
                                        <p:strVal val="hidden"/>
                                      </p:to>
                                    </p:set>
                                  </p:childTnLst>
                                </p:cTn>
                              </p:par>
                              <p:par>
                                <p:cTn id="83" presetID="2" presetClass="exit" presetSubtype="8" fill="hold" nodeType="withEffect">
                                  <p:stCondLst>
                                    <p:cond delay="0"/>
                                  </p:stCondLst>
                                  <p:childTnLst>
                                    <p:anim calcmode="lin" valueType="num">
                                      <p:cBhvr additive="base">
                                        <p:cTn id="84" dur="5000"/>
                                        <p:tgtEl>
                                          <p:spTgt spid="6"/>
                                        </p:tgtEl>
                                        <p:attrNameLst>
                                          <p:attrName>ppt_x</p:attrName>
                                        </p:attrNameLst>
                                      </p:cBhvr>
                                      <p:tavLst>
                                        <p:tav tm="0">
                                          <p:val>
                                            <p:strVal val="ppt_x"/>
                                          </p:val>
                                        </p:tav>
                                        <p:tav tm="100000">
                                          <p:val>
                                            <p:strVal val="0-ppt_w/2"/>
                                          </p:val>
                                        </p:tav>
                                      </p:tavLst>
                                    </p:anim>
                                    <p:anim calcmode="lin" valueType="num">
                                      <p:cBhvr additive="base">
                                        <p:cTn id="85" dur="5000"/>
                                        <p:tgtEl>
                                          <p:spTgt spid="6"/>
                                        </p:tgtEl>
                                        <p:attrNameLst>
                                          <p:attrName>ppt_y</p:attrName>
                                        </p:attrNameLst>
                                      </p:cBhvr>
                                      <p:tavLst>
                                        <p:tav tm="0">
                                          <p:val>
                                            <p:strVal val="ppt_y"/>
                                          </p:val>
                                        </p:tav>
                                        <p:tav tm="100000">
                                          <p:val>
                                            <p:strVal val="ppt_y"/>
                                          </p:val>
                                        </p:tav>
                                      </p:tavLst>
                                    </p:anim>
                                    <p:set>
                                      <p:cBhvr>
                                        <p:cTn id="86" dur="1" fill="hold">
                                          <p:stCondLst>
                                            <p:cond delay="4999"/>
                                          </p:stCondLst>
                                        </p:cTn>
                                        <p:tgtEl>
                                          <p:spTgt spid="6"/>
                                        </p:tgtEl>
                                        <p:attrNameLst>
                                          <p:attrName>style.visibility</p:attrName>
                                        </p:attrNameLst>
                                      </p:cBhvr>
                                      <p:to>
                                        <p:strVal val="hidden"/>
                                      </p:to>
                                    </p:set>
                                  </p:childTnLst>
                                </p:cTn>
                              </p:par>
                              <p:par>
                                <p:cTn id="87" presetID="35" presetClass="exit" presetSubtype="0" fill="hold" grpId="0" nodeType="withEffect">
                                  <p:stCondLst>
                                    <p:cond delay="0"/>
                                  </p:stCondLst>
                                  <p:childTnLst>
                                    <p:animEffect transition="out" filter="fade">
                                      <p:cBhvr>
                                        <p:cTn id="88" dur="5000"/>
                                        <p:tgtEl>
                                          <p:spTgt spid="6"/>
                                        </p:tgtEl>
                                      </p:cBhvr>
                                    </p:animEffect>
                                    <p:anim calcmode="lin" valueType="num">
                                      <p:cBhvr>
                                        <p:cTn id="89" dur="5000"/>
                                        <p:tgtEl>
                                          <p:spTgt spid="6"/>
                                        </p:tgtEl>
                                        <p:attrNameLst>
                                          <p:attrName>style.rotation</p:attrName>
                                        </p:attrNameLst>
                                      </p:cBhvr>
                                      <p:tavLst>
                                        <p:tav tm="0">
                                          <p:val>
                                            <p:fltVal val="0"/>
                                          </p:val>
                                        </p:tav>
                                        <p:tav tm="100000">
                                          <p:val>
                                            <p:fltVal val="720"/>
                                          </p:val>
                                        </p:tav>
                                      </p:tavLst>
                                    </p:anim>
                                    <p:anim calcmode="lin" valueType="num">
                                      <p:cBhvr>
                                        <p:cTn id="90" dur="5000"/>
                                        <p:tgtEl>
                                          <p:spTgt spid="6"/>
                                        </p:tgtEl>
                                        <p:attrNameLst>
                                          <p:attrName>ppt_h</p:attrName>
                                        </p:attrNameLst>
                                      </p:cBhvr>
                                      <p:tavLst>
                                        <p:tav tm="0">
                                          <p:val>
                                            <p:strVal val="ppt_h"/>
                                          </p:val>
                                        </p:tav>
                                        <p:tav tm="100000">
                                          <p:val>
                                            <p:fltVal val="0"/>
                                          </p:val>
                                        </p:tav>
                                      </p:tavLst>
                                    </p:anim>
                                    <p:anim calcmode="lin" valueType="num">
                                      <p:cBhvr>
                                        <p:cTn id="91" dur="5000"/>
                                        <p:tgtEl>
                                          <p:spTgt spid="6"/>
                                        </p:tgtEl>
                                        <p:attrNameLst>
                                          <p:attrName>ppt_w</p:attrName>
                                        </p:attrNameLst>
                                      </p:cBhvr>
                                      <p:tavLst>
                                        <p:tav tm="0">
                                          <p:val>
                                            <p:strVal val="ppt_w"/>
                                          </p:val>
                                        </p:tav>
                                        <p:tav tm="100000">
                                          <p:val>
                                            <p:fltVal val="0"/>
                                          </p:val>
                                        </p:tav>
                                      </p:tavLst>
                                    </p:anim>
                                    <p:set>
                                      <p:cBhvr>
                                        <p:cTn id="92" dur="1" fill="hold">
                                          <p:stCondLst>
                                            <p:cond delay="4999"/>
                                          </p:stCondLst>
                                        </p:cTn>
                                        <p:tgtEl>
                                          <p:spTgt spid="6"/>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5000"/>
                                        <p:tgtEl>
                                          <p:spTgt spid="8"/>
                                        </p:tgtEl>
                                        <p:attrNameLst>
                                          <p:attrName>ppt_x</p:attrName>
                                        </p:attrNameLst>
                                      </p:cBhvr>
                                      <p:tavLst>
                                        <p:tav tm="0">
                                          <p:val>
                                            <p:strVal val="ppt_x"/>
                                          </p:val>
                                        </p:tav>
                                        <p:tav tm="100000">
                                          <p:val>
                                            <p:strVal val="0-ppt_w/2"/>
                                          </p:val>
                                        </p:tav>
                                      </p:tavLst>
                                    </p:anim>
                                    <p:anim calcmode="lin" valueType="num">
                                      <p:cBhvr additive="base">
                                        <p:cTn id="95" dur="5000"/>
                                        <p:tgtEl>
                                          <p:spTgt spid="8"/>
                                        </p:tgtEl>
                                        <p:attrNameLst>
                                          <p:attrName>ppt_y</p:attrName>
                                        </p:attrNameLst>
                                      </p:cBhvr>
                                      <p:tavLst>
                                        <p:tav tm="0">
                                          <p:val>
                                            <p:strVal val="ppt_y"/>
                                          </p:val>
                                        </p:tav>
                                        <p:tav tm="100000">
                                          <p:val>
                                            <p:strVal val="ppt_y"/>
                                          </p:val>
                                        </p:tav>
                                      </p:tavLst>
                                    </p:anim>
                                    <p:set>
                                      <p:cBhvr>
                                        <p:cTn id="96" dur="1" fill="hold">
                                          <p:stCondLst>
                                            <p:cond delay="4999"/>
                                          </p:stCondLst>
                                        </p:cTn>
                                        <p:tgtEl>
                                          <p:spTgt spid="8"/>
                                        </p:tgtEl>
                                        <p:attrNameLst>
                                          <p:attrName>style.visibility</p:attrName>
                                        </p:attrNameLst>
                                      </p:cBhvr>
                                      <p:to>
                                        <p:strVal val="hidden"/>
                                      </p:to>
                                    </p:set>
                                  </p:childTnLst>
                                </p:cTn>
                              </p:par>
                              <p:par>
                                <p:cTn id="97" presetID="35" presetClass="exit" presetSubtype="0" fill="hold" grpId="0" nodeType="withEffect">
                                  <p:stCondLst>
                                    <p:cond delay="0"/>
                                  </p:stCondLst>
                                  <p:childTnLst>
                                    <p:animEffect transition="out" filter="fade">
                                      <p:cBhvr>
                                        <p:cTn id="98" dur="5000"/>
                                        <p:tgtEl>
                                          <p:spTgt spid="8"/>
                                        </p:tgtEl>
                                      </p:cBhvr>
                                    </p:animEffect>
                                    <p:anim calcmode="lin" valueType="num">
                                      <p:cBhvr>
                                        <p:cTn id="99" dur="5000"/>
                                        <p:tgtEl>
                                          <p:spTgt spid="8"/>
                                        </p:tgtEl>
                                        <p:attrNameLst>
                                          <p:attrName>style.rotation</p:attrName>
                                        </p:attrNameLst>
                                      </p:cBhvr>
                                      <p:tavLst>
                                        <p:tav tm="0">
                                          <p:val>
                                            <p:fltVal val="0"/>
                                          </p:val>
                                        </p:tav>
                                        <p:tav tm="100000">
                                          <p:val>
                                            <p:fltVal val="720"/>
                                          </p:val>
                                        </p:tav>
                                      </p:tavLst>
                                    </p:anim>
                                    <p:anim calcmode="lin" valueType="num">
                                      <p:cBhvr>
                                        <p:cTn id="100" dur="5000"/>
                                        <p:tgtEl>
                                          <p:spTgt spid="8"/>
                                        </p:tgtEl>
                                        <p:attrNameLst>
                                          <p:attrName>ppt_h</p:attrName>
                                        </p:attrNameLst>
                                      </p:cBhvr>
                                      <p:tavLst>
                                        <p:tav tm="0">
                                          <p:val>
                                            <p:strVal val="ppt_h"/>
                                          </p:val>
                                        </p:tav>
                                        <p:tav tm="100000">
                                          <p:val>
                                            <p:fltVal val="0"/>
                                          </p:val>
                                        </p:tav>
                                      </p:tavLst>
                                    </p:anim>
                                    <p:anim calcmode="lin" valueType="num">
                                      <p:cBhvr>
                                        <p:cTn id="101" dur="5000"/>
                                        <p:tgtEl>
                                          <p:spTgt spid="8"/>
                                        </p:tgtEl>
                                        <p:attrNameLst>
                                          <p:attrName>ppt_w</p:attrName>
                                        </p:attrNameLst>
                                      </p:cBhvr>
                                      <p:tavLst>
                                        <p:tav tm="0">
                                          <p:val>
                                            <p:strVal val="ppt_w"/>
                                          </p:val>
                                        </p:tav>
                                        <p:tav tm="100000">
                                          <p:val>
                                            <p:fltVal val="0"/>
                                          </p:val>
                                        </p:tav>
                                      </p:tavLst>
                                    </p:anim>
                                    <p:set>
                                      <p:cBhvr>
                                        <p:cTn id="102" dur="1" fill="hold">
                                          <p:stCondLst>
                                            <p:cond delay="4999"/>
                                          </p:stCondLst>
                                        </p:cTn>
                                        <p:tgtEl>
                                          <p:spTgt spid="8"/>
                                        </p:tgtEl>
                                        <p:attrNameLst>
                                          <p:attrName>style.visibility</p:attrName>
                                        </p:attrNameLst>
                                      </p:cBhvr>
                                      <p:to>
                                        <p:strVal val="hidden"/>
                                      </p:to>
                                    </p:set>
                                  </p:childTnLst>
                                </p:cTn>
                              </p:par>
                              <p:par>
                                <p:cTn id="103" presetID="2" presetClass="exit" presetSubtype="8" fill="hold" nodeType="withEffect">
                                  <p:stCondLst>
                                    <p:cond delay="0"/>
                                  </p:stCondLst>
                                  <p:childTnLst>
                                    <p:anim calcmode="lin" valueType="num">
                                      <p:cBhvr additive="base">
                                        <p:cTn id="104" dur="5000"/>
                                        <p:tgtEl>
                                          <p:spTgt spid="10"/>
                                        </p:tgtEl>
                                        <p:attrNameLst>
                                          <p:attrName>ppt_x</p:attrName>
                                        </p:attrNameLst>
                                      </p:cBhvr>
                                      <p:tavLst>
                                        <p:tav tm="0">
                                          <p:val>
                                            <p:strVal val="ppt_x"/>
                                          </p:val>
                                        </p:tav>
                                        <p:tav tm="100000">
                                          <p:val>
                                            <p:strVal val="0-ppt_w/2"/>
                                          </p:val>
                                        </p:tav>
                                      </p:tavLst>
                                    </p:anim>
                                    <p:anim calcmode="lin" valueType="num">
                                      <p:cBhvr additive="base">
                                        <p:cTn id="105" dur="5000"/>
                                        <p:tgtEl>
                                          <p:spTgt spid="10"/>
                                        </p:tgtEl>
                                        <p:attrNameLst>
                                          <p:attrName>ppt_y</p:attrName>
                                        </p:attrNameLst>
                                      </p:cBhvr>
                                      <p:tavLst>
                                        <p:tav tm="0">
                                          <p:val>
                                            <p:strVal val="ppt_y"/>
                                          </p:val>
                                        </p:tav>
                                        <p:tav tm="100000">
                                          <p:val>
                                            <p:strVal val="ppt_y"/>
                                          </p:val>
                                        </p:tav>
                                      </p:tavLst>
                                    </p:anim>
                                    <p:set>
                                      <p:cBhvr>
                                        <p:cTn id="106" dur="1" fill="hold">
                                          <p:stCondLst>
                                            <p:cond delay="4999"/>
                                          </p:stCondLst>
                                        </p:cTn>
                                        <p:tgtEl>
                                          <p:spTgt spid="10"/>
                                        </p:tgtEl>
                                        <p:attrNameLst>
                                          <p:attrName>style.visibility</p:attrName>
                                        </p:attrNameLst>
                                      </p:cBhvr>
                                      <p:to>
                                        <p:strVal val="hidden"/>
                                      </p:to>
                                    </p:set>
                                  </p:childTnLst>
                                </p:cTn>
                              </p:par>
                              <p:par>
                                <p:cTn id="107" presetID="35" presetClass="exit" presetSubtype="0" fill="hold" grpId="0" nodeType="withEffect">
                                  <p:stCondLst>
                                    <p:cond delay="0"/>
                                  </p:stCondLst>
                                  <p:childTnLst>
                                    <p:animEffect transition="out" filter="fade">
                                      <p:cBhvr>
                                        <p:cTn id="108" dur="5000"/>
                                        <p:tgtEl>
                                          <p:spTgt spid="10"/>
                                        </p:tgtEl>
                                      </p:cBhvr>
                                    </p:animEffect>
                                    <p:anim calcmode="lin" valueType="num">
                                      <p:cBhvr>
                                        <p:cTn id="109" dur="5000"/>
                                        <p:tgtEl>
                                          <p:spTgt spid="10"/>
                                        </p:tgtEl>
                                        <p:attrNameLst>
                                          <p:attrName>style.rotation</p:attrName>
                                        </p:attrNameLst>
                                      </p:cBhvr>
                                      <p:tavLst>
                                        <p:tav tm="0">
                                          <p:val>
                                            <p:fltVal val="0"/>
                                          </p:val>
                                        </p:tav>
                                        <p:tav tm="100000">
                                          <p:val>
                                            <p:fltVal val="720"/>
                                          </p:val>
                                        </p:tav>
                                      </p:tavLst>
                                    </p:anim>
                                    <p:anim calcmode="lin" valueType="num">
                                      <p:cBhvr>
                                        <p:cTn id="110" dur="5000"/>
                                        <p:tgtEl>
                                          <p:spTgt spid="10"/>
                                        </p:tgtEl>
                                        <p:attrNameLst>
                                          <p:attrName>ppt_h</p:attrName>
                                        </p:attrNameLst>
                                      </p:cBhvr>
                                      <p:tavLst>
                                        <p:tav tm="0">
                                          <p:val>
                                            <p:strVal val="ppt_h"/>
                                          </p:val>
                                        </p:tav>
                                        <p:tav tm="100000">
                                          <p:val>
                                            <p:fltVal val="0"/>
                                          </p:val>
                                        </p:tav>
                                      </p:tavLst>
                                    </p:anim>
                                    <p:anim calcmode="lin" valueType="num">
                                      <p:cBhvr>
                                        <p:cTn id="111" dur="5000"/>
                                        <p:tgtEl>
                                          <p:spTgt spid="10"/>
                                        </p:tgtEl>
                                        <p:attrNameLst>
                                          <p:attrName>ppt_w</p:attrName>
                                        </p:attrNameLst>
                                      </p:cBhvr>
                                      <p:tavLst>
                                        <p:tav tm="0">
                                          <p:val>
                                            <p:strVal val="ppt_w"/>
                                          </p:val>
                                        </p:tav>
                                        <p:tav tm="100000">
                                          <p:val>
                                            <p:fltVal val="0"/>
                                          </p:val>
                                        </p:tav>
                                      </p:tavLst>
                                    </p:anim>
                                    <p:set>
                                      <p:cBhvr>
                                        <p:cTn id="112" dur="1" fill="hold">
                                          <p:stCondLst>
                                            <p:cond delay="4999"/>
                                          </p:stCondLst>
                                        </p:cTn>
                                        <p:tgtEl>
                                          <p:spTgt spid="10"/>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5000"/>
                                        <p:tgtEl>
                                          <p:spTgt spid="7"/>
                                        </p:tgtEl>
                                        <p:attrNameLst>
                                          <p:attrName>ppt_x</p:attrName>
                                        </p:attrNameLst>
                                      </p:cBhvr>
                                      <p:tavLst>
                                        <p:tav tm="0">
                                          <p:val>
                                            <p:strVal val="ppt_x"/>
                                          </p:val>
                                        </p:tav>
                                        <p:tav tm="100000">
                                          <p:val>
                                            <p:strVal val="1+ppt_w/2"/>
                                          </p:val>
                                        </p:tav>
                                      </p:tavLst>
                                    </p:anim>
                                    <p:anim calcmode="lin" valueType="num">
                                      <p:cBhvr additive="base">
                                        <p:cTn id="115" dur="5000"/>
                                        <p:tgtEl>
                                          <p:spTgt spid="7"/>
                                        </p:tgtEl>
                                        <p:attrNameLst>
                                          <p:attrName>ppt_y</p:attrName>
                                        </p:attrNameLst>
                                      </p:cBhvr>
                                      <p:tavLst>
                                        <p:tav tm="0">
                                          <p:val>
                                            <p:strVal val="ppt_y"/>
                                          </p:val>
                                        </p:tav>
                                        <p:tav tm="100000">
                                          <p:val>
                                            <p:strVal val="ppt_y"/>
                                          </p:val>
                                        </p:tav>
                                      </p:tavLst>
                                    </p:anim>
                                    <p:set>
                                      <p:cBhvr>
                                        <p:cTn id="116" dur="1" fill="hold">
                                          <p:stCondLst>
                                            <p:cond delay="4999"/>
                                          </p:stCondLst>
                                        </p:cTn>
                                        <p:tgtEl>
                                          <p:spTgt spid="7"/>
                                        </p:tgtEl>
                                        <p:attrNameLst>
                                          <p:attrName>style.visibility</p:attrName>
                                        </p:attrNameLst>
                                      </p:cBhvr>
                                      <p:to>
                                        <p:strVal val="hidden"/>
                                      </p:to>
                                    </p:set>
                                  </p:childTnLst>
                                </p:cTn>
                              </p:par>
                              <p:par>
                                <p:cTn id="117" presetID="35" presetClass="exit" presetSubtype="0" fill="hold" grpId="0" nodeType="withEffect">
                                  <p:stCondLst>
                                    <p:cond delay="0"/>
                                  </p:stCondLst>
                                  <p:childTnLst>
                                    <p:animEffect transition="out" filter="fade">
                                      <p:cBhvr>
                                        <p:cTn id="118" dur="5000"/>
                                        <p:tgtEl>
                                          <p:spTgt spid="7"/>
                                        </p:tgtEl>
                                      </p:cBhvr>
                                    </p:animEffect>
                                    <p:anim calcmode="lin" valueType="num">
                                      <p:cBhvr>
                                        <p:cTn id="119" dur="5000"/>
                                        <p:tgtEl>
                                          <p:spTgt spid="7"/>
                                        </p:tgtEl>
                                        <p:attrNameLst>
                                          <p:attrName>style.rotation</p:attrName>
                                        </p:attrNameLst>
                                      </p:cBhvr>
                                      <p:tavLst>
                                        <p:tav tm="0">
                                          <p:val>
                                            <p:fltVal val="0"/>
                                          </p:val>
                                        </p:tav>
                                        <p:tav tm="100000">
                                          <p:val>
                                            <p:fltVal val="720"/>
                                          </p:val>
                                        </p:tav>
                                      </p:tavLst>
                                    </p:anim>
                                    <p:anim calcmode="lin" valueType="num">
                                      <p:cBhvr>
                                        <p:cTn id="120" dur="5000"/>
                                        <p:tgtEl>
                                          <p:spTgt spid="7"/>
                                        </p:tgtEl>
                                        <p:attrNameLst>
                                          <p:attrName>ppt_h</p:attrName>
                                        </p:attrNameLst>
                                      </p:cBhvr>
                                      <p:tavLst>
                                        <p:tav tm="0">
                                          <p:val>
                                            <p:strVal val="ppt_h"/>
                                          </p:val>
                                        </p:tav>
                                        <p:tav tm="100000">
                                          <p:val>
                                            <p:fltVal val="0"/>
                                          </p:val>
                                        </p:tav>
                                      </p:tavLst>
                                    </p:anim>
                                    <p:anim calcmode="lin" valueType="num">
                                      <p:cBhvr>
                                        <p:cTn id="121" dur="5000"/>
                                        <p:tgtEl>
                                          <p:spTgt spid="7"/>
                                        </p:tgtEl>
                                        <p:attrNameLst>
                                          <p:attrName>ppt_w</p:attrName>
                                        </p:attrNameLst>
                                      </p:cBhvr>
                                      <p:tavLst>
                                        <p:tav tm="0">
                                          <p:val>
                                            <p:strVal val="ppt_w"/>
                                          </p:val>
                                        </p:tav>
                                        <p:tav tm="100000">
                                          <p:val>
                                            <p:fltVal val="0"/>
                                          </p:val>
                                        </p:tav>
                                      </p:tavLst>
                                    </p:anim>
                                    <p:set>
                                      <p:cBhvr>
                                        <p:cTn id="122" dur="1" fill="hold">
                                          <p:stCondLst>
                                            <p:cond delay="4999"/>
                                          </p:stCondLst>
                                        </p:cTn>
                                        <p:tgtEl>
                                          <p:spTgt spid="7"/>
                                        </p:tgtEl>
                                        <p:attrNameLst>
                                          <p:attrName>style.visibility</p:attrName>
                                        </p:attrNameLst>
                                      </p:cBhvr>
                                      <p:to>
                                        <p:strVal val="hidden"/>
                                      </p:to>
                                    </p:set>
                                  </p:childTnLst>
                                </p:cTn>
                              </p:par>
                              <p:par>
                                <p:cTn id="123" presetID="2" presetClass="exit" presetSubtype="2" fill="hold" nodeType="withEffect">
                                  <p:stCondLst>
                                    <p:cond delay="0"/>
                                  </p:stCondLst>
                                  <p:childTnLst>
                                    <p:anim calcmode="lin" valueType="num">
                                      <p:cBhvr additive="base">
                                        <p:cTn id="124" dur="5000"/>
                                        <p:tgtEl>
                                          <p:spTgt spid="9"/>
                                        </p:tgtEl>
                                        <p:attrNameLst>
                                          <p:attrName>ppt_x</p:attrName>
                                        </p:attrNameLst>
                                      </p:cBhvr>
                                      <p:tavLst>
                                        <p:tav tm="0">
                                          <p:val>
                                            <p:strVal val="ppt_x"/>
                                          </p:val>
                                        </p:tav>
                                        <p:tav tm="100000">
                                          <p:val>
                                            <p:strVal val="1+ppt_w/2"/>
                                          </p:val>
                                        </p:tav>
                                      </p:tavLst>
                                    </p:anim>
                                    <p:anim calcmode="lin" valueType="num">
                                      <p:cBhvr additive="base">
                                        <p:cTn id="125" dur="5000"/>
                                        <p:tgtEl>
                                          <p:spTgt spid="9"/>
                                        </p:tgtEl>
                                        <p:attrNameLst>
                                          <p:attrName>ppt_y</p:attrName>
                                        </p:attrNameLst>
                                      </p:cBhvr>
                                      <p:tavLst>
                                        <p:tav tm="0">
                                          <p:val>
                                            <p:strVal val="ppt_y"/>
                                          </p:val>
                                        </p:tav>
                                        <p:tav tm="100000">
                                          <p:val>
                                            <p:strVal val="ppt_y"/>
                                          </p:val>
                                        </p:tav>
                                      </p:tavLst>
                                    </p:anim>
                                    <p:set>
                                      <p:cBhvr>
                                        <p:cTn id="126" dur="1" fill="hold">
                                          <p:stCondLst>
                                            <p:cond delay="4999"/>
                                          </p:stCondLst>
                                        </p:cTn>
                                        <p:tgtEl>
                                          <p:spTgt spid="9"/>
                                        </p:tgtEl>
                                        <p:attrNameLst>
                                          <p:attrName>style.visibility</p:attrName>
                                        </p:attrNameLst>
                                      </p:cBhvr>
                                      <p:to>
                                        <p:strVal val="hidden"/>
                                      </p:to>
                                    </p:set>
                                  </p:childTnLst>
                                </p:cTn>
                              </p:par>
                              <p:par>
                                <p:cTn id="127" presetID="35" presetClass="exit" presetSubtype="0" fill="hold" grpId="0" nodeType="withEffect">
                                  <p:stCondLst>
                                    <p:cond delay="0"/>
                                  </p:stCondLst>
                                  <p:childTnLst>
                                    <p:animEffect transition="out" filter="fade">
                                      <p:cBhvr>
                                        <p:cTn id="128" dur="5000"/>
                                        <p:tgtEl>
                                          <p:spTgt spid="9"/>
                                        </p:tgtEl>
                                      </p:cBhvr>
                                    </p:animEffect>
                                    <p:anim calcmode="lin" valueType="num">
                                      <p:cBhvr>
                                        <p:cTn id="129" dur="5000"/>
                                        <p:tgtEl>
                                          <p:spTgt spid="9"/>
                                        </p:tgtEl>
                                        <p:attrNameLst>
                                          <p:attrName>style.rotation</p:attrName>
                                        </p:attrNameLst>
                                      </p:cBhvr>
                                      <p:tavLst>
                                        <p:tav tm="0">
                                          <p:val>
                                            <p:fltVal val="0"/>
                                          </p:val>
                                        </p:tav>
                                        <p:tav tm="100000">
                                          <p:val>
                                            <p:fltVal val="720"/>
                                          </p:val>
                                        </p:tav>
                                      </p:tavLst>
                                    </p:anim>
                                    <p:anim calcmode="lin" valueType="num">
                                      <p:cBhvr>
                                        <p:cTn id="130" dur="5000"/>
                                        <p:tgtEl>
                                          <p:spTgt spid="9"/>
                                        </p:tgtEl>
                                        <p:attrNameLst>
                                          <p:attrName>ppt_h</p:attrName>
                                        </p:attrNameLst>
                                      </p:cBhvr>
                                      <p:tavLst>
                                        <p:tav tm="0">
                                          <p:val>
                                            <p:strVal val="ppt_h"/>
                                          </p:val>
                                        </p:tav>
                                        <p:tav tm="100000">
                                          <p:val>
                                            <p:fltVal val="0"/>
                                          </p:val>
                                        </p:tav>
                                      </p:tavLst>
                                    </p:anim>
                                    <p:anim calcmode="lin" valueType="num">
                                      <p:cBhvr>
                                        <p:cTn id="131" dur="5000"/>
                                        <p:tgtEl>
                                          <p:spTgt spid="9"/>
                                        </p:tgtEl>
                                        <p:attrNameLst>
                                          <p:attrName>ppt_w</p:attrName>
                                        </p:attrNameLst>
                                      </p:cBhvr>
                                      <p:tavLst>
                                        <p:tav tm="0">
                                          <p:val>
                                            <p:strVal val="ppt_w"/>
                                          </p:val>
                                        </p:tav>
                                        <p:tav tm="100000">
                                          <p:val>
                                            <p:fltVal val="0"/>
                                          </p:val>
                                        </p:tav>
                                      </p:tavLst>
                                    </p:anim>
                                    <p:set>
                                      <p:cBhvr>
                                        <p:cTn id="132" dur="1" fill="hold">
                                          <p:stCondLst>
                                            <p:cond delay="4999"/>
                                          </p:stCondLst>
                                        </p:cTn>
                                        <p:tgtEl>
                                          <p:spTgt spid="9"/>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5000"/>
                                        <p:tgtEl>
                                          <p:spTgt spid="12"/>
                                        </p:tgtEl>
                                        <p:attrNameLst>
                                          <p:attrName>ppt_x</p:attrName>
                                        </p:attrNameLst>
                                      </p:cBhvr>
                                      <p:tavLst>
                                        <p:tav tm="0">
                                          <p:val>
                                            <p:strVal val="ppt_x"/>
                                          </p:val>
                                        </p:tav>
                                        <p:tav tm="100000">
                                          <p:val>
                                            <p:strVal val="1+ppt_w/2"/>
                                          </p:val>
                                        </p:tav>
                                      </p:tavLst>
                                    </p:anim>
                                    <p:anim calcmode="lin" valueType="num">
                                      <p:cBhvr additive="base">
                                        <p:cTn id="135" dur="5000"/>
                                        <p:tgtEl>
                                          <p:spTgt spid="12"/>
                                        </p:tgtEl>
                                        <p:attrNameLst>
                                          <p:attrName>ppt_y</p:attrName>
                                        </p:attrNameLst>
                                      </p:cBhvr>
                                      <p:tavLst>
                                        <p:tav tm="0">
                                          <p:val>
                                            <p:strVal val="ppt_y"/>
                                          </p:val>
                                        </p:tav>
                                        <p:tav tm="100000">
                                          <p:val>
                                            <p:strVal val="ppt_y"/>
                                          </p:val>
                                        </p:tav>
                                      </p:tavLst>
                                    </p:anim>
                                    <p:set>
                                      <p:cBhvr>
                                        <p:cTn id="136" dur="1" fill="hold">
                                          <p:stCondLst>
                                            <p:cond delay="4999"/>
                                          </p:stCondLst>
                                        </p:cTn>
                                        <p:tgtEl>
                                          <p:spTgt spid="12"/>
                                        </p:tgtEl>
                                        <p:attrNameLst>
                                          <p:attrName>style.visibility</p:attrName>
                                        </p:attrNameLst>
                                      </p:cBhvr>
                                      <p:to>
                                        <p:strVal val="hidden"/>
                                      </p:to>
                                    </p:set>
                                  </p:childTnLst>
                                </p:cTn>
                              </p:par>
                              <p:par>
                                <p:cTn id="137" presetID="35" presetClass="exit" presetSubtype="0" fill="hold" grpId="0" nodeType="withEffect">
                                  <p:stCondLst>
                                    <p:cond delay="0"/>
                                  </p:stCondLst>
                                  <p:childTnLst>
                                    <p:animEffect transition="out" filter="fade">
                                      <p:cBhvr>
                                        <p:cTn id="138" dur="5000"/>
                                        <p:tgtEl>
                                          <p:spTgt spid="12"/>
                                        </p:tgtEl>
                                      </p:cBhvr>
                                    </p:animEffect>
                                    <p:anim calcmode="lin" valueType="num">
                                      <p:cBhvr>
                                        <p:cTn id="139" dur="5000"/>
                                        <p:tgtEl>
                                          <p:spTgt spid="12"/>
                                        </p:tgtEl>
                                        <p:attrNameLst>
                                          <p:attrName>style.rotation</p:attrName>
                                        </p:attrNameLst>
                                      </p:cBhvr>
                                      <p:tavLst>
                                        <p:tav tm="0">
                                          <p:val>
                                            <p:fltVal val="0"/>
                                          </p:val>
                                        </p:tav>
                                        <p:tav tm="100000">
                                          <p:val>
                                            <p:fltVal val="720"/>
                                          </p:val>
                                        </p:tav>
                                      </p:tavLst>
                                    </p:anim>
                                    <p:anim calcmode="lin" valueType="num">
                                      <p:cBhvr>
                                        <p:cTn id="140" dur="5000"/>
                                        <p:tgtEl>
                                          <p:spTgt spid="12"/>
                                        </p:tgtEl>
                                        <p:attrNameLst>
                                          <p:attrName>ppt_h</p:attrName>
                                        </p:attrNameLst>
                                      </p:cBhvr>
                                      <p:tavLst>
                                        <p:tav tm="0">
                                          <p:val>
                                            <p:strVal val="ppt_h"/>
                                          </p:val>
                                        </p:tav>
                                        <p:tav tm="100000">
                                          <p:val>
                                            <p:fltVal val="0"/>
                                          </p:val>
                                        </p:tav>
                                      </p:tavLst>
                                    </p:anim>
                                    <p:anim calcmode="lin" valueType="num">
                                      <p:cBhvr>
                                        <p:cTn id="141" dur="5000"/>
                                        <p:tgtEl>
                                          <p:spTgt spid="12"/>
                                        </p:tgtEl>
                                        <p:attrNameLst>
                                          <p:attrName>ppt_w</p:attrName>
                                        </p:attrNameLst>
                                      </p:cBhvr>
                                      <p:tavLst>
                                        <p:tav tm="0">
                                          <p:val>
                                            <p:strVal val="ppt_w"/>
                                          </p:val>
                                        </p:tav>
                                        <p:tav tm="100000">
                                          <p:val>
                                            <p:fltVal val="0"/>
                                          </p:val>
                                        </p:tav>
                                      </p:tavLst>
                                    </p:anim>
                                    <p:set>
                                      <p:cBhvr>
                                        <p:cTn id="142" dur="1" fill="hold">
                                          <p:stCondLst>
                                            <p:cond delay="4999"/>
                                          </p:stCondLst>
                                        </p:cTn>
                                        <p:tgtEl>
                                          <p:spTgt spid="12"/>
                                        </p:tgtEl>
                                        <p:attrNameLst>
                                          <p:attrName>style.visibility</p:attrName>
                                        </p:attrNameLst>
                                      </p:cBhvr>
                                      <p:to>
                                        <p:strVal val="hidden"/>
                                      </p:to>
                                    </p:set>
                                  </p:childTnLst>
                                </p:cTn>
                              </p:par>
                              <p:par>
                                <p:cTn id="143" presetID="23" presetClass="entr" presetSubtype="288" fill="hold" nodeType="withEffect">
                                  <p:stCondLst>
                                    <p:cond delay="0"/>
                                  </p:stCondLst>
                                  <p:childTnLst>
                                    <p:set>
                                      <p:cBhvr>
                                        <p:cTn id="144" dur="1" fill="hold">
                                          <p:stCondLst>
                                            <p:cond delay="0"/>
                                          </p:stCondLst>
                                        </p:cTn>
                                        <p:tgtEl>
                                          <p:spTgt spid="4"/>
                                        </p:tgtEl>
                                        <p:attrNameLst>
                                          <p:attrName>style.visibility</p:attrName>
                                        </p:attrNameLst>
                                      </p:cBhvr>
                                      <p:to>
                                        <p:strVal val="visible"/>
                                      </p:to>
                                    </p:set>
                                    <p:anim calcmode="lin" valueType="num">
                                      <p:cBhvr>
                                        <p:cTn id="145" dur="5000" fill="hold"/>
                                        <p:tgtEl>
                                          <p:spTgt spid="4"/>
                                        </p:tgtEl>
                                        <p:attrNameLst>
                                          <p:attrName>ppt_w</p:attrName>
                                        </p:attrNameLst>
                                      </p:cBhvr>
                                      <p:tavLst>
                                        <p:tav tm="0">
                                          <p:val>
                                            <p:strVal val="4/3*#ppt_w"/>
                                          </p:val>
                                        </p:tav>
                                        <p:tav tm="100000">
                                          <p:val>
                                            <p:strVal val="#ppt_w"/>
                                          </p:val>
                                        </p:tav>
                                      </p:tavLst>
                                    </p:anim>
                                    <p:anim calcmode="lin" valueType="num">
                                      <p:cBhvr>
                                        <p:cTn id="146" dur="5000" fill="hold"/>
                                        <p:tgtEl>
                                          <p:spTgt spid="4"/>
                                        </p:tgtEl>
                                        <p:attrNameLst>
                                          <p:attrName>ppt_h</p:attrName>
                                        </p:attrNameLst>
                                      </p:cBhvr>
                                      <p:tavLst>
                                        <p:tav tm="0">
                                          <p:val>
                                            <p:strVal val="4/3*#ppt_h"/>
                                          </p:val>
                                        </p:tav>
                                        <p:tav tm="100000">
                                          <p:val>
                                            <p:strVal val="#ppt_h"/>
                                          </p:val>
                                        </p:tav>
                                      </p:tavLst>
                                    </p:anim>
                                  </p:childTnLst>
                                </p:cTn>
                              </p:par>
                              <p:par>
                                <p:cTn id="147" presetID="3" presetClass="entr" presetSubtype="5" fill="hold" nodeType="withEffect">
                                  <p:stCondLst>
                                    <p:cond delay="0"/>
                                  </p:stCondLst>
                                  <p:childTnLst>
                                    <p:set>
                                      <p:cBhvr>
                                        <p:cTn id="148" dur="1" fill="hold">
                                          <p:stCondLst>
                                            <p:cond delay="0"/>
                                          </p:stCondLst>
                                        </p:cTn>
                                        <p:tgtEl>
                                          <p:spTgt spid="4"/>
                                        </p:tgtEl>
                                        <p:attrNameLst>
                                          <p:attrName>style.visibility</p:attrName>
                                        </p:attrNameLst>
                                      </p:cBhvr>
                                      <p:to>
                                        <p:strVal val="visible"/>
                                      </p:to>
                                    </p:set>
                                    <p:animEffect transition="in" filter="blinds(vertical)">
                                      <p:cBhvr>
                                        <p:cTn id="149" dur="5000"/>
                                        <p:tgtEl>
                                          <p:spTgt spid="4"/>
                                        </p:tgtEl>
                                      </p:cBhvr>
                                    </p:animEffect>
                                  </p:childTnLst>
                                </p:cTn>
                              </p:par>
                            </p:childTnLst>
                          </p:cTn>
                        </p:par>
                        <p:par>
                          <p:cTn id="150" fill="hold">
                            <p:stCondLst>
                              <p:cond delay="5000"/>
                            </p:stCondLst>
                            <p:childTnLst>
                              <p:par>
                                <p:cTn id="151" presetID="40" presetClass="entr" presetSubtype="0" fill="hold" grpId="0" nodeType="afterEffect">
                                  <p:stCondLst>
                                    <p:cond delay="0"/>
                                  </p:stCondLst>
                                  <p:iterate type="lt">
                                    <p:tmPct val="10000"/>
                                  </p:iterate>
                                  <p:childTnLst>
                                    <p:set>
                                      <p:cBhvr>
                                        <p:cTn id="152" dur="1" fill="hold">
                                          <p:stCondLst>
                                            <p:cond delay="0"/>
                                          </p:stCondLst>
                                        </p:cTn>
                                        <p:tgtEl>
                                          <p:spTgt spid="57345"/>
                                        </p:tgtEl>
                                        <p:attrNameLst>
                                          <p:attrName>style.visibility</p:attrName>
                                        </p:attrNameLst>
                                      </p:cBhvr>
                                      <p:to>
                                        <p:strVal val="visible"/>
                                      </p:to>
                                    </p:set>
                                    <p:animEffect transition="in" filter="fade">
                                      <p:cBhvr>
                                        <p:cTn id="153" dur="1000"/>
                                        <p:tgtEl>
                                          <p:spTgt spid="57345"/>
                                        </p:tgtEl>
                                      </p:cBhvr>
                                    </p:animEffect>
                                    <p:anim calcmode="lin" valueType="num">
                                      <p:cBhvr>
                                        <p:cTn id="154" dur="1000" fill="hold"/>
                                        <p:tgtEl>
                                          <p:spTgt spid="57345"/>
                                        </p:tgtEl>
                                        <p:attrNameLst>
                                          <p:attrName>ppt_x</p:attrName>
                                        </p:attrNameLst>
                                      </p:cBhvr>
                                      <p:tavLst>
                                        <p:tav tm="0">
                                          <p:val>
                                            <p:strVal val="#ppt_x-.1"/>
                                          </p:val>
                                        </p:tav>
                                        <p:tav tm="100000">
                                          <p:val>
                                            <p:strVal val="#ppt_x"/>
                                          </p:val>
                                        </p:tav>
                                      </p:tavLst>
                                    </p:anim>
                                    <p:anim calcmode="lin" valueType="num">
                                      <p:cBhvr>
                                        <p:cTn id="155" dur="1000" fill="hold"/>
                                        <p:tgtEl>
                                          <p:spTgt spid="573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2" grpId="0" animBg="1"/>
      <p:bldP spid="5734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6357_krasivaya_devushka_shokolad_devushki_1920x1200_(www.GdeFon.ru).jpg"/>
          <p:cNvPicPr>
            <a:picLocks noChangeAspect="1"/>
          </p:cNvPicPr>
          <p:nvPr/>
        </p:nvPicPr>
        <p:blipFill>
          <a:blip r:embed="rId2" cstate="print"/>
          <a:srcRect/>
          <a:stretch>
            <a:fillRect/>
          </a:stretch>
        </p:blipFill>
        <p:spPr bwMode="auto">
          <a:xfrm>
            <a:off x="0" y="-310852"/>
            <a:ext cx="9144000" cy="633670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1417638"/>
            <a:ext cx="928688" cy="1143000"/>
          </a:xfrm>
          <a:prstGeom prst="rect">
            <a:avLst/>
          </a:prstGeom>
          <a:solidFill>
            <a:srgbClr val="C092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000125" y="1417638"/>
            <a:ext cx="928688" cy="1143000"/>
          </a:xfrm>
          <a:prstGeom prst="rect">
            <a:avLst/>
          </a:prstGeom>
          <a:solidFill>
            <a:srgbClr val="9E4F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3000375" y="1417638"/>
            <a:ext cx="928688" cy="1143000"/>
          </a:xfrm>
          <a:prstGeom prst="rect">
            <a:avLst/>
          </a:prstGeom>
          <a:solidFill>
            <a:srgbClr val="9E4F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000250" y="1417638"/>
            <a:ext cx="928688" cy="1143000"/>
          </a:xfrm>
          <a:prstGeom prst="rect">
            <a:avLst/>
          </a:prstGeom>
          <a:solidFill>
            <a:srgbClr val="C092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4000500" y="1417638"/>
            <a:ext cx="928688" cy="1143000"/>
          </a:xfrm>
          <a:prstGeom prst="rect">
            <a:avLst/>
          </a:prstGeom>
          <a:solidFill>
            <a:srgbClr val="C092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5072063" y="1417638"/>
            <a:ext cx="928687" cy="1143000"/>
          </a:xfrm>
          <a:prstGeom prst="rect">
            <a:avLst/>
          </a:prstGeom>
          <a:solidFill>
            <a:srgbClr val="9E4F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084888" y="1417638"/>
            <a:ext cx="928687" cy="1143000"/>
          </a:xfrm>
          <a:prstGeom prst="rect">
            <a:avLst/>
          </a:prstGeom>
          <a:solidFill>
            <a:srgbClr val="C092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7143750" y="1417638"/>
            <a:ext cx="928688" cy="1143000"/>
          </a:xfrm>
          <a:prstGeom prst="rect">
            <a:avLst/>
          </a:prstGeom>
          <a:solidFill>
            <a:srgbClr val="9E4F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8215313" y="1417638"/>
            <a:ext cx="928687" cy="1143000"/>
          </a:xfrm>
          <a:prstGeom prst="rect">
            <a:avLst/>
          </a:prstGeom>
          <a:solidFill>
            <a:srgbClr val="C092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0" y="2917825"/>
            <a:ext cx="928688" cy="1200150"/>
          </a:xfrm>
          <a:prstGeom prst="rect">
            <a:avLst/>
          </a:prstGeom>
          <a:solidFill>
            <a:srgbClr val="9E4F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1000125" y="2917825"/>
            <a:ext cx="928688" cy="1200150"/>
          </a:xfrm>
          <a:prstGeom prst="rect">
            <a:avLst/>
          </a:prstGeom>
          <a:solidFill>
            <a:srgbClr val="C092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3000375" y="2917825"/>
            <a:ext cx="928688" cy="1200150"/>
          </a:xfrm>
          <a:prstGeom prst="rect">
            <a:avLst/>
          </a:prstGeom>
          <a:solidFill>
            <a:srgbClr val="C092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2000250" y="2917825"/>
            <a:ext cx="928688" cy="1200150"/>
          </a:xfrm>
          <a:prstGeom prst="rect">
            <a:avLst/>
          </a:prstGeom>
          <a:solidFill>
            <a:srgbClr val="9E4F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4000500" y="2917825"/>
            <a:ext cx="928688" cy="1200150"/>
          </a:xfrm>
          <a:prstGeom prst="rect">
            <a:avLst/>
          </a:prstGeom>
          <a:solidFill>
            <a:srgbClr val="9E4F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5072063" y="2917825"/>
            <a:ext cx="928687" cy="1200150"/>
          </a:xfrm>
          <a:prstGeom prst="rect">
            <a:avLst/>
          </a:prstGeom>
          <a:solidFill>
            <a:srgbClr val="C092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6156325" y="2917825"/>
            <a:ext cx="928688" cy="1200150"/>
          </a:xfrm>
          <a:prstGeom prst="rect">
            <a:avLst/>
          </a:prstGeom>
          <a:solidFill>
            <a:srgbClr val="9E4F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7215188" y="2917825"/>
            <a:ext cx="928687" cy="1200150"/>
          </a:xfrm>
          <a:prstGeom prst="rect">
            <a:avLst/>
          </a:prstGeom>
          <a:solidFill>
            <a:srgbClr val="C092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8215313" y="2917825"/>
            <a:ext cx="928687" cy="1200150"/>
          </a:xfrm>
          <a:prstGeom prst="rect">
            <a:avLst/>
          </a:prstGeom>
          <a:solidFill>
            <a:srgbClr val="9E4F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CuadroTexto"/>
          <p:cNvSpPr txBox="1"/>
          <p:nvPr/>
        </p:nvSpPr>
        <p:spPr>
          <a:xfrm>
            <a:off x="755650" y="4945063"/>
            <a:ext cx="7777163"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Políticos, delegados y representantes, de las asociaciones culturales de la villa de Algodonales.</a:t>
            </a:r>
          </a:p>
        </p:txBody>
      </p:sp>
    </p:spTree>
  </p:cSld>
  <p:clrMapOvr>
    <a:masterClrMapping/>
  </p:clrMapOvr>
  <mc:AlternateContent xmlns:mc="http://schemas.openxmlformats.org/markup-compatibility/2006">
    <mc:Choice xmlns:p14="http://schemas.microsoft.com/office/powerpoint/2010/main" Requires="p14">
      <p:transition spd="slow" p14:dur="2250" advTm="20000">
        <p14:prism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13"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plus(in)">
                                      <p:cBhvr>
                                        <p:cTn id="12" dur="3000"/>
                                        <p:tgtEl>
                                          <p:spTgt spid="6"/>
                                        </p:tgtEl>
                                      </p:cBhvr>
                                    </p:animEffec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par>
                                <p:cTn id="15" presetID="1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plus(in)">
                                      <p:cBhvr>
                                        <p:cTn id="17" dur="3000"/>
                                        <p:tgtEl>
                                          <p:spTgt spid="7"/>
                                        </p:tgtEl>
                                      </p:cBhvr>
                                    </p:animEffect>
                                  </p:childTnLst>
                                </p:cTn>
                              </p:par>
                              <p:par>
                                <p:cTn id="18" presetID="8" presetClass="emph" presetSubtype="0" fill="hold" nodeType="withEffect">
                                  <p:stCondLst>
                                    <p:cond delay="0"/>
                                  </p:stCondLst>
                                  <p:childTnLst>
                                    <p:animRot by="21600000">
                                      <p:cBhvr>
                                        <p:cTn id="19" dur="3000" fill="hold"/>
                                        <p:tgtEl>
                                          <p:spTgt spid="7"/>
                                        </p:tgtEl>
                                        <p:attrNameLst>
                                          <p:attrName>r</p:attrName>
                                        </p:attrNameLst>
                                      </p:cBhvr>
                                    </p:animRot>
                                  </p:childTnLst>
                                </p:cTn>
                              </p:par>
                              <p:par>
                                <p:cTn id="20" presetID="1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plus(in)">
                                      <p:cBhvr>
                                        <p:cTn id="22" dur="3000"/>
                                        <p:tgtEl>
                                          <p:spTgt spid="8"/>
                                        </p:tgtEl>
                                      </p:cBhvr>
                                    </p:animEffect>
                                  </p:childTnLst>
                                </p:cTn>
                              </p:par>
                              <p:par>
                                <p:cTn id="23" presetID="8" presetClass="emph" presetSubtype="0" fill="hold" nodeType="withEffect">
                                  <p:stCondLst>
                                    <p:cond delay="0"/>
                                  </p:stCondLst>
                                  <p:childTnLst>
                                    <p:animRot by="21600000">
                                      <p:cBhvr>
                                        <p:cTn id="24" dur="3000" fill="hold"/>
                                        <p:tgtEl>
                                          <p:spTgt spid="8"/>
                                        </p:tgtEl>
                                        <p:attrNameLst>
                                          <p:attrName>r</p:attrName>
                                        </p:attrNameLst>
                                      </p:cBhvr>
                                    </p:animRot>
                                  </p:childTnLst>
                                </p:cTn>
                              </p:par>
                              <p:par>
                                <p:cTn id="25" presetID="13" presetClass="entr" presetSubtype="1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3000"/>
                                        <p:tgtEl>
                                          <p:spTgt spid="9"/>
                                        </p:tgtEl>
                                      </p:cBhvr>
                                    </p:animEffect>
                                  </p:childTnLst>
                                </p:cTn>
                              </p:par>
                              <p:par>
                                <p:cTn id="28" presetID="8" presetClass="emph" presetSubtype="0" fill="hold" nodeType="withEffect">
                                  <p:stCondLst>
                                    <p:cond delay="0"/>
                                  </p:stCondLst>
                                  <p:childTnLst>
                                    <p:animRot by="21600000">
                                      <p:cBhvr>
                                        <p:cTn id="29" dur="3000" fill="hold"/>
                                        <p:tgtEl>
                                          <p:spTgt spid="9"/>
                                        </p:tgtEl>
                                        <p:attrNameLst>
                                          <p:attrName>r</p:attrName>
                                        </p:attrNameLst>
                                      </p:cBhvr>
                                    </p:animRot>
                                  </p:childTnLst>
                                </p:cTn>
                              </p:par>
                              <p:par>
                                <p:cTn id="30" presetID="13" presetClass="entr" presetSubtype="16"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in)">
                                      <p:cBhvr>
                                        <p:cTn id="32" dur="3000"/>
                                        <p:tgtEl>
                                          <p:spTgt spid="10"/>
                                        </p:tgtEl>
                                      </p:cBhvr>
                                    </p:animEffect>
                                  </p:childTnLst>
                                </p:cTn>
                              </p:par>
                              <p:par>
                                <p:cTn id="33" presetID="8" presetClass="emph" presetSubtype="0" fill="hold" nodeType="withEffect">
                                  <p:stCondLst>
                                    <p:cond delay="0"/>
                                  </p:stCondLst>
                                  <p:childTnLst>
                                    <p:animRot by="21600000">
                                      <p:cBhvr>
                                        <p:cTn id="34" dur="3000" fill="hold"/>
                                        <p:tgtEl>
                                          <p:spTgt spid="10"/>
                                        </p:tgtEl>
                                        <p:attrNameLst>
                                          <p:attrName>r</p:attrName>
                                        </p:attrNameLst>
                                      </p:cBhvr>
                                    </p:animRot>
                                  </p:childTnLst>
                                </p:cTn>
                              </p:par>
                              <p:par>
                                <p:cTn id="35" presetID="13" presetClass="entr" presetSubtype="1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plus(in)">
                                      <p:cBhvr>
                                        <p:cTn id="37" dur="3000"/>
                                        <p:tgtEl>
                                          <p:spTgt spid="11"/>
                                        </p:tgtEl>
                                      </p:cBhvr>
                                    </p:animEffect>
                                  </p:childTnLst>
                                </p:cTn>
                              </p:par>
                              <p:par>
                                <p:cTn id="38" presetID="8" presetClass="emph" presetSubtype="0" fill="hold" nodeType="withEffect">
                                  <p:stCondLst>
                                    <p:cond delay="0"/>
                                  </p:stCondLst>
                                  <p:childTnLst>
                                    <p:animRot by="21600000">
                                      <p:cBhvr>
                                        <p:cTn id="39" dur="3000" fill="hold"/>
                                        <p:tgtEl>
                                          <p:spTgt spid="11"/>
                                        </p:tgtEl>
                                        <p:attrNameLst>
                                          <p:attrName>r</p:attrName>
                                        </p:attrNameLst>
                                      </p:cBhvr>
                                    </p:animRot>
                                  </p:childTnLst>
                                </p:cTn>
                              </p:par>
                              <p:par>
                                <p:cTn id="40" presetID="13" presetClass="entr" presetSubtype="16"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plus(in)">
                                      <p:cBhvr>
                                        <p:cTn id="42" dur="3000"/>
                                        <p:tgtEl>
                                          <p:spTgt spid="12"/>
                                        </p:tgtEl>
                                      </p:cBhvr>
                                    </p:animEffect>
                                  </p:childTnLst>
                                </p:cTn>
                              </p:par>
                              <p:par>
                                <p:cTn id="43" presetID="8" presetClass="emph" presetSubtype="0" fill="hold" nodeType="withEffect">
                                  <p:stCondLst>
                                    <p:cond delay="0"/>
                                  </p:stCondLst>
                                  <p:childTnLst>
                                    <p:animRot by="21600000">
                                      <p:cBhvr>
                                        <p:cTn id="44" dur="3000" fill="hold"/>
                                        <p:tgtEl>
                                          <p:spTgt spid="12"/>
                                        </p:tgtEl>
                                        <p:attrNameLst>
                                          <p:attrName>r</p:attrName>
                                        </p:attrNameLst>
                                      </p:cBhvr>
                                    </p:animRot>
                                  </p:childTnLst>
                                </p:cTn>
                              </p:par>
                              <p:par>
                                <p:cTn id="45" presetID="13" presetClass="entr" presetSubtype="16"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plus(in)">
                                      <p:cBhvr>
                                        <p:cTn id="47" dur="3000"/>
                                        <p:tgtEl>
                                          <p:spTgt spid="13"/>
                                        </p:tgtEl>
                                      </p:cBhvr>
                                    </p:animEffect>
                                  </p:childTnLst>
                                </p:cTn>
                              </p:par>
                              <p:par>
                                <p:cTn id="48" presetID="8" presetClass="emph" presetSubtype="0" fill="hold" nodeType="withEffect">
                                  <p:stCondLst>
                                    <p:cond delay="0"/>
                                  </p:stCondLst>
                                  <p:childTnLst>
                                    <p:animRot by="21600000">
                                      <p:cBhvr>
                                        <p:cTn id="49" dur="3000" fill="hold"/>
                                        <p:tgtEl>
                                          <p:spTgt spid="13"/>
                                        </p:tgtEl>
                                        <p:attrNameLst>
                                          <p:attrName>r</p:attrName>
                                        </p:attrNameLst>
                                      </p:cBhvr>
                                    </p:animRot>
                                  </p:childTnLst>
                                </p:cTn>
                              </p:par>
                              <p:par>
                                <p:cTn id="50" presetID="13" presetClass="entr" presetSubtype="16"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plus(in)">
                                      <p:cBhvr>
                                        <p:cTn id="52" dur="3000"/>
                                        <p:tgtEl>
                                          <p:spTgt spid="14"/>
                                        </p:tgtEl>
                                      </p:cBhvr>
                                    </p:animEffect>
                                  </p:childTnLst>
                                </p:cTn>
                              </p:par>
                              <p:par>
                                <p:cTn id="53" presetID="8" presetClass="emph" presetSubtype="0" fill="hold" nodeType="withEffect">
                                  <p:stCondLst>
                                    <p:cond delay="0"/>
                                  </p:stCondLst>
                                  <p:childTnLst>
                                    <p:animRot by="21600000">
                                      <p:cBhvr>
                                        <p:cTn id="54" dur="3000" fill="hold"/>
                                        <p:tgtEl>
                                          <p:spTgt spid="14"/>
                                        </p:tgtEl>
                                        <p:attrNameLst>
                                          <p:attrName>r</p:attrName>
                                        </p:attrNameLst>
                                      </p:cBhvr>
                                    </p:animRot>
                                  </p:childTnLst>
                                </p:cTn>
                              </p:par>
                              <p:par>
                                <p:cTn id="55" presetID="13" presetClass="entr" presetSubtype="1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plus(in)">
                                      <p:cBhvr>
                                        <p:cTn id="57" dur="3000"/>
                                        <p:tgtEl>
                                          <p:spTgt spid="15"/>
                                        </p:tgtEl>
                                      </p:cBhvr>
                                    </p:animEffect>
                                  </p:childTnLst>
                                </p:cTn>
                              </p:par>
                              <p:par>
                                <p:cTn id="58" presetID="8" presetClass="emph" presetSubtype="0" fill="hold" nodeType="withEffect">
                                  <p:stCondLst>
                                    <p:cond delay="0"/>
                                  </p:stCondLst>
                                  <p:childTnLst>
                                    <p:animRot by="21600000">
                                      <p:cBhvr>
                                        <p:cTn id="59" dur="3000" fill="hold"/>
                                        <p:tgtEl>
                                          <p:spTgt spid="15"/>
                                        </p:tgtEl>
                                        <p:attrNameLst>
                                          <p:attrName>r</p:attrName>
                                        </p:attrNameLst>
                                      </p:cBhvr>
                                    </p:animRot>
                                  </p:childTnLst>
                                </p:cTn>
                              </p:par>
                              <p:par>
                                <p:cTn id="60" presetID="13" presetClass="entr" presetSubtype="16"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plus(in)">
                                      <p:cBhvr>
                                        <p:cTn id="62" dur="3000"/>
                                        <p:tgtEl>
                                          <p:spTgt spid="16"/>
                                        </p:tgtEl>
                                      </p:cBhvr>
                                    </p:animEffect>
                                  </p:childTnLst>
                                </p:cTn>
                              </p:par>
                              <p:par>
                                <p:cTn id="63" presetID="8" presetClass="emph" presetSubtype="0" fill="hold" nodeType="withEffect">
                                  <p:stCondLst>
                                    <p:cond delay="0"/>
                                  </p:stCondLst>
                                  <p:childTnLst>
                                    <p:animRot by="21600000">
                                      <p:cBhvr>
                                        <p:cTn id="64" dur="3000" fill="hold"/>
                                        <p:tgtEl>
                                          <p:spTgt spid="16"/>
                                        </p:tgtEl>
                                        <p:attrNameLst>
                                          <p:attrName>r</p:attrName>
                                        </p:attrNameLst>
                                      </p:cBhvr>
                                    </p:animRot>
                                  </p:childTnLst>
                                </p:cTn>
                              </p:par>
                              <p:par>
                                <p:cTn id="65" presetID="13" presetClass="entr" presetSubtype="16"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plus(in)">
                                      <p:cBhvr>
                                        <p:cTn id="67" dur="3000"/>
                                        <p:tgtEl>
                                          <p:spTgt spid="17"/>
                                        </p:tgtEl>
                                      </p:cBhvr>
                                    </p:animEffect>
                                  </p:childTnLst>
                                </p:cTn>
                              </p:par>
                              <p:par>
                                <p:cTn id="68" presetID="8" presetClass="emph" presetSubtype="0" fill="hold" nodeType="withEffect">
                                  <p:stCondLst>
                                    <p:cond delay="0"/>
                                  </p:stCondLst>
                                  <p:childTnLst>
                                    <p:animRot by="21600000">
                                      <p:cBhvr>
                                        <p:cTn id="69" dur="3000" fill="hold"/>
                                        <p:tgtEl>
                                          <p:spTgt spid="17"/>
                                        </p:tgtEl>
                                        <p:attrNameLst>
                                          <p:attrName>r</p:attrName>
                                        </p:attrNameLst>
                                      </p:cBhvr>
                                    </p:animRot>
                                  </p:childTnLst>
                                </p:cTn>
                              </p:par>
                              <p:par>
                                <p:cTn id="70" presetID="13" presetClass="entr" presetSubtype="16" fill="hold" nodeType="with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plus(in)">
                                      <p:cBhvr>
                                        <p:cTn id="72" dur="3000"/>
                                        <p:tgtEl>
                                          <p:spTgt spid="18"/>
                                        </p:tgtEl>
                                      </p:cBhvr>
                                    </p:animEffect>
                                  </p:childTnLst>
                                </p:cTn>
                              </p:par>
                              <p:par>
                                <p:cTn id="73" presetID="8" presetClass="emph" presetSubtype="0" fill="hold" nodeType="withEffect">
                                  <p:stCondLst>
                                    <p:cond delay="0"/>
                                  </p:stCondLst>
                                  <p:childTnLst>
                                    <p:animRot by="21600000">
                                      <p:cBhvr>
                                        <p:cTn id="74" dur="3000" fill="hold"/>
                                        <p:tgtEl>
                                          <p:spTgt spid="18"/>
                                        </p:tgtEl>
                                        <p:attrNameLst>
                                          <p:attrName>r</p:attrName>
                                        </p:attrNameLst>
                                      </p:cBhvr>
                                    </p:animRot>
                                  </p:childTnLst>
                                </p:cTn>
                              </p:par>
                              <p:par>
                                <p:cTn id="75" presetID="13" presetClass="entr" presetSubtype="16"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plus(in)">
                                      <p:cBhvr>
                                        <p:cTn id="77" dur="3000"/>
                                        <p:tgtEl>
                                          <p:spTgt spid="19"/>
                                        </p:tgtEl>
                                      </p:cBhvr>
                                    </p:animEffect>
                                  </p:childTnLst>
                                </p:cTn>
                              </p:par>
                              <p:par>
                                <p:cTn id="78" presetID="8" presetClass="emph" presetSubtype="0" fill="hold" nodeType="withEffect">
                                  <p:stCondLst>
                                    <p:cond delay="0"/>
                                  </p:stCondLst>
                                  <p:childTnLst>
                                    <p:animRot by="21600000">
                                      <p:cBhvr>
                                        <p:cTn id="79" dur="3000" fill="hold"/>
                                        <p:tgtEl>
                                          <p:spTgt spid="19"/>
                                        </p:tgtEl>
                                        <p:attrNameLst>
                                          <p:attrName>r</p:attrName>
                                        </p:attrNameLst>
                                      </p:cBhvr>
                                    </p:animRot>
                                  </p:childTnLst>
                                </p:cTn>
                              </p:par>
                              <p:par>
                                <p:cTn id="80" presetID="13" presetClass="entr" presetSubtype="16" fill="hold" nodeType="with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plus(in)">
                                      <p:cBhvr>
                                        <p:cTn id="82" dur="3000"/>
                                        <p:tgtEl>
                                          <p:spTgt spid="20"/>
                                        </p:tgtEl>
                                      </p:cBhvr>
                                    </p:animEffect>
                                  </p:childTnLst>
                                </p:cTn>
                              </p:par>
                              <p:par>
                                <p:cTn id="83" presetID="8" presetClass="emph" presetSubtype="0" fill="hold" nodeType="withEffect">
                                  <p:stCondLst>
                                    <p:cond delay="0"/>
                                  </p:stCondLst>
                                  <p:childTnLst>
                                    <p:animRot by="21600000">
                                      <p:cBhvr>
                                        <p:cTn id="84" dur="3000" fill="hold"/>
                                        <p:tgtEl>
                                          <p:spTgt spid="20"/>
                                        </p:tgtEl>
                                        <p:attrNameLst>
                                          <p:attrName>r</p:attrName>
                                        </p:attrNameLst>
                                      </p:cBhvr>
                                    </p:animRot>
                                  </p:childTnLst>
                                </p:cTn>
                              </p:par>
                              <p:par>
                                <p:cTn id="85" presetID="13" presetClass="entr" presetSubtype="16" fill="hold" nodeType="with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plus(in)">
                                      <p:cBhvr>
                                        <p:cTn id="87" dur="3000"/>
                                        <p:tgtEl>
                                          <p:spTgt spid="21"/>
                                        </p:tgtEl>
                                      </p:cBhvr>
                                    </p:animEffect>
                                  </p:childTnLst>
                                </p:cTn>
                              </p:par>
                              <p:par>
                                <p:cTn id="88" presetID="8" presetClass="emph" presetSubtype="0" fill="hold" nodeType="withEffect">
                                  <p:stCondLst>
                                    <p:cond delay="0"/>
                                  </p:stCondLst>
                                  <p:childTnLst>
                                    <p:animRot by="21600000">
                                      <p:cBhvr>
                                        <p:cTn id="89" dur="3000" fill="hold"/>
                                        <p:tgtEl>
                                          <p:spTgt spid="21"/>
                                        </p:tgtEl>
                                        <p:attrNameLst>
                                          <p:attrName>r</p:attrName>
                                        </p:attrNameLst>
                                      </p:cBhvr>
                                    </p:animRot>
                                  </p:childTnLst>
                                </p:cTn>
                              </p:par>
                              <p:par>
                                <p:cTn id="90" presetID="13" presetClass="entr" presetSubtype="16" fill="hold" nodeType="with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plus(in)">
                                      <p:cBhvr>
                                        <p:cTn id="92" dur="3000"/>
                                        <p:tgtEl>
                                          <p:spTgt spid="22"/>
                                        </p:tgtEl>
                                      </p:cBhvr>
                                    </p:animEffect>
                                  </p:childTnLst>
                                </p:cTn>
                              </p:par>
                              <p:par>
                                <p:cTn id="93" presetID="8" presetClass="emph" presetSubtype="0" fill="hold" nodeType="withEffect">
                                  <p:stCondLst>
                                    <p:cond delay="0"/>
                                  </p:stCondLst>
                                  <p:childTnLst>
                                    <p:animRot by="21600000">
                                      <p:cBhvr>
                                        <p:cTn id="94" dur="3000" fill="hold"/>
                                        <p:tgtEl>
                                          <p:spTgt spid="22"/>
                                        </p:tgtEl>
                                        <p:attrNameLst>
                                          <p:attrName>r</p:attrName>
                                        </p:attrNameLst>
                                      </p:cBhvr>
                                    </p:animRot>
                                  </p:childTnLst>
                                </p:cTn>
                              </p:par>
                            </p:childTnLst>
                          </p:cTn>
                        </p:par>
                        <p:par>
                          <p:cTn id="95" fill="hold">
                            <p:stCondLst>
                              <p:cond delay="3000"/>
                            </p:stCondLst>
                            <p:childTnLst>
                              <p:par>
                                <p:cTn id="96" presetID="2" presetClass="exit" presetSubtype="4" fill="hold" nodeType="after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ppt_x"/>
                                          </p:val>
                                        </p:tav>
                                      </p:tavLst>
                                    </p:anim>
                                    <p:anim calcmode="lin" valueType="num">
                                      <p:cBhvr additive="base">
                                        <p:cTn id="98" dur="3000"/>
                                        <p:tgtEl>
                                          <p:spTgt spid="5"/>
                                        </p:tgtEl>
                                        <p:attrNameLst>
                                          <p:attrName>ppt_y</p:attrName>
                                        </p:attrNameLst>
                                      </p:cBhvr>
                                      <p:tavLst>
                                        <p:tav tm="0">
                                          <p:val>
                                            <p:strVal val="ppt_y"/>
                                          </p:val>
                                        </p:tav>
                                        <p:tav tm="100000">
                                          <p:val>
                                            <p:strVal val="1+ppt_h/2"/>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ppt_x"/>
                                          </p:val>
                                        </p:tav>
                                      </p:tavLst>
                                    </p:anim>
                                    <p:anim calcmode="lin" valueType="num">
                                      <p:cBhvr additive="base">
                                        <p:cTn id="102" dur="3000"/>
                                        <p:tgtEl>
                                          <p:spTgt spid="6"/>
                                        </p:tgtEl>
                                        <p:attrNameLst>
                                          <p:attrName>ppt_y</p:attrName>
                                        </p:attrNameLst>
                                      </p:cBhvr>
                                      <p:tavLst>
                                        <p:tav tm="0">
                                          <p:val>
                                            <p:strVal val="ppt_y"/>
                                          </p:val>
                                        </p:tav>
                                        <p:tav tm="100000">
                                          <p:val>
                                            <p:strVal val="1+ppt_h/2"/>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ppt_x"/>
                                          </p:val>
                                        </p:tav>
                                      </p:tavLst>
                                    </p:anim>
                                    <p:anim calcmode="lin" valueType="num">
                                      <p:cBhvr additive="base">
                                        <p:cTn id="106" dur="3000"/>
                                        <p:tgtEl>
                                          <p:spTgt spid="7"/>
                                        </p:tgtEl>
                                        <p:attrNameLst>
                                          <p:attrName>ppt_y</p:attrName>
                                        </p:attrNameLst>
                                      </p:cBhvr>
                                      <p:tavLst>
                                        <p:tav tm="0">
                                          <p:val>
                                            <p:strVal val="ppt_y"/>
                                          </p:val>
                                        </p:tav>
                                        <p:tav tm="100000">
                                          <p:val>
                                            <p:strVal val="1+ppt_h/2"/>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ppt_x"/>
                                          </p:val>
                                        </p:tav>
                                      </p:tavLst>
                                    </p:anim>
                                    <p:anim calcmode="lin" valueType="num">
                                      <p:cBhvr additive="base">
                                        <p:cTn id="110" dur="3000"/>
                                        <p:tgtEl>
                                          <p:spTgt spid="8"/>
                                        </p:tgtEl>
                                        <p:attrNameLst>
                                          <p:attrName>ppt_y</p:attrName>
                                        </p:attrNameLst>
                                      </p:cBhvr>
                                      <p:tavLst>
                                        <p:tav tm="0">
                                          <p:val>
                                            <p:strVal val="ppt_y"/>
                                          </p:val>
                                        </p:tav>
                                        <p:tav tm="100000">
                                          <p:val>
                                            <p:strVal val="1+ppt_h/2"/>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ppt_x"/>
                                          </p:val>
                                        </p:tav>
                                      </p:tavLst>
                                    </p:anim>
                                    <p:anim calcmode="lin" valueType="num">
                                      <p:cBhvr additive="base">
                                        <p:cTn id="114" dur="3000"/>
                                        <p:tgtEl>
                                          <p:spTgt spid="9"/>
                                        </p:tgtEl>
                                        <p:attrNameLst>
                                          <p:attrName>ppt_y</p:attrName>
                                        </p:attrNameLst>
                                      </p:cBhvr>
                                      <p:tavLst>
                                        <p:tav tm="0">
                                          <p:val>
                                            <p:strVal val="ppt_y"/>
                                          </p:val>
                                        </p:tav>
                                        <p:tav tm="100000">
                                          <p:val>
                                            <p:strVal val="1+ppt_h/2"/>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ppt_x"/>
                                          </p:val>
                                        </p:tav>
                                      </p:tavLst>
                                    </p:anim>
                                    <p:anim calcmode="lin" valueType="num">
                                      <p:cBhvr additive="base">
                                        <p:cTn id="118" dur="3000"/>
                                        <p:tgtEl>
                                          <p:spTgt spid="10"/>
                                        </p:tgtEl>
                                        <p:attrNameLst>
                                          <p:attrName>ppt_y</p:attrName>
                                        </p:attrNameLst>
                                      </p:cBhvr>
                                      <p:tavLst>
                                        <p:tav tm="0">
                                          <p:val>
                                            <p:strVal val="ppt_y"/>
                                          </p:val>
                                        </p:tav>
                                        <p:tav tm="100000">
                                          <p:val>
                                            <p:strVal val="1+ppt_h/2"/>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ppt_x"/>
                                          </p:val>
                                        </p:tav>
                                      </p:tavLst>
                                    </p:anim>
                                    <p:anim calcmode="lin" valueType="num">
                                      <p:cBhvr additive="base">
                                        <p:cTn id="122" dur="3000"/>
                                        <p:tgtEl>
                                          <p:spTgt spid="11"/>
                                        </p:tgtEl>
                                        <p:attrNameLst>
                                          <p:attrName>ppt_y</p:attrName>
                                        </p:attrNameLst>
                                      </p:cBhvr>
                                      <p:tavLst>
                                        <p:tav tm="0">
                                          <p:val>
                                            <p:strVal val="ppt_y"/>
                                          </p:val>
                                        </p:tav>
                                        <p:tav tm="100000">
                                          <p:val>
                                            <p:strVal val="1+ppt_h/2"/>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3000"/>
                                        <p:tgtEl>
                                          <p:spTgt spid="12"/>
                                        </p:tgtEl>
                                        <p:attrNameLst>
                                          <p:attrName>ppt_x</p:attrName>
                                        </p:attrNameLst>
                                      </p:cBhvr>
                                      <p:tavLst>
                                        <p:tav tm="0">
                                          <p:val>
                                            <p:strVal val="ppt_x"/>
                                          </p:val>
                                        </p:tav>
                                        <p:tav tm="100000">
                                          <p:val>
                                            <p:strVal val="ppt_x"/>
                                          </p:val>
                                        </p:tav>
                                      </p:tavLst>
                                    </p:anim>
                                    <p:anim calcmode="lin" valueType="num">
                                      <p:cBhvr additive="base">
                                        <p:cTn id="126" dur="3000"/>
                                        <p:tgtEl>
                                          <p:spTgt spid="12"/>
                                        </p:tgtEl>
                                        <p:attrNameLst>
                                          <p:attrName>ppt_y</p:attrName>
                                        </p:attrNameLst>
                                      </p:cBhvr>
                                      <p:tavLst>
                                        <p:tav tm="0">
                                          <p:val>
                                            <p:strVal val="ppt_y"/>
                                          </p:val>
                                        </p:tav>
                                        <p:tav tm="100000">
                                          <p:val>
                                            <p:strVal val="1+ppt_h/2"/>
                                          </p:val>
                                        </p:tav>
                                      </p:tavLst>
                                    </p:anim>
                                    <p:set>
                                      <p:cBhvr>
                                        <p:cTn id="127" dur="1" fill="hold">
                                          <p:stCondLst>
                                            <p:cond delay="2999"/>
                                          </p:stCondLst>
                                        </p:cTn>
                                        <p:tgtEl>
                                          <p:spTgt spid="12"/>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3000"/>
                                        <p:tgtEl>
                                          <p:spTgt spid="13"/>
                                        </p:tgtEl>
                                        <p:attrNameLst>
                                          <p:attrName>ppt_x</p:attrName>
                                        </p:attrNameLst>
                                      </p:cBhvr>
                                      <p:tavLst>
                                        <p:tav tm="0">
                                          <p:val>
                                            <p:strVal val="ppt_x"/>
                                          </p:val>
                                        </p:tav>
                                        <p:tav tm="100000">
                                          <p:val>
                                            <p:strVal val="ppt_x"/>
                                          </p:val>
                                        </p:tav>
                                      </p:tavLst>
                                    </p:anim>
                                    <p:anim calcmode="lin" valueType="num">
                                      <p:cBhvr additive="base">
                                        <p:cTn id="130" dur="3000"/>
                                        <p:tgtEl>
                                          <p:spTgt spid="13"/>
                                        </p:tgtEl>
                                        <p:attrNameLst>
                                          <p:attrName>ppt_y</p:attrName>
                                        </p:attrNameLst>
                                      </p:cBhvr>
                                      <p:tavLst>
                                        <p:tav tm="0">
                                          <p:val>
                                            <p:strVal val="ppt_y"/>
                                          </p:val>
                                        </p:tav>
                                        <p:tav tm="100000">
                                          <p:val>
                                            <p:strVal val="1+ppt_h/2"/>
                                          </p:val>
                                        </p:tav>
                                      </p:tavLst>
                                    </p:anim>
                                    <p:set>
                                      <p:cBhvr>
                                        <p:cTn id="131" dur="1" fill="hold">
                                          <p:stCondLst>
                                            <p:cond delay="2999"/>
                                          </p:stCondLst>
                                        </p:cTn>
                                        <p:tgtEl>
                                          <p:spTgt spid="13"/>
                                        </p:tgtEl>
                                        <p:attrNameLst>
                                          <p:attrName>style.visibility</p:attrName>
                                        </p:attrNameLst>
                                      </p:cBhvr>
                                      <p:to>
                                        <p:strVal val="hidden"/>
                                      </p:to>
                                    </p:set>
                                  </p:childTnLst>
                                </p:cTn>
                              </p:par>
                              <p:par>
                                <p:cTn id="132" presetID="2" presetClass="exit" presetSubtype="1" fill="hold" nodeType="withEffect">
                                  <p:stCondLst>
                                    <p:cond delay="0"/>
                                  </p:stCondLst>
                                  <p:childTnLst>
                                    <p:anim calcmode="lin" valueType="num">
                                      <p:cBhvr additive="base">
                                        <p:cTn id="133" dur="3000"/>
                                        <p:tgtEl>
                                          <p:spTgt spid="14"/>
                                        </p:tgtEl>
                                        <p:attrNameLst>
                                          <p:attrName>ppt_x</p:attrName>
                                        </p:attrNameLst>
                                      </p:cBhvr>
                                      <p:tavLst>
                                        <p:tav tm="0">
                                          <p:val>
                                            <p:strVal val="ppt_x"/>
                                          </p:val>
                                        </p:tav>
                                        <p:tav tm="100000">
                                          <p:val>
                                            <p:strVal val="ppt_x"/>
                                          </p:val>
                                        </p:tav>
                                      </p:tavLst>
                                    </p:anim>
                                    <p:anim calcmode="lin" valueType="num">
                                      <p:cBhvr additive="base">
                                        <p:cTn id="134" dur="3000"/>
                                        <p:tgtEl>
                                          <p:spTgt spid="14"/>
                                        </p:tgtEl>
                                        <p:attrNameLst>
                                          <p:attrName>ppt_y</p:attrName>
                                        </p:attrNameLst>
                                      </p:cBhvr>
                                      <p:tavLst>
                                        <p:tav tm="0">
                                          <p:val>
                                            <p:strVal val="ppt_y"/>
                                          </p:val>
                                        </p:tav>
                                        <p:tav tm="100000">
                                          <p:val>
                                            <p:strVal val="0-ppt_h/2"/>
                                          </p:val>
                                        </p:tav>
                                      </p:tavLst>
                                    </p:anim>
                                    <p:set>
                                      <p:cBhvr>
                                        <p:cTn id="135" dur="1" fill="hold">
                                          <p:stCondLst>
                                            <p:cond delay="2999"/>
                                          </p:stCondLst>
                                        </p:cTn>
                                        <p:tgtEl>
                                          <p:spTgt spid="14"/>
                                        </p:tgtEl>
                                        <p:attrNameLst>
                                          <p:attrName>style.visibility</p:attrName>
                                        </p:attrNameLst>
                                      </p:cBhvr>
                                      <p:to>
                                        <p:strVal val="hidden"/>
                                      </p:to>
                                    </p:set>
                                  </p:childTnLst>
                                </p:cTn>
                              </p:par>
                              <p:par>
                                <p:cTn id="136" presetID="2" presetClass="exit" presetSubtype="1" fill="hold" nodeType="withEffect">
                                  <p:stCondLst>
                                    <p:cond delay="0"/>
                                  </p:stCondLst>
                                  <p:childTnLst>
                                    <p:anim calcmode="lin" valueType="num">
                                      <p:cBhvr additive="base">
                                        <p:cTn id="137" dur="3000"/>
                                        <p:tgtEl>
                                          <p:spTgt spid="15"/>
                                        </p:tgtEl>
                                        <p:attrNameLst>
                                          <p:attrName>ppt_x</p:attrName>
                                        </p:attrNameLst>
                                      </p:cBhvr>
                                      <p:tavLst>
                                        <p:tav tm="0">
                                          <p:val>
                                            <p:strVal val="ppt_x"/>
                                          </p:val>
                                        </p:tav>
                                        <p:tav tm="100000">
                                          <p:val>
                                            <p:strVal val="ppt_x"/>
                                          </p:val>
                                        </p:tav>
                                      </p:tavLst>
                                    </p:anim>
                                    <p:anim calcmode="lin" valueType="num">
                                      <p:cBhvr additive="base">
                                        <p:cTn id="138" dur="3000"/>
                                        <p:tgtEl>
                                          <p:spTgt spid="15"/>
                                        </p:tgtEl>
                                        <p:attrNameLst>
                                          <p:attrName>ppt_y</p:attrName>
                                        </p:attrNameLst>
                                      </p:cBhvr>
                                      <p:tavLst>
                                        <p:tav tm="0">
                                          <p:val>
                                            <p:strVal val="ppt_y"/>
                                          </p:val>
                                        </p:tav>
                                        <p:tav tm="100000">
                                          <p:val>
                                            <p:strVal val="0-ppt_h/2"/>
                                          </p:val>
                                        </p:tav>
                                      </p:tavLst>
                                    </p:anim>
                                    <p:set>
                                      <p:cBhvr>
                                        <p:cTn id="139" dur="1" fill="hold">
                                          <p:stCondLst>
                                            <p:cond delay="2999"/>
                                          </p:stCondLst>
                                        </p:cTn>
                                        <p:tgtEl>
                                          <p:spTgt spid="15"/>
                                        </p:tgtEl>
                                        <p:attrNameLst>
                                          <p:attrName>style.visibility</p:attrName>
                                        </p:attrNameLst>
                                      </p:cBhvr>
                                      <p:to>
                                        <p:strVal val="hidden"/>
                                      </p:to>
                                    </p:set>
                                  </p:childTnLst>
                                </p:cTn>
                              </p:par>
                              <p:par>
                                <p:cTn id="140" presetID="2" presetClass="exit" presetSubtype="1" fill="hold" nodeType="withEffect">
                                  <p:stCondLst>
                                    <p:cond delay="0"/>
                                  </p:stCondLst>
                                  <p:childTnLst>
                                    <p:anim calcmode="lin" valueType="num">
                                      <p:cBhvr additive="base">
                                        <p:cTn id="141" dur="3000"/>
                                        <p:tgtEl>
                                          <p:spTgt spid="16"/>
                                        </p:tgtEl>
                                        <p:attrNameLst>
                                          <p:attrName>ppt_x</p:attrName>
                                        </p:attrNameLst>
                                      </p:cBhvr>
                                      <p:tavLst>
                                        <p:tav tm="0">
                                          <p:val>
                                            <p:strVal val="ppt_x"/>
                                          </p:val>
                                        </p:tav>
                                        <p:tav tm="100000">
                                          <p:val>
                                            <p:strVal val="ppt_x"/>
                                          </p:val>
                                        </p:tav>
                                      </p:tavLst>
                                    </p:anim>
                                    <p:anim calcmode="lin" valueType="num">
                                      <p:cBhvr additive="base">
                                        <p:cTn id="142" dur="3000"/>
                                        <p:tgtEl>
                                          <p:spTgt spid="16"/>
                                        </p:tgtEl>
                                        <p:attrNameLst>
                                          <p:attrName>ppt_y</p:attrName>
                                        </p:attrNameLst>
                                      </p:cBhvr>
                                      <p:tavLst>
                                        <p:tav tm="0">
                                          <p:val>
                                            <p:strVal val="ppt_y"/>
                                          </p:val>
                                        </p:tav>
                                        <p:tav tm="100000">
                                          <p:val>
                                            <p:strVal val="0-ppt_h/2"/>
                                          </p:val>
                                        </p:tav>
                                      </p:tavLst>
                                    </p:anim>
                                    <p:set>
                                      <p:cBhvr>
                                        <p:cTn id="143" dur="1" fill="hold">
                                          <p:stCondLst>
                                            <p:cond delay="2999"/>
                                          </p:stCondLst>
                                        </p:cTn>
                                        <p:tgtEl>
                                          <p:spTgt spid="16"/>
                                        </p:tgtEl>
                                        <p:attrNameLst>
                                          <p:attrName>style.visibility</p:attrName>
                                        </p:attrNameLst>
                                      </p:cBhvr>
                                      <p:to>
                                        <p:strVal val="hidden"/>
                                      </p:to>
                                    </p:set>
                                  </p:childTnLst>
                                </p:cTn>
                              </p:par>
                              <p:par>
                                <p:cTn id="144" presetID="2" presetClass="exit" presetSubtype="1" fill="hold" nodeType="withEffect">
                                  <p:stCondLst>
                                    <p:cond delay="0"/>
                                  </p:stCondLst>
                                  <p:childTnLst>
                                    <p:anim calcmode="lin" valueType="num">
                                      <p:cBhvr additive="base">
                                        <p:cTn id="145" dur="3000"/>
                                        <p:tgtEl>
                                          <p:spTgt spid="17"/>
                                        </p:tgtEl>
                                        <p:attrNameLst>
                                          <p:attrName>ppt_x</p:attrName>
                                        </p:attrNameLst>
                                      </p:cBhvr>
                                      <p:tavLst>
                                        <p:tav tm="0">
                                          <p:val>
                                            <p:strVal val="ppt_x"/>
                                          </p:val>
                                        </p:tav>
                                        <p:tav tm="100000">
                                          <p:val>
                                            <p:strVal val="ppt_x"/>
                                          </p:val>
                                        </p:tav>
                                      </p:tavLst>
                                    </p:anim>
                                    <p:anim calcmode="lin" valueType="num">
                                      <p:cBhvr additive="base">
                                        <p:cTn id="146" dur="3000"/>
                                        <p:tgtEl>
                                          <p:spTgt spid="17"/>
                                        </p:tgtEl>
                                        <p:attrNameLst>
                                          <p:attrName>ppt_y</p:attrName>
                                        </p:attrNameLst>
                                      </p:cBhvr>
                                      <p:tavLst>
                                        <p:tav tm="0">
                                          <p:val>
                                            <p:strVal val="ppt_y"/>
                                          </p:val>
                                        </p:tav>
                                        <p:tav tm="100000">
                                          <p:val>
                                            <p:strVal val="0-ppt_h/2"/>
                                          </p:val>
                                        </p:tav>
                                      </p:tavLst>
                                    </p:anim>
                                    <p:set>
                                      <p:cBhvr>
                                        <p:cTn id="147" dur="1" fill="hold">
                                          <p:stCondLst>
                                            <p:cond delay="2999"/>
                                          </p:stCondLst>
                                        </p:cTn>
                                        <p:tgtEl>
                                          <p:spTgt spid="17"/>
                                        </p:tgtEl>
                                        <p:attrNameLst>
                                          <p:attrName>style.visibility</p:attrName>
                                        </p:attrNameLst>
                                      </p:cBhvr>
                                      <p:to>
                                        <p:strVal val="hidden"/>
                                      </p:to>
                                    </p:set>
                                  </p:childTnLst>
                                </p:cTn>
                              </p:par>
                              <p:par>
                                <p:cTn id="148" presetID="2" presetClass="exit" presetSubtype="1" fill="hold" nodeType="withEffect">
                                  <p:stCondLst>
                                    <p:cond delay="0"/>
                                  </p:stCondLst>
                                  <p:childTnLst>
                                    <p:anim calcmode="lin" valueType="num">
                                      <p:cBhvr additive="base">
                                        <p:cTn id="149" dur="3000"/>
                                        <p:tgtEl>
                                          <p:spTgt spid="18"/>
                                        </p:tgtEl>
                                        <p:attrNameLst>
                                          <p:attrName>ppt_x</p:attrName>
                                        </p:attrNameLst>
                                      </p:cBhvr>
                                      <p:tavLst>
                                        <p:tav tm="0">
                                          <p:val>
                                            <p:strVal val="ppt_x"/>
                                          </p:val>
                                        </p:tav>
                                        <p:tav tm="100000">
                                          <p:val>
                                            <p:strVal val="ppt_x"/>
                                          </p:val>
                                        </p:tav>
                                      </p:tavLst>
                                    </p:anim>
                                    <p:anim calcmode="lin" valueType="num">
                                      <p:cBhvr additive="base">
                                        <p:cTn id="150" dur="3000"/>
                                        <p:tgtEl>
                                          <p:spTgt spid="18"/>
                                        </p:tgtEl>
                                        <p:attrNameLst>
                                          <p:attrName>ppt_y</p:attrName>
                                        </p:attrNameLst>
                                      </p:cBhvr>
                                      <p:tavLst>
                                        <p:tav tm="0">
                                          <p:val>
                                            <p:strVal val="ppt_y"/>
                                          </p:val>
                                        </p:tav>
                                        <p:tav tm="100000">
                                          <p:val>
                                            <p:strVal val="0-ppt_h/2"/>
                                          </p:val>
                                        </p:tav>
                                      </p:tavLst>
                                    </p:anim>
                                    <p:set>
                                      <p:cBhvr>
                                        <p:cTn id="151" dur="1" fill="hold">
                                          <p:stCondLst>
                                            <p:cond delay="2999"/>
                                          </p:stCondLst>
                                        </p:cTn>
                                        <p:tgtEl>
                                          <p:spTgt spid="18"/>
                                        </p:tgtEl>
                                        <p:attrNameLst>
                                          <p:attrName>style.visibility</p:attrName>
                                        </p:attrNameLst>
                                      </p:cBhvr>
                                      <p:to>
                                        <p:strVal val="hidden"/>
                                      </p:to>
                                    </p:set>
                                  </p:childTnLst>
                                </p:cTn>
                              </p:par>
                              <p:par>
                                <p:cTn id="152" presetID="2" presetClass="exit" presetSubtype="1" fill="hold" nodeType="withEffect">
                                  <p:stCondLst>
                                    <p:cond delay="0"/>
                                  </p:stCondLst>
                                  <p:childTnLst>
                                    <p:anim calcmode="lin" valueType="num">
                                      <p:cBhvr additive="base">
                                        <p:cTn id="153" dur="3000"/>
                                        <p:tgtEl>
                                          <p:spTgt spid="19"/>
                                        </p:tgtEl>
                                        <p:attrNameLst>
                                          <p:attrName>ppt_x</p:attrName>
                                        </p:attrNameLst>
                                      </p:cBhvr>
                                      <p:tavLst>
                                        <p:tav tm="0">
                                          <p:val>
                                            <p:strVal val="ppt_x"/>
                                          </p:val>
                                        </p:tav>
                                        <p:tav tm="100000">
                                          <p:val>
                                            <p:strVal val="ppt_x"/>
                                          </p:val>
                                        </p:tav>
                                      </p:tavLst>
                                    </p:anim>
                                    <p:anim calcmode="lin" valueType="num">
                                      <p:cBhvr additive="base">
                                        <p:cTn id="154" dur="3000"/>
                                        <p:tgtEl>
                                          <p:spTgt spid="19"/>
                                        </p:tgtEl>
                                        <p:attrNameLst>
                                          <p:attrName>ppt_y</p:attrName>
                                        </p:attrNameLst>
                                      </p:cBhvr>
                                      <p:tavLst>
                                        <p:tav tm="0">
                                          <p:val>
                                            <p:strVal val="ppt_y"/>
                                          </p:val>
                                        </p:tav>
                                        <p:tav tm="100000">
                                          <p:val>
                                            <p:strVal val="0-ppt_h/2"/>
                                          </p:val>
                                        </p:tav>
                                      </p:tavLst>
                                    </p:anim>
                                    <p:set>
                                      <p:cBhvr>
                                        <p:cTn id="155" dur="1" fill="hold">
                                          <p:stCondLst>
                                            <p:cond delay="2999"/>
                                          </p:stCondLst>
                                        </p:cTn>
                                        <p:tgtEl>
                                          <p:spTgt spid="19"/>
                                        </p:tgtEl>
                                        <p:attrNameLst>
                                          <p:attrName>style.visibility</p:attrName>
                                        </p:attrNameLst>
                                      </p:cBhvr>
                                      <p:to>
                                        <p:strVal val="hidden"/>
                                      </p:to>
                                    </p:set>
                                  </p:childTnLst>
                                </p:cTn>
                              </p:par>
                              <p:par>
                                <p:cTn id="156" presetID="2" presetClass="exit" presetSubtype="1" fill="hold" nodeType="withEffect">
                                  <p:stCondLst>
                                    <p:cond delay="0"/>
                                  </p:stCondLst>
                                  <p:childTnLst>
                                    <p:anim calcmode="lin" valueType="num">
                                      <p:cBhvr additive="base">
                                        <p:cTn id="157" dur="3000"/>
                                        <p:tgtEl>
                                          <p:spTgt spid="20"/>
                                        </p:tgtEl>
                                        <p:attrNameLst>
                                          <p:attrName>ppt_x</p:attrName>
                                        </p:attrNameLst>
                                      </p:cBhvr>
                                      <p:tavLst>
                                        <p:tav tm="0">
                                          <p:val>
                                            <p:strVal val="ppt_x"/>
                                          </p:val>
                                        </p:tav>
                                        <p:tav tm="100000">
                                          <p:val>
                                            <p:strVal val="ppt_x"/>
                                          </p:val>
                                        </p:tav>
                                      </p:tavLst>
                                    </p:anim>
                                    <p:anim calcmode="lin" valueType="num">
                                      <p:cBhvr additive="base">
                                        <p:cTn id="158" dur="3000"/>
                                        <p:tgtEl>
                                          <p:spTgt spid="20"/>
                                        </p:tgtEl>
                                        <p:attrNameLst>
                                          <p:attrName>ppt_y</p:attrName>
                                        </p:attrNameLst>
                                      </p:cBhvr>
                                      <p:tavLst>
                                        <p:tav tm="0">
                                          <p:val>
                                            <p:strVal val="ppt_y"/>
                                          </p:val>
                                        </p:tav>
                                        <p:tav tm="100000">
                                          <p:val>
                                            <p:strVal val="0-ppt_h/2"/>
                                          </p:val>
                                        </p:tav>
                                      </p:tavLst>
                                    </p:anim>
                                    <p:set>
                                      <p:cBhvr>
                                        <p:cTn id="159" dur="1" fill="hold">
                                          <p:stCondLst>
                                            <p:cond delay="2999"/>
                                          </p:stCondLst>
                                        </p:cTn>
                                        <p:tgtEl>
                                          <p:spTgt spid="20"/>
                                        </p:tgtEl>
                                        <p:attrNameLst>
                                          <p:attrName>style.visibility</p:attrName>
                                        </p:attrNameLst>
                                      </p:cBhvr>
                                      <p:to>
                                        <p:strVal val="hidden"/>
                                      </p:to>
                                    </p:set>
                                  </p:childTnLst>
                                </p:cTn>
                              </p:par>
                              <p:par>
                                <p:cTn id="160" presetID="2" presetClass="exit" presetSubtype="1" fill="hold" nodeType="withEffect">
                                  <p:stCondLst>
                                    <p:cond delay="0"/>
                                  </p:stCondLst>
                                  <p:childTnLst>
                                    <p:anim calcmode="lin" valueType="num">
                                      <p:cBhvr additive="base">
                                        <p:cTn id="161" dur="3000"/>
                                        <p:tgtEl>
                                          <p:spTgt spid="21"/>
                                        </p:tgtEl>
                                        <p:attrNameLst>
                                          <p:attrName>ppt_x</p:attrName>
                                        </p:attrNameLst>
                                      </p:cBhvr>
                                      <p:tavLst>
                                        <p:tav tm="0">
                                          <p:val>
                                            <p:strVal val="ppt_x"/>
                                          </p:val>
                                        </p:tav>
                                        <p:tav tm="100000">
                                          <p:val>
                                            <p:strVal val="ppt_x"/>
                                          </p:val>
                                        </p:tav>
                                      </p:tavLst>
                                    </p:anim>
                                    <p:anim calcmode="lin" valueType="num">
                                      <p:cBhvr additive="base">
                                        <p:cTn id="162" dur="3000"/>
                                        <p:tgtEl>
                                          <p:spTgt spid="21"/>
                                        </p:tgtEl>
                                        <p:attrNameLst>
                                          <p:attrName>ppt_y</p:attrName>
                                        </p:attrNameLst>
                                      </p:cBhvr>
                                      <p:tavLst>
                                        <p:tav tm="0">
                                          <p:val>
                                            <p:strVal val="ppt_y"/>
                                          </p:val>
                                        </p:tav>
                                        <p:tav tm="100000">
                                          <p:val>
                                            <p:strVal val="0-ppt_h/2"/>
                                          </p:val>
                                        </p:tav>
                                      </p:tavLst>
                                    </p:anim>
                                    <p:set>
                                      <p:cBhvr>
                                        <p:cTn id="163" dur="1" fill="hold">
                                          <p:stCondLst>
                                            <p:cond delay="2999"/>
                                          </p:stCondLst>
                                        </p:cTn>
                                        <p:tgtEl>
                                          <p:spTgt spid="21"/>
                                        </p:tgtEl>
                                        <p:attrNameLst>
                                          <p:attrName>style.visibility</p:attrName>
                                        </p:attrNameLst>
                                      </p:cBhvr>
                                      <p:to>
                                        <p:strVal val="hidden"/>
                                      </p:to>
                                    </p:set>
                                  </p:childTnLst>
                                </p:cTn>
                              </p:par>
                              <p:par>
                                <p:cTn id="164" presetID="2" presetClass="exit" presetSubtype="1" fill="hold" nodeType="withEffect">
                                  <p:stCondLst>
                                    <p:cond delay="0"/>
                                  </p:stCondLst>
                                  <p:childTnLst>
                                    <p:anim calcmode="lin" valueType="num">
                                      <p:cBhvr additive="base">
                                        <p:cTn id="165" dur="3000"/>
                                        <p:tgtEl>
                                          <p:spTgt spid="22"/>
                                        </p:tgtEl>
                                        <p:attrNameLst>
                                          <p:attrName>ppt_x</p:attrName>
                                        </p:attrNameLst>
                                      </p:cBhvr>
                                      <p:tavLst>
                                        <p:tav tm="0">
                                          <p:val>
                                            <p:strVal val="ppt_x"/>
                                          </p:val>
                                        </p:tav>
                                        <p:tav tm="100000">
                                          <p:val>
                                            <p:strVal val="ppt_x"/>
                                          </p:val>
                                        </p:tav>
                                      </p:tavLst>
                                    </p:anim>
                                    <p:anim calcmode="lin" valueType="num">
                                      <p:cBhvr additive="base">
                                        <p:cTn id="166" dur="3000"/>
                                        <p:tgtEl>
                                          <p:spTgt spid="22"/>
                                        </p:tgtEl>
                                        <p:attrNameLst>
                                          <p:attrName>ppt_y</p:attrName>
                                        </p:attrNameLst>
                                      </p:cBhvr>
                                      <p:tavLst>
                                        <p:tav tm="0">
                                          <p:val>
                                            <p:strVal val="ppt_y"/>
                                          </p:val>
                                        </p:tav>
                                        <p:tav tm="100000">
                                          <p:val>
                                            <p:strVal val="0-ppt_h/2"/>
                                          </p:val>
                                        </p:tav>
                                      </p:tavLst>
                                    </p:anim>
                                    <p:set>
                                      <p:cBhvr>
                                        <p:cTn id="167" dur="1" fill="hold">
                                          <p:stCondLst>
                                            <p:cond delay="2999"/>
                                          </p:stCondLst>
                                        </p:cTn>
                                        <p:tgtEl>
                                          <p:spTgt spid="22"/>
                                        </p:tgtEl>
                                        <p:attrNameLst>
                                          <p:attrName>style.visibility</p:attrName>
                                        </p:attrNameLst>
                                      </p:cBhvr>
                                      <p:to>
                                        <p:strVal val="hidden"/>
                                      </p:to>
                                    </p:set>
                                  </p:childTnLst>
                                </p:cTn>
                              </p:par>
                              <p:par>
                                <p:cTn id="168" presetID="23" presetClass="entr" presetSubtype="288" fill="hold" nodeType="withEffect">
                                  <p:stCondLst>
                                    <p:cond delay="0"/>
                                  </p:stCondLst>
                                  <p:childTnLst>
                                    <p:set>
                                      <p:cBhvr>
                                        <p:cTn id="169" dur="1" fill="hold">
                                          <p:stCondLst>
                                            <p:cond delay="0"/>
                                          </p:stCondLst>
                                        </p:cTn>
                                        <p:tgtEl>
                                          <p:spTgt spid="4"/>
                                        </p:tgtEl>
                                        <p:attrNameLst>
                                          <p:attrName>style.visibility</p:attrName>
                                        </p:attrNameLst>
                                      </p:cBhvr>
                                      <p:to>
                                        <p:strVal val="visible"/>
                                      </p:to>
                                    </p:set>
                                    <p:anim calcmode="lin" valueType="num">
                                      <p:cBhvr>
                                        <p:cTn id="170" dur="3000" fill="hold"/>
                                        <p:tgtEl>
                                          <p:spTgt spid="4"/>
                                        </p:tgtEl>
                                        <p:attrNameLst>
                                          <p:attrName>ppt_w</p:attrName>
                                        </p:attrNameLst>
                                      </p:cBhvr>
                                      <p:tavLst>
                                        <p:tav tm="0">
                                          <p:val>
                                            <p:strVal val="4/3*#ppt_w"/>
                                          </p:val>
                                        </p:tav>
                                        <p:tav tm="100000">
                                          <p:val>
                                            <p:strVal val="#ppt_w"/>
                                          </p:val>
                                        </p:tav>
                                      </p:tavLst>
                                    </p:anim>
                                    <p:anim calcmode="lin" valueType="num">
                                      <p:cBhvr>
                                        <p:cTn id="171" dur="3000" fill="hold"/>
                                        <p:tgtEl>
                                          <p:spTgt spid="4"/>
                                        </p:tgtEl>
                                        <p:attrNameLst>
                                          <p:attrName>ppt_h</p:attrName>
                                        </p:attrNameLst>
                                      </p:cBhvr>
                                      <p:tavLst>
                                        <p:tav tm="0">
                                          <p:val>
                                            <p:strVal val="4/3*#ppt_h"/>
                                          </p:val>
                                        </p:tav>
                                        <p:tav tm="100000">
                                          <p:val>
                                            <p:strVal val="#ppt_h"/>
                                          </p:val>
                                        </p:tav>
                                      </p:tavLst>
                                    </p:anim>
                                  </p:childTnLst>
                                </p:cTn>
                              </p:par>
                              <p:par>
                                <p:cTn id="172" presetID="16" presetClass="entr" presetSubtype="42" fill="hold" nodeType="withEffect">
                                  <p:stCondLst>
                                    <p:cond delay="0"/>
                                  </p:stCondLst>
                                  <p:childTnLst>
                                    <p:set>
                                      <p:cBhvr>
                                        <p:cTn id="173" dur="1" fill="hold">
                                          <p:stCondLst>
                                            <p:cond delay="0"/>
                                          </p:stCondLst>
                                        </p:cTn>
                                        <p:tgtEl>
                                          <p:spTgt spid="4"/>
                                        </p:tgtEl>
                                        <p:attrNameLst>
                                          <p:attrName>style.visibility</p:attrName>
                                        </p:attrNameLst>
                                      </p:cBhvr>
                                      <p:to>
                                        <p:strVal val="visible"/>
                                      </p:to>
                                    </p:set>
                                    <p:animEffect transition="in" filter="barn(outHorizontal)">
                                      <p:cBhvr>
                                        <p:cTn id="174" dur="3000"/>
                                        <p:tgtEl>
                                          <p:spTgt spid="4"/>
                                        </p:tgtEl>
                                      </p:cBhvr>
                                    </p:animEffect>
                                  </p:childTnLst>
                                </p:cTn>
                              </p:par>
                            </p:childTnLst>
                          </p:cTn>
                        </p:par>
                        <p:par>
                          <p:cTn id="175" fill="hold">
                            <p:stCondLst>
                              <p:cond delay="6000"/>
                            </p:stCondLst>
                            <p:childTnLst>
                              <p:par>
                                <p:cTn id="176" presetID="40" presetClass="entr" presetSubtype="0" fill="hold" grpId="0" nodeType="afterEffect">
                                  <p:stCondLst>
                                    <p:cond delay="0"/>
                                  </p:stCondLst>
                                  <p:iterate type="lt">
                                    <p:tmPct val="10000"/>
                                  </p:iterate>
                                  <p:childTnLst>
                                    <p:set>
                                      <p:cBhvr>
                                        <p:cTn id="177" dur="1" fill="hold">
                                          <p:stCondLst>
                                            <p:cond delay="0"/>
                                          </p:stCondLst>
                                        </p:cTn>
                                        <p:tgtEl>
                                          <p:spTgt spid="23"/>
                                        </p:tgtEl>
                                        <p:attrNameLst>
                                          <p:attrName>style.visibility</p:attrName>
                                        </p:attrNameLst>
                                      </p:cBhvr>
                                      <p:to>
                                        <p:strVal val="visible"/>
                                      </p:to>
                                    </p:set>
                                    <p:animEffect transition="in" filter="fade">
                                      <p:cBhvr>
                                        <p:cTn id="178" dur="1000"/>
                                        <p:tgtEl>
                                          <p:spTgt spid="23"/>
                                        </p:tgtEl>
                                      </p:cBhvr>
                                    </p:animEffect>
                                    <p:anim calcmode="lin" valueType="num">
                                      <p:cBhvr>
                                        <p:cTn id="179" dur="1000" fill="hold"/>
                                        <p:tgtEl>
                                          <p:spTgt spid="23"/>
                                        </p:tgtEl>
                                        <p:attrNameLst>
                                          <p:attrName>ppt_x</p:attrName>
                                        </p:attrNameLst>
                                      </p:cBhvr>
                                      <p:tavLst>
                                        <p:tav tm="0">
                                          <p:val>
                                            <p:strVal val="#ppt_x-.1"/>
                                          </p:val>
                                        </p:tav>
                                        <p:tav tm="100000">
                                          <p:val>
                                            <p:strVal val="#ppt_x"/>
                                          </p:val>
                                        </p:tav>
                                      </p:tavLst>
                                    </p:anim>
                                    <p:anim calcmode="lin" valueType="num">
                                      <p:cBhvr>
                                        <p:cTn id="18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0" y="0"/>
            <a:ext cx="9144000" cy="5715000"/>
          </a:xfrm>
          <a:prstGeom prst="rect">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SONRISAS-DESDE-LA--------INDIA-2-web.jpg"/>
          <p:cNvPicPr>
            <a:picLocks noChangeAspect="1"/>
          </p:cNvPicPr>
          <p:nvPr/>
        </p:nvPicPr>
        <p:blipFill>
          <a:blip r:embed="rId2" cstate="print"/>
          <a:stretch>
            <a:fillRect/>
          </a:stretch>
        </p:blipFill>
        <p:spPr>
          <a:xfrm>
            <a:off x="2124075" y="0"/>
            <a:ext cx="4824413" cy="5715000"/>
          </a:xfrm>
          <a:prstGeom prst="rect">
            <a:avLst/>
          </a:prstGeom>
          <a:ln w="38100" cap="sq">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Mandala_de_amor premio.jpg"/>
          <p:cNvPicPr>
            <a:picLocks noChangeAspect="1"/>
          </p:cNvPicPr>
          <p:nvPr/>
        </p:nvPicPr>
        <p:blipFill>
          <a:blip r:embed="rId3" cstate="print"/>
          <a:stretch>
            <a:fillRect/>
          </a:stretch>
        </p:blipFill>
        <p:spPr>
          <a:xfrm>
            <a:off x="179512" y="1345332"/>
            <a:ext cx="1872208" cy="2808312"/>
          </a:xfrm>
          <a:prstGeom prst="ellips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8 Imagen" descr="Mandala_de_amor premio.jpg"/>
          <p:cNvPicPr>
            <a:picLocks noChangeAspect="1"/>
          </p:cNvPicPr>
          <p:nvPr/>
        </p:nvPicPr>
        <p:blipFill>
          <a:blip r:embed="rId4" cstate="print"/>
          <a:stretch>
            <a:fillRect/>
          </a:stretch>
        </p:blipFill>
        <p:spPr>
          <a:xfrm>
            <a:off x="7020272" y="1345333"/>
            <a:ext cx="2016224" cy="2736304"/>
          </a:xfrm>
          <a:prstGeom prst="ellips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Rectángulo"/>
          <p:cNvSpPr/>
          <p:nvPr/>
        </p:nvSpPr>
        <p:spPr>
          <a:xfrm>
            <a:off x="2124075" y="0"/>
            <a:ext cx="4824413" cy="5715000"/>
          </a:xfrm>
          <a:prstGeom prst="rect">
            <a:avLst/>
          </a:prstGeom>
          <a:solidFill>
            <a:schemeClr val="accent6">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2339975" y="5068888"/>
            <a:ext cx="3890809"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Exposición de trajes de época, de la</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creadora Carmen </a:t>
            </a:r>
            <a:r>
              <a:rPr lang="es-ES" i="1" dirty="0" err="1">
                <a:effectLst>
                  <a:glow rad="101600">
                    <a:schemeClr val="accent2">
                      <a:satMod val="175000"/>
                      <a:alpha val="40000"/>
                    </a:schemeClr>
                  </a:glow>
                  <a:outerShdw blurRad="38100" dist="38100" dir="2700000" algn="tl">
                    <a:srgbClr val="000000">
                      <a:alpha val="43137"/>
                    </a:srgbClr>
                  </a:outerShdw>
                </a:effectLst>
              </a:rPr>
              <a:t>Astete</a:t>
            </a:r>
            <a:r>
              <a:rPr lang="es-ES" i="1" dirty="0">
                <a:effectLst>
                  <a:glow rad="101600">
                    <a:schemeClr val="accent2">
                      <a:satMod val="175000"/>
                      <a:alpha val="40000"/>
                    </a:schemeClr>
                  </a:glow>
                  <a:outerShdw blurRad="38100" dist="38100" dir="2700000" algn="tl">
                    <a:srgbClr val="000000">
                      <a:alpha val="43137"/>
                    </a:srgbClr>
                  </a:outerShdw>
                </a:effectLst>
              </a:rPr>
              <a:t>. </a:t>
            </a:r>
          </a:p>
        </p:txBody>
      </p:sp>
    </p:spTree>
  </p:cSld>
  <p:clrMapOvr>
    <a:masterClrMapping/>
  </p:clrMapOvr>
  <mc:AlternateContent xmlns:mc="http://schemas.openxmlformats.org/markup-compatibility/2006">
    <mc:Choice xmlns:p14="http://schemas.microsoft.com/office/powerpoint/2010/main" Requires="p14">
      <p:transition spd="slow" p14:dur="2250" advTm="14000">
        <p14:flip dir="r"/>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5000" fill="hold"/>
                                        <p:tgtEl>
                                          <p:spTgt spid="5"/>
                                        </p:tgtEl>
                                        <p:attrNameLst>
                                          <p:attrName>r</p:attrName>
                                        </p:attrNameLst>
                                      </p:cBhvr>
                                    </p:animRot>
                                  </p:childTnLst>
                                </p:cTn>
                              </p:par>
                              <p:par>
                                <p:cTn id="11" presetID="7" presetClass="entr" presetSubtype="4"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0" fill="hold"/>
                                        <p:tgtEl>
                                          <p:spTgt spid="9"/>
                                        </p:tgtEl>
                                        <p:attrNameLst>
                                          <p:attrName>ppt_x</p:attrName>
                                        </p:attrNameLst>
                                      </p:cBhvr>
                                      <p:tavLst>
                                        <p:tav tm="0">
                                          <p:val>
                                            <p:strVal val="#ppt_x"/>
                                          </p:val>
                                        </p:tav>
                                        <p:tav tm="100000">
                                          <p:val>
                                            <p:strVal val="#ppt_x"/>
                                          </p:val>
                                        </p:tav>
                                      </p:tavLst>
                                    </p:anim>
                                    <p:anim calcmode="lin" valueType="num">
                                      <p:cBhvr additive="base">
                                        <p:cTn id="14" dur="5000" fill="hold"/>
                                        <p:tgtEl>
                                          <p:spTgt spid="9"/>
                                        </p:tgtEl>
                                        <p:attrNameLst>
                                          <p:attrName>ppt_y</p:attrName>
                                        </p:attrNameLst>
                                      </p:cBhvr>
                                      <p:tavLst>
                                        <p:tav tm="0">
                                          <p:val>
                                            <p:strVal val="1+#ppt_h/2"/>
                                          </p:val>
                                        </p:tav>
                                        <p:tav tm="100000">
                                          <p:val>
                                            <p:strVal val="#ppt_y"/>
                                          </p:val>
                                        </p:tav>
                                      </p:tavLst>
                                    </p:anim>
                                  </p:childTnLst>
                                </p:cTn>
                              </p:par>
                              <p:par>
                                <p:cTn id="15" presetID="8" presetClass="emph" presetSubtype="0" fill="hold" nodeType="withEffect">
                                  <p:stCondLst>
                                    <p:cond delay="0"/>
                                  </p:stCondLst>
                                  <p:childTnLst>
                                    <p:animRot by="21600000">
                                      <p:cBhvr>
                                        <p:cTn id="16" dur="5000" fill="hold"/>
                                        <p:tgtEl>
                                          <p:spTgt spid="9"/>
                                        </p:tgtEl>
                                        <p:attrNameLst>
                                          <p:attrName>r</p:attrName>
                                        </p:attrNameLst>
                                      </p:cBhvr>
                                    </p:animRot>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5000"/>
                                        <p:tgtEl>
                                          <p:spTgt spid="4"/>
                                        </p:tgtEl>
                                      </p:cBhvr>
                                    </p:animEffect>
                                  </p:childTnLst>
                                </p:cTn>
                              </p:par>
                              <p:par>
                                <p:cTn id="20" presetID="3" presetClass="exit" presetSubtype="10" fill="hold" grpId="0" nodeType="withEffect">
                                  <p:stCondLst>
                                    <p:cond delay="0"/>
                                  </p:stCondLst>
                                  <p:childTnLst>
                                    <p:animEffect transition="out" filter="blinds(horizontal)">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5000"/>
                                        <p:tgtEl>
                                          <p:spTgt spid="4"/>
                                        </p:tgtEl>
                                      </p:cBhvr>
                                    </p:animEffect>
                                  </p:childTnLst>
                                </p:cTn>
                              </p:par>
                              <p:par>
                                <p:cTn id="26" presetID="17" presetClass="entr" presetSubtype="1"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0" fill="hold"/>
                                        <p:tgtEl>
                                          <p:spTgt spid="4"/>
                                        </p:tgtEl>
                                        <p:attrNameLst>
                                          <p:attrName>ppt_x</p:attrName>
                                        </p:attrNameLst>
                                      </p:cBhvr>
                                      <p:tavLst>
                                        <p:tav tm="0">
                                          <p:val>
                                            <p:strVal val="#ppt_x"/>
                                          </p:val>
                                        </p:tav>
                                        <p:tav tm="100000">
                                          <p:val>
                                            <p:strVal val="#ppt_x"/>
                                          </p:val>
                                        </p:tav>
                                      </p:tavLst>
                                    </p:anim>
                                    <p:anim calcmode="lin" valueType="num">
                                      <p:cBhvr>
                                        <p:cTn id="29" dur="5000" fill="hold"/>
                                        <p:tgtEl>
                                          <p:spTgt spid="4"/>
                                        </p:tgtEl>
                                        <p:attrNameLst>
                                          <p:attrName>ppt_y</p:attrName>
                                        </p:attrNameLst>
                                      </p:cBhvr>
                                      <p:tavLst>
                                        <p:tav tm="0">
                                          <p:val>
                                            <p:strVal val="#ppt_y-#ppt_h/2"/>
                                          </p:val>
                                        </p:tav>
                                        <p:tav tm="100000">
                                          <p:val>
                                            <p:strVal val="#ppt_y"/>
                                          </p:val>
                                        </p:tav>
                                      </p:tavLst>
                                    </p:anim>
                                    <p:anim calcmode="lin" valueType="num">
                                      <p:cBhvr>
                                        <p:cTn id="30" dur="5000" fill="hold"/>
                                        <p:tgtEl>
                                          <p:spTgt spid="4"/>
                                        </p:tgtEl>
                                        <p:attrNameLst>
                                          <p:attrName>ppt_w</p:attrName>
                                        </p:attrNameLst>
                                      </p:cBhvr>
                                      <p:tavLst>
                                        <p:tav tm="0">
                                          <p:val>
                                            <p:strVal val="#ppt_w"/>
                                          </p:val>
                                        </p:tav>
                                        <p:tav tm="100000">
                                          <p:val>
                                            <p:strVal val="#ppt_w"/>
                                          </p:val>
                                        </p:tav>
                                      </p:tavLst>
                                    </p:anim>
                                    <p:anim calcmode="lin" valueType="num">
                                      <p:cBhvr>
                                        <p:cTn id="31" dur="5000" fill="hold"/>
                                        <p:tgtEl>
                                          <p:spTgt spid="4"/>
                                        </p:tgtEl>
                                        <p:attrNameLst>
                                          <p:attrName>ppt_h</p:attrName>
                                        </p:attrNameLst>
                                      </p:cBhvr>
                                      <p:tavLst>
                                        <p:tav tm="0">
                                          <p:val>
                                            <p:fltVal val="0"/>
                                          </p:val>
                                        </p:tav>
                                        <p:tav tm="100000">
                                          <p:val>
                                            <p:strVal val="#ppt_h"/>
                                          </p:val>
                                        </p:tav>
                                      </p:tavLst>
                                    </p:anim>
                                  </p:childTnLst>
                                </p:cTn>
                              </p:par>
                              <p:par>
                                <p:cTn id="32" presetID="3" presetClass="entr" presetSubtype="5"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linds(vertical)">
                                      <p:cBhvr>
                                        <p:cTn id="34" dur="5000"/>
                                        <p:tgtEl>
                                          <p:spTgt spid="14"/>
                                        </p:tgtEl>
                                      </p:cBhvr>
                                    </p:animEffect>
                                  </p:childTnLst>
                                </p:cTn>
                              </p:par>
                            </p:childTnLst>
                          </p:cTn>
                        </p:par>
                        <p:par>
                          <p:cTn id="35" fill="hold">
                            <p:stCondLst>
                              <p:cond delay="5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1"/>
                                          </p:val>
                                        </p:tav>
                                        <p:tav tm="100000">
                                          <p:val>
                                            <p:strVal val="#ppt_x"/>
                                          </p:val>
                                        </p:tav>
                                      </p:tavLst>
                                    </p:anim>
                                    <p:anim calcmode="lin" valueType="num">
                                      <p:cBhvr>
                                        <p:cTn id="4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3" grpId="0" animBg="1"/>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3 Imagen" descr="5529835238_43aa44e7a8_b.jpg"/>
          <p:cNvPicPr>
            <a:picLocks noChangeAspect="1"/>
          </p:cNvPicPr>
          <p:nvPr/>
        </p:nvPicPr>
        <p:blipFill>
          <a:blip r:embed="rId2" cstate="print"/>
          <a:srcRect/>
          <a:stretch>
            <a:fillRect/>
          </a:stretch>
        </p:blipFill>
        <p:spPr bwMode="auto">
          <a:xfrm>
            <a:off x="2411413" y="0"/>
            <a:ext cx="44640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Forma en L"/>
          <p:cNvSpPr/>
          <p:nvPr/>
        </p:nvSpPr>
        <p:spPr>
          <a:xfrm>
            <a:off x="0" y="0"/>
            <a:ext cx="2124075" cy="5715000"/>
          </a:xfrm>
          <a:prstGeom prst="corner">
            <a:avLst>
              <a:gd name="adj1" fmla="val 26471"/>
              <a:gd name="adj2" fmla="val 42616"/>
            </a:avLst>
          </a:prstGeom>
          <a:solidFill>
            <a:srgbClr val="6C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en L"/>
          <p:cNvSpPr/>
          <p:nvPr/>
        </p:nvSpPr>
        <p:spPr>
          <a:xfrm flipH="1">
            <a:off x="7164388" y="0"/>
            <a:ext cx="1979612" cy="5715000"/>
          </a:xfrm>
          <a:prstGeom prst="corner">
            <a:avLst>
              <a:gd name="adj1" fmla="val 28658"/>
              <a:gd name="adj2" fmla="val 39399"/>
            </a:avLst>
          </a:prstGeom>
          <a:solidFill>
            <a:srgbClr val="6C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Forma en L"/>
          <p:cNvSpPr/>
          <p:nvPr/>
        </p:nvSpPr>
        <p:spPr>
          <a:xfrm flipH="1" flipV="1">
            <a:off x="0" y="0"/>
            <a:ext cx="2411413" cy="5715000"/>
          </a:xfrm>
          <a:prstGeom prst="corner">
            <a:avLst>
              <a:gd name="adj1" fmla="val 28240"/>
              <a:gd name="adj2" fmla="val 37801"/>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en L"/>
          <p:cNvSpPr/>
          <p:nvPr/>
        </p:nvSpPr>
        <p:spPr>
          <a:xfrm flipV="1">
            <a:off x="6875463" y="0"/>
            <a:ext cx="2268537" cy="5715000"/>
          </a:xfrm>
          <a:prstGeom prst="corner">
            <a:avLst>
              <a:gd name="adj1" fmla="val 34471"/>
              <a:gd name="adj2" fmla="val 40849"/>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2411413" y="0"/>
            <a:ext cx="4464050" cy="5715000"/>
          </a:xfrm>
          <a:prstGeom prst="rect">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2051050" y="4657725"/>
            <a:ext cx="5006563"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Carmen </a:t>
            </a:r>
            <a:r>
              <a:rPr lang="es-ES" i="1" dirty="0" err="1">
                <a:effectLst>
                  <a:glow rad="101600">
                    <a:schemeClr val="accent2">
                      <a:satMod val="175000"/>
                      <a:alpha val="40000"/>
                    </a:schemeClr>
                  </a:glow>
                  <a:outerShdw blurRad="38100" dist="38100" dir="2700000" algn="tl">
                    <a:srgbClr val="000000">
                      <a:alpha val="43137"/>
                    </a:srgbClr>
                  </a:outerShdw>
                </a:effectLst>
              </a:rPr>
              <a:t>Astete</a:t>
            </a:r>
            <a:r>
              <a:rPr lang="es-ES" i="1" dirty="0">
                <a:effectLst>
                  <a:glow rad="101600">
                    <a:schemeClr val="accent2">
                      <a:satMod val="175000"/>
                      <a:alpha val="40000"/>
                    </a:schemeClr>
                  </a:glow>
                  <a:outerShdw blurRad="38100" dist="38100" dir="2700000" algn="tl">
                    <a:srgbClr val="000000">
                      <a:alpha val="43137"/>
                    </a:srgbClr>
                  </a:outerShdw>
                </a:effectLst>
              </a:rPr>
              <a:t>, diseñadora de trajes de época,</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el año 2014 le tocó ser alcaldesa honorífica</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de la Recreación Histórica de Algodonales. </a:t>
            </a:r>
          </a:p>
        </p:txBody>
      </p:sp>
    </p:spTree>
  </p:cSld>
  <p:clrMapOvr>
    <a:masterClrMapping/>
  </p:clrMapOvr>
  <mc:AlternateContent xmlns:mc="http://schemas.openxmlformats.org/markup-compatibility/2006">
    <mc:Choice xmlns:p14="http://schemas.microsoft.com/office/powerpoint/2010/main" Requires="p14">
      <p:transition spd="slow" p14:dur="2250" advTm="20000">
        <p14:flip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lide(fromBottom)">
                                      <p:cBhvr>
                                        <p:cTn id="7" dur="5000"/>
                                        <p:tgtEl>
                                          <p:spTgt spid="7"/>
                                        </p:tgtEl>
                                      </p:cBhvr>
                                    </p:animEffect>
                                  </p:childTnLst>
                                </p:cTn>
                              </p:par>
                              <p:par>
                                <p:cTn id="8" presetID="12"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lide(fromTop)">
                                      <p:cBhvr>
                                        <p:cTn id="10" dur="5000"/>
                                        <p:tgtEl>
                                          <p:spTgt spid="5"/>
                                        </p:tgtEl>
                                      </p:cBhvr>
                                    </p:animEffect>
                                  </p:childTnLst>
                                </p:cTn>
                              </p:par>
                              <p:par>
                                <p:cTn id="11" presetID="12" presetClass="entr" presetSubtype="4"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slide(fromBottom)">
                                      <p:cBhvr>
                                        <p:cTn id="13" dur="5000"/>
                                        <p:tgtEl>
                                          <p:spTgt spid="8"/>
                                        </p:tgtEl>
                                      </p:cBhvr>
                                    </p:animEffect>
                                  </p:childTnLst>
                                </p:cTn>
                              </p:par>
                              <p:par>
                                <p:cTn id="14" presetID="12" presetClass="entr" presetSubtype="1"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lide(fromTop)">
                                      <p:cBhvr>
                                        <p:cTn id="16" dur="5000"/>
                                        <p:tgtEl>
                                          <p:spTgt spid="6"/>
                                        </p:tgtEl>
                                      </p:cBhvr>
                                    </p:animEffect>
                                  </p:childTnLst>
                                </p:cTn>
                              </p:par>
                              <p:par>
                                <p:cTn id="17" presetID="3" presetClass="entr" presetSubtype="5" fill="hold" nodeType="withEffect">
                                  <p:stCondLst>
                                    <p:cond delay="0"/>
                                  </p:stCondLst>
                                  <p:childTnLst>
                                    <p:set>
                                      <p:cBhvr>
                                        <p:cTn id="18" dur="1" fill="hold">
                                          <p:stCondLst>
                                            <p:cond delay="0"/>
                                          </p:stCondLst>
                                        </p:cTn>
                                        <p:tgtEl>
                                          <p:spTgt spid="38914"/>
                                        </p:tgtEl>
                                        <p:attrNameLst>
                                          <p:attrName>style.visibility</p:attrName>
                                        </p:attrNameLst>
                                      </p:cBhvr>
                                      <p:to>
                                        <p:strVal val="visible"/>
                                      </p:to>
                                    </p:set>
                                    <p:animEffect transition="in" filter="blinds(vertical)">
                                      <p:cBhvr>
                                        <p:cTn id="19" dur="5000"/>
                                        <p:tgtEl>
                                          <p:spTgt spid="38914"/>
                                        </p:tgtEl>
                                      </p:cBhvr>
                                    </p:animEffect>
                                  </p:childTnLst>
                                </p:cTn>
                              </p:par>
                              <p:par>
                                <p:cTn id="20" presetID="25" presetClass="entr" presetSubtype="0" fill="hold" nodeType="withEffect">
                                  <p:stCondLst>
                                    <p:cond delay="0"/>
                                  </p:stCondLst>
                                  <p:childTnLst>
                                    <p:set>
                                      <p:cBhvr>
                                        <p:cTn id="21" dur="1" fill="hold">
                                          <p:stCondLst>
                                            <p:cond delay="0"/>
                                          </p:stCondLst>
                                        </p:cTn>
                                        <p:tgtEl>
                                          <p:spTgt spid="38914"/>
                                        </p:tgtEl>
                                        <p:attrNameLst>
                                          <p:attrName>style.visibility</p:attrName>
                                        </p:attrNameLst>
                                      </p:cBhvr>
                                      <p:to>
                                        <p:strVal val="visible"/>
                                      </p:to>
                                    </p:set>
                                    <p:anim calcmode="lin" valueType="num">
                                      <p:cBhvr>
                                        <p:cTn id="22" dur="2500" decel="50000" fill="hold">
                                          <p:stCondLst>
                                            <p:cond delay="0"/>
                                          </p:stCondLst>
                                        </p:cTn>
                                        <p:tgtEl>
                                          <p:spTgt spid="38914"/>
                                        </p:tgtEl>
                                        <p:attrNameLst>
                                          <p:attrName>style.rotation</p:attrName>
                                        </p:attrNameLst>
                                      </p:cBhvr>
                                      <p:tavLst>
                                        <p:tav tm="0">
                                          <p:val>
                                            <p:fltVal val="-90"/>
                                          </p:val>
                                        </p:tav>
                                        <p:tav tm="100000">
                                          <p:val>
                                            <p:fltVal val="0"/>
                                          </p:val>
                                        </p:tav>
                                      </p:tavLst>
                                    </p:anim>
                                    <p:anim calcmode="lin" valueType="num">
                                      <p:cBhvr>
                                        <p:cTn id="23" dur="2500" decel="50000" fill="hold">
                                          <p:stCondLst>
                                            <p:cond delay="0"/>
                                          </p:stCondLst>
                                        </p:cTn>
                                        <p:tgtEl>
                                          <p:spTgt spid="38914"/>
                                        </p:tgtEl>
                                        <p:attrNameLst>
                                          <p:attrName>ppt_w</p:attrName>
                                        </p:attrNameLst>
                                      </p:cBhvr>
                                      <p:tavLst>
                                        <p:tav tm="0">
                                          <p:val>
                                            <p:strVal val="#ppt_w"/>
                                          </p:val>
                                        </p:tav>
                                        <p:tav tm="100000">
                                          <p:val>
                                            <p:strVal val="#ppt_w*.05"/>
                                          </p:val>
                                        </p:tav>
                                      </p:tavLst>
                                    </p:anim>
                                    <p:anim calcmode="lin" valueType="num">
                                      <p:cBhvr>
                                        <p:cTn id="24" dur="2500" accel="50000" fill="hold">
                                          <p:stCondLst>
                                            <p:cond delay="2500"/>
                                          </p:stCondLst>
                                        </p:cTn>
                                        <p:tgtEl>
                                          <p:spTgt spid="38914"/>
                                        </p:tgtEl>
                                        <p:attrNameLst>
                                          <p:attrName>ppt_w</p:attrName>
                                        </p:attrNameLst>
                                      </p:cBhvr>
                                      <p:tavLst>
                                        <p:tav tm="0">
                                          <p:val>
                                            <p:strVal val="#ppt_w*.05"/>
                                          </p:val>
                                        </p:tav>
                                        <p:tav tm="100000">
                                          <p:val>
                                            <p:strVal val="#ppt_w"/>
                                          </p:val>
                                        </p:tav>
                                      </p:tavLst>
                                    </p:anim>
                                    <p:anim calcmode="lin" valueType="num">
                                      <p:cBhvr>
                                        <p:cTn id="25" dur="5000" fill="hold"/>
                                        <p:tgtEl>
                                          <p:spTgt spid="38914"/>
                                        </p:tgtEl>
                                        <p:attrNameLst>
                                          <p:attrName>ppt_h</p:attrName>
                                        </p:attrNameLst>
                                      </p:cBhvr>
                                      <p:tavLst>
                                        <p:tav tm="0">
                                          <p:val>
                                            <p:strVal val="#ppt_h"/>
                                          </p:val>
                                        </p:tav>
                                        <p:tav tm="100000">
                                          <p:val>
                                            <p:strVal val="#ppt_h"/>
                                          </p:val>
                                        </p:tav>
                                      </p:tavLst>
                                    </p:anim>
                                    <p:anim calcmode="lin" valueType="num">
                                      <p:cBhvr>
                                        <p:cTn id="26" dur="2500" decel="50000" fill="hold">
                                          <p:stCondLst>
                                            <p:cond delay="0"/>
                                          </p:stCondLst>
                                        </p:cTn>
                                        <p:tgtEl>
                                          <p:spTgt spid="38914"/>
                                        </p:tgtEl>
                                        <p:attrNameLst>
                                          <p:attrName>ppt_x</p:attrName>
                                        </p:attrNameLst>
                                      </p:cBhvr>
                                      <p:tavLst>
                                        <p:tav tm="0">
                                          <p:val>
                                            <p:strVal val="#ppt_x+.4"/>
                                          </p:val>
                                        </p:tav>
                                        <p:tav tm="100000">
                                          <p:val>
                                            <p:strVal val="#ppt_x"/>
                                          </p:val>
                                        </p:tav>
                                      </p:tavLst>
                                    </p:anim>
                                    <p:anim calcmode="lin" valueType="num">
                                      <p:cBhvr>
                                        <p:cTn id="27" dur="2500" decel="50000" fill="hold">
                                          <p:stCondLst>
                                            <p:cond delay="0"/>
                                          </p:stCondLst>
                                        </p:cTn>
                                        <p:tgtEl>
                                          <p:spTgt spid="38914"/>
                                        </p:tgtEl>
                                        <p:attrNameLst>
                                          <p:attrName>ppt_y</p:attrName>
                                        </p:attrNameLst>
                                      </p:cBhvr>
                                      <p:tavLst>
                                        <p:tav tm="0">
                                          <p:val>
                                            <p:strVal val="#ppt_y-.2"/>
                                          </p:val>
                                        </p:tav>
                                        <p:tav tm="100000">
                                          <p:val>
                                            <p:strVal val="#ppt_y+.1"/>
                                          </p:val>
                                        </p:tav>
                                      </p:tavLst>
                                    </p:anim>
                                    <p:anim calcmode="lin" valueType="num">
                                      <p:cBhvr>
                                        <p:cTn id="28" dur="2500" accel="50000" fill="hold">
                                          <p:stCondLst>
                                            <p:cond delay="2500"/>
                                          </p:stCondLst>
                                        </p:cTn>
                                        <p:tgtEl>
                                          <p:spTgt spid="38914"/>
                                        </p:tgtEl>
                                        <p:attrNameLst>
                                          <p:attrName>ppt_y</p:attrName>
                                        </p:attrNameLst>
                                      </p:cBhvr>
                                      <p:tavLst>
                                        <p:tav tm="0">
                                          <p:val>
                                            <p:strVal val="#ppt_y+.1"/>
                                          </p:val>
                                        </p:tav>
                                        <p:tav tm="100000">
                                          <p:val>
                                            <p:strVal val="#ppt_y"/>
                                          </p:val>
                                        </p:tav>
                                      </p:tavLst>
                                    </p:anim>
                                    <p:animEffect transition="in" filter="fade">
                                      <p:cBhvr>
                                        <p:cTn id="29" dur="5000" decel="50000">
                                          <p:stCondLst>
                                            <p:cond delay="0"/>
                                          </p:stCondLst>
                                        </p:cTn>
                                        <p:tgtEl>
                                          <p:spTgt spid="38914"/>
                                        </p:tgtEl>
                                      </p:cBhvr>
                                    </p:animEffect>
                                  </p:childTnLst>
                                </p:cTn>
                              </p:par>
                              <p:par>
                                <p:cTn id="30" presetID="23" presetClass="entr" presetSubtype="16" fill="hold" nodeType="withEffect">
                                  <p:stCondLst>
                                    <p:cond delay="0"/>
                                  </p:stCondLst>
                                  <p:childTnLst>
                                    <p:set>
                                      <p:cBhvr>
                                        <p:cTn id="31" dur="1" fill="hold">
                                          <p:stCondLst>
                                            <p:cond delay="0"/>
                                          </p:stCondLst>
                                        </p:cTn>
                                        <p:tgtEl>
                                          <p:spTgt spid="38914"/>
                                        </p:tgtEl>
                                        <p:attrNameLst>
                                          <p:attrName>style.visibility</p:attrName>
                                        </p:attrNameLst>
                                      </p:cBhvr>
                                      <p:to>
                                        <p:strVal val="visible"/>
                                      </p:to>
                                    </p:set>
                                    <p:anim calcmode="lin" valueType="num">
                                      <p:cBhvr>
                                        <p:cTn id="32" dur="5000" fill="hold"/>
                                        <p:tgtEl>
                                          <p:spTgt spid="38914"/>
                                        </p:tgtEl>
                                        <p:attrNameLst>
                                          <p:attrName>ppt_w</p:attrName>
                                        </p:attrNameLst>
                                      </p:cBhvr>
                                      <p:tavLst>
                                        <p:tav tm="0">
                                          <p:val>
                                            <p:fltVal val="0"/>
                                          </p:val>
                                        </p:tav>
                                        <p:tav tm="100000">
                                          <p:val>
                                            <p:strVal val="#ppt_w"/>
                                          </p:val>
                                        </p:tav>
                                      </p:tavLst>
                                    </p:anim>
                                    <p:anim calcmode="lin" valueType="num">
                                      <p:cBhvr>
                                        <p:cTn id="33" dur="5000" fill="hold"/>
                                        <p:tgtEl>
                                          <p:spTgt spid="38914"/>
                                        </p:tgtEl>
                                        <p:attrNameLst>
                                          <p:attrName>ppt_h</p:attrName>
                                        </p:attrNameLst>
                                      </p:cBhvr>
                                      <p:tavLst>
                                        <p:tav tm="0">
                                          <p:val>
                                            <p:fltVal val="0"/>
                                          </p:val>
                                        </p:tav>
                                        <p:tav tm="100000">
                                          <p:val>
                                            <p:strVal val="#ppt_h"/>
                                          </p:val>
                                        </p:tav>
                                      </p:tavLst>
                                    </p:anim>
                                  </p:childTnLst>
                                </p:cTn>
                              </p:par>
                              <p:par>
                                <p:cTn id="34" presetID="28" presetClass="exit" presetSubtype="0" fill="hold" grpId="0" nodeType="withEffect">
                                  <p:stCondLst>
                                    <p:cond delay="0"/>
                                  </p:stCondLst>
                                  <p:childTnLst>
                                    <p:anim calcmode="lin" valueType="num">
                                      <p:cBhvr>
                                        <p:cTn id="35" dur="5000"/>
                                        <p:tgtEl>
                                          <p:spTgt spid="9"/>
                                        </p:tgtEl>
                                        <p:attrNameLst>
                                          <p:attrName>ppt_x</p:attrName>
                                        </p:attrNameLst>
                                      </p:cBhvr>
                                      <p:tavLst>
                                        <p:tav tm="0">
                                          <p:val>
                                            <p:strVal val="ppt_x"/>
                                          </p:val>
                                        </p:tav>
                                        <p:tav tm="100000">
                                          <p:val>
                                            <p:strVal val="ppt_x"/>
                                          </p:val>
                                        </p:tav>
                                      </p:tavLst>
                                    </p:anim>
                                    <p:anim calcmode="lin" valueType="num">
                                      <p:cBhvr>
                                        <p:cTn id="36" dur="5000"/>
                                        <p:tgtEl>
                                          <p:spTgt spid="9"/>
                                        </p:tgtEl>
                                        <p:attrNameLst>
                                          <p:attrName>ppt_y</p:attrName>
                                        </p:attrNameLst>
                                      </p:cBhvr>
                                      <p:tavLst>
                                        <p:tav tm="0">
                                          <p:val>
                                            <p:strVal val="ppt_y-1"/>
                                          </p:val>
                                        </p:tav>
                                        <p:tav tm="100000">
                                          <p:val>
                                            <p:strVal val="ppt_y+1"/>
                                          </p:val>
                                        </p:tav>
                                      </p:tavLst>
                                    </p:anim>
                                    <p:set>
                                      <p:cBhvr>
                                        <p:cTn id="37" dur="1" fill="hold">
                                          <p:stCondLst>
                                            <p:cond delay="4999"/>
                                          </p:stCondLst>
                                        </p:cTn>
                                        <p:tgtEl>
                                          <p:spTgt spid="9"/>
                                        </p:tgtEl>
                                        <p:attrNameLst>
                                          <p:attrName>style.visibility</p:attrName>
                                        </p:attrNameLst>
                                      </p:cBhvr>
                                      <p:to>
                                        <p:strVal val="hidden"/>
                                      </p:to>
                                    </p:set>
                                  </p:childTnLst>
                                </p:cTn>
                              </p:par>
                              <p:par>
                                <p:cTn id="38" presetID="3" presetClass="exit" presetSubtype="10" fill="hold" grpId="1" nodeType="withEffect">
                                  <p:stCondLst>
                                    <p:cond delay="0"/>
                                  </p:stCondLst>
                                  <p:childTnLst>
                                    <p:animEffect transition="out" filter="blinds(horizontal)">
                                      <p:cBhvr>
                                        <p:cTn id="39" dur="5000"/>
                                        <p:tgtEl>
                                          <p:spTgt spid="9"/>
                                        </p:tgtEl>
                                      </p:cBhvr>
                                    </p:animEffect>
                                    <p:set>
                                      <p:cBhvr>
                                        <p:cTn id="40" dur="1" fill="hold">
                                          <p:stCondLst>
                                            <p:cond delay="4999"/>
                                          </p:stCondLst>
                                        </p:cTn>
                                        <p:tgtEl>
                                          <p:spTgt spid="9"/>
                                        </p:tgtEl>
                                        <p:attrNameLst>
                                          <p:attrName>style.visibility</p:attrName>
                                        </p:attrNameLst>
                                      </p:cBhvr>
                                      <p:to>
                                        <p:strVal val="hidden"/>
                                      </p:to>
                                    </p:set>
                                  </p:childTnLst>
                                </p:cTn>
                              </p:par>
                            </p:childTnLst>
                          </p:cTn>
                        </p:par>
                        <p:par>
                          <p:cTn id="41" fill="hold">
                            <p:stCondLst>
                              <p:cond delay="5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10"/>
                                        </p:tgtEl>
                                        <p:attrNameLst>
                                          <p:attrName>style.visibility</p:attrName>
                                        </p:attrNameLst>
                                      </p:cBhvr>
                                      <p:to>
                                        <p:strVal val="visible"/>
                                      </p:to>
                                    </p:set>
                                    <p:animEffect transition="in" filter="fade">
                                      <p:cBhvr>
                                        <p:cTn id="44" dur="1000"/>
                                        <p:tgtEl>
                                          <p:spTgt spid="10"/>
                                        </p:tgtEl>
                                      </p:cBhvr>
                                    </p:animEffect>
                                    <p:anim calcmode="lin" valueType="num">
                                      <p:cBhvr>
                                        <p:cTn id="45" dur="1000" fill="hold"/>
                                        <p:tgtEl>
                                          <p:spTgt spid="10"/>
                                        </p:tgtEl>
                                        <p:attrNameLst>
                                          <p:attrName>ppt_x</p:attrName>
                                        </p:attrNameLst>
                                      </p:cBhvr>
                                      <p:tavLst>
                                        <p:tav tm="0">
                                          <p:val>
                                            <p:strVal val="#ppt_x-.1"/>
                                          </p:val>
                                        </p:tav>
                                        <p:tav tm="100000">
                                          <p:val>
                                            <p:strVal val="#ppt_x"/>
                                          </p:val>
                                        </p:tav>
                                      </p:tavLst>
                                    </p:anim>
                                    <p:anim calcmode="lin" valueType="num">
                                      <p:cBhvr>
                                        <p:cTn id="4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hocolate-HD.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rot="5400000">
            <a:off x="94457" y="1092993"/>
            <a:ext cx="5715000" cy="3529013"/>
          </a:xfrm>
          <a:prstGeom prst="triangle">
            <a:avLst>
              <a:gd name="adj" fmla="val 47702"/>
            </a:avLst>
          </a:prstGeom>
          <a:solidFill>
            <a:schemeClr val="accent3">
              <a:lumMod val="50000"/>
              <a:alpha val="67000"/>
            </a:schemeClr>
          </a:solidFill>
          <a:ln>
            <a:solidFill>
              <a:schemeClr val="accent5">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5400000" flipV="1">
            <a:off x="3298826" y="985837"/>
            <a:ext cx="5715000" cy="3743325"/>
          </a:xfrm>
          <a:prstGeom prst="triangle">
            <a:avLst>
              <a:gd name="adj" fmla="val 47702"/>
            </a:avLst>
          </a:prstGeom>
          <a:solidFill>
            <a:schemeClr val="accent3">
              <a:lumMod val="50000"/>
              <a:alpha val="67000"/>
            </a:schemeClr>
          </a:solidFill>
          <a:ln>
            <a:solidFill>
              <a:schemeClr val="accent5">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5400000">
            <a:off x="-1219200" y="1219200"/>
            <a:ext cx="5715000" cy="3276600"/>
          </a:xfrm>
          <a:prstGeom prst="triangle">
            <a:avLst>
              <a:gd name="adj" fmla="val 47702"/>
            </a:avLst>
          </a:prstGeom>
          <a:solidFill>
            <a:schemeClr val="accent3">
              <a:lumMod val="50000"/>
              <a:alpha val="67000"/>
            </a:schemeClr>
          </a:solidFill>
          <a:ln>
            <a:solidFill>
              <a:schemeClr val="accent5">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5400000" flipV="1">
            <a:off x="4648200" y="1219200"/>
            <a:ext cx="5715000" cy="3276600"/>
          </a:xfrm>
          <a:prstGeom prst="triangle">
            <a:avLst>
              <a:gd name="adj" fmla="val 47702"/>
            </a:avLst>
          </a:prstGeom>
          <a:solidFill>
            <a:schemeClr val="accent3">
              <a:lumMod val="50000"/>
              <a:alpha val="67000"/>
            </a:schemeClr>
          </a:solidFill>
          <a:ln>
            <a:solidFill>
              <a:schemeClr val="accent5">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3249" name="Rectangle 1"/>
          <p:cNvSpPr>
            <a:spLocks noChangeArrowheads="1"/>
          </p:cNvSpPr>
          <p:nvPr/>
        </p:nvSpPr>
        <p:spPr bwMode="auto">
          <a:xfrm>
            <a:off x="323528" y="4369668"/>
            <a:ext cx="853244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Recreaci</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n Actual (2 de Mayo):</a:t>
            </a:r>
            <a:r>
              <a:rPr lang="es-ES" i="1" dirty="0" smtClean="0">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Hoy en d</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í</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a, estas historias se reviven cada a</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ñ</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o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a principios de mayo con una de las recreaciones hist</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ricas m</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á</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s importantes de la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sierra gaditana, donde el pueblo escenifica el asalto franc</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é</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s y la defensa civil con el fin de recordar su pasado heroico.</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flip dir="l"/>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16" presetClass="entr" presetSubtype="2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Horizontal)">
                                      <p:cBhvr>
                                        <p:cTn id="13" dur="3000"/>
                                        <p:tgtEl>
                                          <p:spTgt spid="9"/>
                                        </p:tgtEl>
                                      </p:cBhvr>
                                    </p:animEffect>
                                  </p:childTnLst>
                                </p:cTn>
                              </p:par>
                              <p:par>
                                <p:cTn id="14" presetID="16" presetClass="entr" presetSubtype="26"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arn(inHorizontal)">
                                      <p:cBhvr>
                                        <p:cTn id="16" dur="3000"/>
                                        <p:tgtEl>
                                          <p:spTgt spid="10"/>
                                        </p:tgtEl>
                                      </p:cBhvr>
                                    </p:animEffect>
                                  </p:childTnLst>
                                </p:cTn>
                              </p:par>
                              <p:par>
                                <p:cTn id="17" presetID="8" presetClass="emph" presetSubtype="0" fill="hold" nodeType="withEffect">
                                  <p:stCondLst>
                                    <p:cond delay="0"/>
                                  </p:stCondLst>
                                  <p:childTnLst>
                                    <p:animRot by="21600000">
                                      <p:cBhvr>
                                        <p:cTn id="18" dur="3000" fill="hold"/>
                                        <p:tgtEl>
                                          <p:spTgt spid="5"/>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9"/>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6"/>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10"/>
                                        </p:tgtEl>
                                        <p:attrNameLst>
                                          <p:attrName>r</p:attrName>
                                        </p:attrNameLst>
                                      </p:cBhvr>
                                    </p:animRot>
                                  </p:childTnLst>
                                </p:cTn>
                              </p:par>
                            </p:childTnLst>
                          </p:cTn>
                        </p:par>
                        <p:par>
                          <p:cTn id="25" fill="hold">
                            <p:stCondLst>
                              <p:cond delay="3000"/>
                            </p:stCondLst>
                            <p:childTnLst>
                              <p:par>
                                <p:cTn id="26" presetID="2" presetClass="exit" presetSubtype="8" fill="hold" nodeType="afterEffect">
                                  <p:stCondLst>
                                    <p:cond delay="0"/>
                                  </p:stCondLst>
                                  <p:childTnLst>
                                    <p:anim calcmode="lin" valueType="num">
                                      <p:cBhvr additive="base">
                                        <p:cTn id="27" dur="3000"/>
                                        <p:tgtEl>
                                          <p:spTgt spid="5"/>
                                        </p:tgtEl>
                                        <p:attrNameLst>
                                          <p:attrName>ppt_x</p:attrName>
                                        </p:attrNameLst>
                                      </p:cBhvr>
                                      <p:tavLst>
                                        <p:tav tm="0">
                                          <p:val>
                                            <p:strVal val="ppt_x"/>
                                          </p:val>
                                        </p:tav>
                                        <p:tav tm="100000">
                                          <p:val>
                                            <p:strVal val="0-ppt_w/2"/>
                                          </p:val>
                                        </p:tav>
                                      </p:tavLst>
                                    </p:anim>
                                    <p:anim calcmode="lin" valueType="num">
                                      <p:cBhvr additive="base">
                                        <p:cTn id="28" dur="3000"/>
                                        <p:tgtEl>
                                          <p:spTgt spid="5"/>
                                        </p:tgtEl>
                                        <p:attrNameLst>
                                          <p:attrName>ppt_y</p:attrName>
                                        </p:attrNameLst>
                                      </p:cBhvr>
                                      <p:tavLst>
                                        <p:tav tm="0">
                                          <p:val>
                                            <p:strVal val="ppt_y"/>
                                          </p:val>
                                        </p:tav>
                                        <p:tav tm="100000">
                                          <p:val>
                                            <p:strVal val="ppt_y"/>
                                          </p:val>
                                        </p:tav>
                                      </p:tavLst>
                                    </p:anim>
                                    <p:set>
                                      <p:cBhvr>
                                        <p:cTn id="29" dur="1" fill="hold">
                                          <p:stCondLst>
                                            <p:cond delay="2999"/>
                                          </p:stCondLst>
                                        </p:cTn>
                                        <p:tgtEl>
                                          <p:spTgt spid="5"/>
                                        </p:tgtEl>
                                        <p:attrNameLst>
                                          <p:attrName>style.visibility</p:attrName>
                                        </p:attrNameLst>
                                      </p:cBhvr>
                                      <p:to>
                                        <p:strVal val="hidden"/>
                                      </p:to>
                                    </p:set>
                                  </p:childTnLst>
                                </p:cTn>
                              </p:par>
                              <p:par>
                                <p:cTn id="30" presetID="2" presetClass="exit" presetSubtype="8" fill="hold" nodeType="withEffect">
                                  <p:stCondLst>
                                    <p:cond delay="0"/>
                                  </p:stCondLst>
                                  <p:childTnLst>
                                    <p:anim calcmode="lin" valueType="num">
                                      <p:cBhvr additive="base">
                                        <p:cTn id="31" dur="3000"/>
                                        <p:tgtEl>
                                          <p:spTgt spid="9"/>
                                        </p:tgtEl>
                                        <p:attrNameLst>
                                          <p:attrName>ppt_x</p:attrName>
                                        </p:attrNameLst>
                                      </p:cBhvr>
                                      <p:tavLst>
                                        <p:tav tm="0">
                                          <p:val>
                                            <p:strVal val="ppt_x"/>
                                          </p:val>
                                        </p:tav>
                                        <p:tav tm="100000">
                                          <p:val>
                                            <p:strVal val="0-ppt_w/2"/>
                                          </p:val>
                                        </p:tav>
                                      </p:tavLst>
                                    </p:anim>
                                    <p:anim calcmode="lin" valueType="num">
                                      <p:cBhvr additive="base">
                                        <p:cTn id="32" dur="3000"/>
                                        <p:tgtEl>
                                          <p:spTgt spid="9"/>
                                        </p:tgtEl>
                                        <p:attrNameLst>
                                          <p:attrName>ppt_y</p:attrName>
                                        </p:attrNameLst>
                                      </p:cBhvr>
                                      <p:tavLst>
                                        <p:tav tm="0">
                                          <p:val>
                                            <p:strVal val="ppt_y"/>
                                          </p:val>
                                        </p:tav>
                                        <p:tav tm="100000">
                                          <p:val>
                                            <p:strVal val="ppt_y"/>
                                          </p:val>
                                        </p:tav>
                                      </p:tavLst>
                                    </p:anim>
                                    <p:set>
                                      <p:cBhvr>
                                        <p:cTn id="33" dur="1" fill="hold">
                                          <p:stCondLst>
                                            <p:cond delay="2999"/>
                                          </p:stCondLst>
                                        </p:cTn>
                                        <p:tgtEl>
                                          <p:spTgt spid="9"/>
                                        </p:tgtEl>
                                        <p:attrNameLst>
                                          <p:attrName>style.visibility</p:attrName>
                                        </p:attrNameLst>
                                      </p:cBhvr>
                                      <p:to>
                                        <p:strVal val="hidden"/>
                                      </p:to>
                                    </p:set>
                                  </p:childTnLst>
                                </p:cTn>
                              </p:par>
                              <p:par>
                                <p:cTn id="34" presetID="2" presetClass="exit" presetSubtype="2" fill="hold" nodeType="withEffect">
                                  <p:stCondLst>
                                    <p:cond delay="0"/>
                                  </p:stCondLst>
                                  <p:childTnLst>
                                    <p:anim calcmode="lin" valueType="num">
                                      <p:cBhvr additive="base">
                                        <p:cTn id="35" dur="3000"/>
                                        <p:tgtEl>
                                          <p:spTgt spid="6"/>
                                        </p:tgtEl>
                                        <p:attrNameLst>
                                          <p:attrName>ppt_x</p:attrName>
                                        </p:attrNameLst>
                                      </p:cBhvr>
                                      <p:tavLst>
                                        <p:tav tm="0">
                                          <p:val>
                                            <p:strVal val="ppt_x"/>
                                          </p:val>
                                        </p:tav>
                                        <p:tav tm="100000">
                                          <p:val>
                                            <p:strVal val="1+ppt_w/2"/>
                                          </p:val>
                                        </p:tav>
                                      </p:tavLst>
                                    </p:anim>
                                    <p:anim calcmode="lin" valueType="num">
                                      <p:cBhvr additive="base">
                                        <p:cTn id="36" dur="3000"/>
                                        <p:tgtEl>
                                          <p:spTgt spid="6"/>
                                        </p:tgtEl>
                                        <p:attrNameLst>
                                          <p:attrName>ppt_y</p:attrName>
                                        </p:attrNameLst>
                                      </p:cBhvr>
                                      <p:tavLst>
                                        <p:tav tm="0">
                                          <p:val>
                                            <p:strVal val="ppt_y"/>
                                          </p:val>
                                        </p:tav>
                                        <p:tav tm="100000">
                                          <p:val>
                                            <p:strVal val="ppt_y"/>
                                          </p:val>
                                        </p:tav>
                                      </p:tavLst>
                                    </p:anim>
                                    <p:set>
                                      <p:cBhvr>
                                        <p:cTn id="37" dur="1" fill="hold">
                                          <p:stCondLst>
                                            <p:cond delay="2999"/>
                                          </p:stCondLst>
                                        </p:cTn>
                                        <p:tgtEl>
                                          <p:spTgt spid="6"/>
                                        </p:tgtEl>
                                        <p:attrNameLst>
                                          <p:attrName>style.visibility</p:attrName>
                                        </p:attrNameLst>
                                      </p:cBhvr>
                                      <p:to>
                                        <p:strVal val="hidden"/>
                                      </p:to>
                                    </p:set>
                                  </p:childTnLst>
                                </p:cTn>
                              </p:par>
                              <p:par>
                                <p:cTn id="38" presetID="2" presetClass="exit" presetSubtype="2" fill="hold" nodeType="withEffect">
                                  <p:stCondLst>
                                    <p:cond delay="0"/>
                                  </p:stCondLst>
                                  <p:childTnLst>
                                    <p:anim calcmode="lin" valueType="num">
                                      <p:cBhvr additive="base">
                                        <p:cTn id="39" dur="3000"/>
                                        <p:tgtEl>
                                          <p:spTgt spid="10"/>
                                        </p:tgtEl>
                                        <p:attrNameLst>
                                          <p:attrName>ppt_x</p:attrName>
                                        </p:attrNameLst>
                                      </p:cBhvr>
                                      <p:tavLst>
                                        <p:tav tm="0">
                                          <p:val>
                                            <p:strVal val="ppt_x"/>
                                          </p:val>
                                        </p:tav>
                                        <p:tav tm="100000">
                                          <p:val>
                                            <p:strVal val="1+ppt_w/2"/>
                                          </p:val>
                                        </p:tav>
                                      </p:tavLst>
                                    </p:anim>
                                    <p:anim calcmode="lin" valueType="num">
                                      <p:cBhvr additive="base">
                                        <p:cTn id="40" dur="3000"/>
                                        <p:tgtEl>
                                          <p:spTgt spid="10"/>
                                        </p:tgtEl>
                                        <p:attrNameLst>
                                          <p:attrName>ppt_y</p:attrName>
                                        </p:attrNameLst>
                                      </p:cBhvr>
                                      <p:tavLst>
                                        <p:tav tm="0">
                                          <p:val>
                                            <p:strVal val="ppt_y"/>
                                          </p:val>
                                        </p:tav>
                                        <p:tav tm="100000">
                                          <p:val>
                                            <p:strVal val="ppt_y"/>
                                          </p:val>
                                        </p:tav>
                                      </p:tavLst>
                                    </p:anim>
                                    <p:set>
                                      <p:cBhvr>
                                        <p:cTn id="41" dur="1" fill="hold">
                                          <p:stCondLst>
                                            <p:cond delay="2999"/>
                                          </p:stCondLst>
                                        </p:cTn>
                                        <p:tgtEl>
                                          <p:spTgt spid="10"/>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3000" fill="hold"/>
                                        <p:tgtEl>
                                          <p:spTgt spid="4"/>
                                        </p:tgtEl>
                                        <p:attrNameLst>
                                          <p:attrName>ppt_w</p:attrName>
                                        </p:attrNameLst>
                                      </p:cBhvr>
                                      <p:tavLst>
                                        <p:tav tm="0">
                                          <p:val>
                                            <p:strVal val="2/3*#ppt_w"/>
                                          </p:val>
                                        </p:tav>
                                        <p:tav tm="100000">
                                          <p:val>
                                            <p:strVal val="#ppt_w"/>
                                          </p:val>
                                        </p:tav>
                                      </p:tavLst>
                                    </p:anim>
                                    <p:anim calcmode="lin" valueType="num">
                                      <p:cBhvr>
                                        <p:cTn id="45" dur="3000" fill="hold"/>
                                        <p:tgtEl>
                                          <p:spTgt spid="4"/>
                                        </p:tgtEl>
                                        <p:attrNameLst>
                                          <p:attrName>ppt_h</p:attrName>
                                        </p:attrNameLst>
                                      </p:cBhvr>
                                      <p:tavLst>
                                        <p:tav tm="0">
                                          <p:val>
                                            <p:strVal val="2/3*#ppt_h"/>
                                          </p:val>
                                        </p:tav>
                                        <p:tav tm="100000">
                                          <p:val>
                                            <p:strVal val="#ppt_h"/>
                                          </p:val>
                                        </p:tav>
                                      </p:tavLst>
                                    </p:anim>
                                  </p:childTnLst>
                                </p:cTn>
                              </p:par>
                              <p:par>
                                <p:cTn id="46" presetID="16" presetClass="entr" presetSubtype="37"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barn(outVertical)">
                                      <p:cBhvr>
                                        <p:cTn id="48" dur="3000"/>
                                        <p:tgtEl>
                                          <p:spTgt spid="4"/>
                                        </p:tgtEl>
                                      </p:cBhvr>
                                    </p:animEffect>
                                  </p:childTnLst>
                                </p:cTn>
                              </p:par>
                            </p:childTnLst>
                          </p:cTn>
                        </p:par>
                        <p:par>
                          <p:cTn id="49" fill="hold">
                            <p:stCondLst>
                              <p:cond delay="6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53249"/>
                                        </p:tgtEl>
                                        <p:attrNameLst>
                                          <p:attrName>style.visibility</p:attrName>
                                        </p:attrNameLst>
                                      </p:cBhvr>
                                      <p:to>
                                        <p:strVal val="visible"/>
                                      </p:to>
                                    </p:set>
                                    <p:animEffect transition="in" filter="fade">
                                      <p:cBhvr>
                                        <p:cTn id="52" dur="1000"/>
                                        <p:tgtEl>
                                          <p:spTgt spid="53249"/>
                                        </p:tgtEl>
                                      </p:cBhvr>
                                    </p:animEffect>
                                    <p:anim calcmode="lin" valueType="num">
                                      <p:cBhvr>
                                        <p:cTn id="53" dur="1000" fill="hold"/>
                                        <p:tgtEl>
                                          <p:spTgt spid="53249"/>
                                        </p:tgtEl>
                                        <p:attrNameLst>
                                          <p:attrName>ppt_x</p:attrName>
                                        </p:attrNameLst>
                                      </p:cBhvr>
                                      <p:tavLst>
                                        <p:tav tm="0">
                                          <p:val>
                                            <p:strVal val="#ppt_x-.1"/>
                                          </p:val>
                                        </p:tav>
                                        <p:tav tm="100000">
                                          <p:val>
                                            <p:strVal val="#ppt_x"/>
                                          </p:val>
                                        </p:tav>
                                      </p:tavLst>
                                    </p:anim>
                                    <p:anim calcmode="lin" valueType="num">
                                      <p:cBhvr>
                                        <p:cTn id="54" dur="1000" fill="hold"/>
                                        <p:tgtEl>
                                          <p:spTgt spid="532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4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4da3b7fbbce2345d7772b0674a318d5.jpg"/>
          <p:cNvPicPr>
            <a:picLocks noChangeAspect="1"/>
          </p:cNvPicPr>
          <p:nvPr/>
        </p:nvPicPr>
        <p:blipFill>
          <a:blip r:embed="rId2" cstate="print"/>
          <a:srcRect/>
          <a:stretch>
            <a:fillRect/>
          </a:stretch>
        </p:blipFill>
        <p:spPr bwMode="auto">
          <a:xfrm>
            <a:off x="6350" y="0"/>
            <a:ext cx="9131300" cy="5707063"/>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pic>
        <p:nvPicPr>
          <p:cNvPr id="5" name="4 Imagen" descr="e4da3b7fbbce2345d7772b0674a318d5.jpg"/>
          <p:cNvPicPr>
            <a:picLocks noChangeAspect="1"/>
          </p:cNvPicPr>
          <p:nvPr/>
        </p:nvPicPr>
        <p:blipFill>
          <a:blip r:embed="rId2" cstate="print"/>
          <a:srcRect/>
          <a:stretch>
            <a:fillRect/>
          </a:stretch>
        </p:blipFill>
        <p:spPr bwMode="auto">
          <a:xfrm>
            <a:off x="6350" y="0"/>
            <a:ext cx="9131300" cy="5707063"/>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pic>
        <p:nvPicPr>
          <p:cNvPr id="7" name="6 Imagen" descr="e4da3b7fbbce2345d7772b0674a318d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8313" y="4586288"/>
            <a:ext cx="82073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villa de Algodonales, uno de los famosos pueblos blancos gaditanos, constituye paso obligado para acceder al Parque Natural de la Sierra de Grazalema. Su casco antiguo está declarado Bien de Interés Cultural.</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7000">
        <p15:prstTrans prst="peelOff"/>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5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fltVal val="0"/>
                                          </p:val>
                                        </p:tav>
                                        <p:tav tm="100000">
                                          <p:val>
                                            <p:strVal val="#ppt_w"/>
                                          </p:val>
                                        </p:tav>
                                      </p:tavLst>
                                    </p:anim>
                                    <p:anim calcmode="lin" valueType="num">
                                      <p:cBhvr>
                                        <p:cTn id="11" dur="5000" fill="hold"/>
                                        <p:tgtEl>
                                          <p:spTgt spid="5"/>
                                        </p:tgtEl>
                                        <p:attrNameLst>
                                          <p:attrName>ppt_h</p:attrName>
                                        </p:attrNameLst>
                                      </p:cBhvr>
                                      <p:tavLst>
                                        <p:tav tm="0">
                                          <p:val>
                                            <p:strVal val="#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5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5000"/>
                                        <p:tgtEl>
                                          <p:spTgt spid="4"/>
                                        </p:tgtEl>
                                      </p:cBhvr>
                                    </p:animEffect>
                                  </p:childTnLst>
                                </p:cTn>
                              </p:par>
                              <p:par>
                                <p:cTn id="22" presetID="50" presetClass="entr" presetSubtype="0" decel="100000"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0" fill="hold"/>
                                        <p:tgtEl>
                                          <p:spTgt spid="7"/>
                                        </p:tgtEl>
                                        <p:attrNameLst>
                                          <p:attrName>ppt_w</p:attrName>
                                        </p:attrNameLst>
                                      </p:cBhvr>
                                      <p:tavLst>
                                        <p:tav tm="0">
                                          <p:val>
                                            <p:strVal val="#ppt_w+.3"/>
                                          </p:val>
                                        </p:tav>
                                        <p:tav tm="100000">
                                          <p:val>
                                            <p:strVal val="#ppt_w"/>
                                          </p:val>
                                        </p:tav>
                                      </p:tavLst>
                                    </p:anim>
                                    <p:anim calcmode="lin" valueType="num">
                                      <p:cBhvr>
                                        <p:cTn id="25" dur="5000" fill="hold"/>
                                        <p:tgtEl>
                                          <p:spTgt spid="7"/>
                                        </p:tgtEl>
                                        <p:attrNameLst>
                                          <p:attrName>ppt_h</p:attrName>
                                        </p:attrNameLst>
                                      </p:cBhvr>
                                      <p:tavLst>
                                        <p:tav tm="0">
                                          <p:val>
                                            <p:strVal val="#ppt_h"/>
                                          </p:val>
                                        </p:tav>
                                        <p:tav tm="100000">
                                          <p:val>
                                            <p:strVal val="#ppt_h"/>
                                          </p:val>
                                        </p:tav>
                                      </p:tavLst>
                                    </p:anim>
                                    <p:animEffect transition="in" filter="fade">
                                      <p:cBhvr>
                                        <p:cTn id="26" dur="5000"/>
                                        <p:tgtEl>
                                          <p:spTgt spid="7"/>
                                        </p:tgtEl>
                                      </p:cBhvr>
                                    </p:animEffect>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1"/>
                                          </p:val>
                                        </p:tav>
                                        <p:tav tm="100000">
                                          <p:val>
                                            <p:strVal val="#ppt_x"/>
                                          </p:val>
                                        </p:tav>
                                      </p:tavLst>
                                    </p:anim>
                                    <p:anim calcmode="lin" valueType="num">
                                      <p:cBhvr>
                                        <p:cTn id="3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od_Drinks_Chocolate_with_milk_032429_.jpg"/>
          <p:cNvPicPr>
            <a:picLocks noChangeAspect="1"/>
          </p:cNvPicPr>
          <p:nvPr/>
        </p:nvPicPr>
        <p:blipFill>
          <a:blip r:embed="rId2" cstate="print"/>
          <a:srcRect/>
          <a:stretch>
            <a:fillRect/>
          </a:stretch>
        </p:blipFill>
        <p:spPr bwMode="auto">
          <a:xfrm>
            <a:off x="4763" y="0"/>
            <a:ext cx="91344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827088" y="0"/>
            <a:ext cx="4143375" cy="5715000"/>
          </a:xfrm>
          <a:prstGeom prst="moon">
            <a:avLst/>
          </a:prstGeom>
          <a:solidFill>
            <a:schemeClr val="accent4">
              <a:lumMod val="60000"/>
              <a:lumOff val="40000"/>
              <a:alpha val="67000"/>
            </a:schemeClr>
          </a:solidFill>
          <a:ln>
            <a:solidFill>
              <a:schemeClr val="accent4">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Luna"/>
          <p:cNvSpPr/>
          <p:nvPr/>
        </p:nvSpPr>
        <p:spPr>
          <a:xfrm flipH="1">
            <a:off x="4787900" y="0"/>
            <a:ext cx="3633788" cy="5715000"/>
          </a:xfrm>
          <a:prstGeom prst="moon">
            <a:avLst/>
          </a:prstGeom>
          <a:solidFill>
            <a:schemeClr val="accent4">
              <a:lumMod val="60000"/>
              <a:lumOff val="40000"/>
              <a:alpha val="67000"/>
            </a:schemeClr>
          </a:solidFill>
          <a:ln>
            <a:solidFill>
              <a:schemeClr val="accent4">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755650" y="4657725"/>
            <a:ext cx="79200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err="1" smtClean="0">
                <a:effectLst>
                  <a:glow rad="101600">
                    <a:schemeClr val="accent2">
                      <a:satMod val="175000"/>
                      <a:alpha val="40000"/>
                    </a:schemeClr>
                  </a:glow>
                  <a:outerShdw blurRad="38100" dist="38100" dir="2700000" algn="tl">
                    <a:srgbClr val="1F497D"/>
                  </a:outerShdw>
                </a:effectLst>
              </a:rPr>
              <a:t>E´lalgorrobo</a:t>
            </a:r>
            <a:r>
              <a:rPr lang="es-ES" b="1" i="1" dirty="0">
                <a:effectLst>
                  <a:glow rad="101600">
                    <a:schemeClr val="accent2">
                      <a:satMod val="175000"/>
                      <a:alpha val="40000"/>
                    </a:schemeClr>
                  </a:glow>
                  <a:outerShdw blurRad="38100" dist="38100" dir="2700000" algn="tl">
                    <a:srgbClr val="1F497D"/>
                  </a:outerShdw>
                </a:effectLst>
              </a:rPr>
              <a:t>, </a:t>
            </a:r>
            <a:r>
              <a:rPr lang="es-ES" i="1" dirty="0">
                <a:effectLst>
                  <a:glow rad="101600">
                    <a:schemeClr val="accent2">
                      <a:satMod val="175000"/>
                      <a:alpha val="40000"/>
                    </a:schemeClr>
                  </a:glow>
                  <a:outerShdw blurRad="38100" dist="38100" dir="2700000" algn="tl">
                    <a:srgbClr val="1F497D"/>
                  </a:outerShdw>
                </a:effectLst>
              </a:rPr>
              <a:t>es un proscrito y tiene puesto precio a su cabeza, si vas con la cesta de la compra y te ve, hecha a correr o se la comerá toda de una </a:t>
            </a:r>
            <a:r>
              <a:rPr lang="es-ES" i="1" dirty="0" smtClean="0">
                <a:effectLst>
                  <a:glow rad="101600">
                    <a:schemeClr val="accent2">
                      <a:satMod val="175000"/>
                      <a:alpha val="40000"/>
                    </a:schemeClr>
                  </a:glow>
                  <a:outerShdw blurRad="38100" dist="38100" dir="2700000" algn="tl">
                    <a:srgbClr val="1F497D"/>
                  </a:outerShdw>
                </a:effectLst>
              </a:rPr>
              <a:t>sola vez, nunca </a:t>
            </a:r>
            <a:r>
              <a:rPr lang="es-ES" i="1" dirty="0">
                <a:effectLst>
                  <a:glow rad="101600">
                    <a:schemeClr val="accent2">
                      <a:satMod val="175000"/>
                      <a:alpha val="40000"/>
                    </a:schemeClr>
                  </a:glow>
                  <a:outerShdw blurRad="38100" dist="38100" dir="2700000" algn="tl">
                    <a:srgbClr val="1F497D"/>
                  </a:outerShdw>
                </a:effectLst>
              </a:rPr>
              <a:t>olvides esta cara; si le ves ¡¡CORRE!!</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7000">
        <p15:prstTrans prst="peelOff" invX="1"/>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8" presetClass="emph" presetSubtype="0" fill="hold" nodeType="withEffect">
                                  <p:stCondLst>
                                    <p:cond delay="0"/>
                                  </p:stCondLst>
                                  <p:childTnLst>
                                    <p:animRot by="21600000">
                                      <p:cBhvr>
                                        <p:cTn id="12" dur="3000" fill="hold"/>
                                        <p:tgtEl>
                                          <p:spTgt spid="5"/>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childTnLst>
                          </p:cTn>
                        </p:par>
                        <p:par>
                          <p:cTn id="15" fill="hold">
                            <p:stCondLst>
                              <p:cond delay="3000"/>
                            </p:stCondLst>
                            <p:childTnLst>
                              <p:par>
                                <p:cTn id="16" presetID="2" presetClass="exit" presetSubtype="2" fill="hold" nodeType="afterEffect">
                                  <p:stCondLst>
                                    <p:cond delay="0"/>
                                  </p:stCondLst>
                                  <p:childTnLst>
                                    <p:anim calcmode="lin" valueType="num">
                                      <p:cBhvr additive="base">
                                        <p:cTn id="17" dur="3000"/>
                                        <p:tgtEl>
                                          <p:spTgt spid="5"/>
                                        </p:tgtEl>
                                        <p:attrNameLst>
                                          <p:attrName>ppt_x</p:attrName>
                                        </p:attrNameLst>
                                      </p:cBhvr>
                                      <p:tavLst>
                                        <p:tav tm="0">
                                          <p:val>
                                            <p:strVal val="ppt_x"/>
                                          </p:val>
                                        </p:tav>
                                        <p:tav tm="100000">
                                          <p:val>
                                            <p:strVal val="1+ppt_w/2"/>
                                          </p:val>
                                        </p:tav>
                                      </p:tavLst>
                                    </p:anim>
                                    <p:anim calcmode="lin" valueType="num">
                                      <p:cBhvr additive="base">
                                        <p:cTn id="18" dur="3000"/>
                                        <p:tgtEl>
                                          <p:spTgt spid="5"/>
                                        </p:tgtEl>
                                        <p:attrNameLst>
                                          <p:attrName>ppt_y</p:attrName>
                                        </p:attrNameLst>
                                      </p:cBhvr>
                                      <p:tavLst>
                                        <p:tav tm="0">
                                          <p:val>
                                            <p:strVal val="ppt_y"/>
                                          </p:val>
                                        </p:tav>
                                        <p:tav tm="100000">
                                          <p:val>
                                            <p:strVal val="ppt_y"/>
                                          </p:val>
                                        </p:tav>
                                      </p:tavLst>
                                    </p:anim>
                                    <p:set>
                                      <p:cBhvr>
                                        <p:cTn id="19" dur="1" fill="hold">
                                          <p:stCondLst>
                                            <p:cond delay="2999"/>
                                          </p:stCondLst>
                                        </p:cTn>
                                        <p:tgtEl>
                                          <p:spTgt spid="5"/>
                                        </p:tgtEl>
                                        <p:attrNameLst>
                                          <p:attrName>style.visibility</p:attrName>
                                        </p:attrNameLst>
                                      </p:cBhvr>
                                      <p:to>
                                        <p:strVal val="hidden"/>
                                      </p:to>
                                    </p:set>
                                  </p:childTnLst>
                                </p:cTn>
                              </p:par>
                              <p:par>
                                <p:cTn id="20" presetID="17" presetClass="exit" presetSubtype="10" fill="hold" grpId="0" nodeType="withEffect">
                                  <p:stCondLst>
                                    <p:cond delay="0"/>
                                  </p:stCondLst>
                                  <p:childTnLst>
                                    <p:anim calcmode="lin" valueType="num">
                                      <p:cBhvr>
                                        <p:cTn id="21" dur="3000"/>
                                        <p:tgtEl>
                                          <p:spTgt spid="5"/>
                                        </p:tgtEl>
                                        <p:attrNameLst>
                                          <p:attrName>ppt_w</p:attrName>
                                        </p:attrNameLst>
                                      </p:cBhvr>
                                      <p:tavLst>
                                        <p:tav tm="0">
                                          <p:val>
                                            <p:strVal val="ppt_w"/>
                                          </p:val>
                                        </p:tav>
                                        <p:tav tm="100000">
                                          <p:val>
                                            <p:fltVal val="0"/>
                                          </p:val>
                                        </p:tav>
                                      </p:tavLst>
                                    </p:anim>
                                    <p:anim calcmode="lin" valueType="num">
                                      <p:cBhvr>
                                        <p:cTn id="22" dur="3000"/>
                                        <p:tgtEl>
                                          <p:spTgt spid="5"/>
                                        </p:tgtEl>
                                        <p:attrNameLst>
                                          <p:attrName>ppt_h</p:attrName>
                                        </p:attrNameLst>
                                      </p:cBhvr>
                                      <p:tavLst>
                                        <p:tav tm="0">
                                          <p:val>
                                            <p:strVal val="ppt_h"/>
                                          </p:val>
                                        </p:tav>
                                        <p:tav tm="100000">
                                          <p:val>
                                            <p:strVal val="ppt_h"/>
                                          </p:val>
                                        </p:tav>
                                      </p:tavLst>
                                    </p:anim>
                                    <p:set>
                                      <p:cBhvr>
                                        <p:cTn id="23" dur="1" fill="hold">
                                          <p:stCondLst>
                                            <p:cond delay="2999"/>
                                          </p:stCondLst>
                                        </p:cTn>
                                        <p:tgtEl>
                                          <p:spTgt spid="5"/>
                                        </p:tgtEl>
                                        <p:attrNameLst>
                                          <p:attrName>style.visibility</p:attrName>
                                        </p:attrNameLst>
                                      </p:cBhvr>
                                      <p:to>
                                        <p:strVal val="hidden"/>
                                      </p:to>
                                    </p:set>
                                  </p:childTnLst>
                                </p:cTn>
                              </p:par>
                              <p:par>
                                <p:cTn id="24" presetID="2" presetClass="exit" presetSubtype="8" fill="hold" nodeType="withEffect">
                                  <p:stCondLst>
                                    <p:cond delay="0"/>
                                  </p:stCondLst>
                                  <p:childTnLst>
                                    <p:anim calcmode="lin" valueType="num">
                                      <p:cBhvr additive="base">
                                        <p:cTn id="25" dur="3000"/>
                                        <p:tgtEl>
                                          <p:spTgt spid="6"/>
                                        </p:tgtEl>
                                        <p:attrNameLst>
                                          <p:attrName>ppt_x</p:attrName>
                                        </p:attrNameLst>
                                      </p:cBhvr>
                                      <p:tavLst>
                                        <p:tav tm="0">
                                          <p:val>
                                            <p:strVal val="ppt_x"/>
                                          </p:val>
                                        </p:tav>
                                        <p:tav tm="100000">
                                          <p:val>
                                            <p:strVal val="0-ppt_w/2"/>
                                          </p:val>
                                        </p:tav>
                                      </p:tavLst>
                                    </p:anim>
                                    <p:anim calcmode="lin" valueType="num">
                                      <p:cBhvr additive="base">
                                        <p:cTn id="26" dur="3000"/>
                                        <p:tgtEl>
                                          <p:spTgt spid="6"/>
                                        </p:tgtEl>
                                        <p:attrNameLst>
                                          <p:attrName>ppt_y</p:attrName>
                                        </p:attrNameLst>
                                      </p:cBhvr>
                                      <p:tavLst>
                                        <p:tav tm="0">
                                          <p:val>
                                            <p:strVal val="ppt_y"/>
                                          </p:val>
                                        </p:tav>
                                        <p:tav tm="100000">
                                          <p:val>
                                            <p:strVal val="ppt_y"/>
                                          </p:val>
                                        </p:tav>
                                      </p:tavLst>
                                    </p:anim>
                                    <p:set>
                                      <p:cBhvr>
                                        <p:cTn id="27" dur="1" fill="hold">
                                          <p:stCondLst>
                                            <p:cond delay="2999"/>
                                          </p:stCondLst>
                                        </p:cTn>
                                        <p:tgtEl>
                                          <p:spTgt spid="6"/>
                                        </p:tgtEl>
                                        <p:attrNameLst>
                                          <p:attrName>style.visibility</p:attrName>
                                        </p:attrNameLst>
                                      </p:cBhvr>
                                      <p:to>
                                        <p:strVal val="hidden"/>
                                      </p:to>
                                    </p:set>
                                  </p:childTnLst>
                                </p:cTn>
                              </p:par>
                              <p:par>
                                <p:cTn id="28" presetID="17" presetClass="exit" presetSubtype="10" fill="hold" grpId="0" nodeType="withEffect">
                                  <p:stCondLst>
                                    <p:cond delay="0"/>
                                  </p:stCondLst>
                                  <p:childTnLst>
                                    <p:anim calcmode="lin" valueType="num">
                                      <p:cBhvr>
                                        <p:cTn id="29" dur="3000"/>
                                        <p:tgtEl>
                                          <p:spTgt spid="6"/>
                                        </p:tgtEl>
                                        <p:attrNameLst>
                                          <p:attrName>ppt_w</p:attrName>
                                        </p:attrNameLst>
                                      </p:cBhvr>
                                      <p:tavLst>
                                        <p:tav tm="0">
                                          <p:val>
                                            <p:strVal val="ppt_w"/>
                                          </p:val>
                                        </p:tav>
                                        <p:tav tm="100000">
                                          <p:val>
                                            <p:fltVal val="0"/>
                                          </p:val>
                                        </p:tav>
                                      </p:tavLst>
                                    </p:anim>
                                    <p:anim calcmode="lin" valueType="num">
                                      <p:cBhvr>
                                        <p:cTn id="30" dur="3000"/>
                                        <p:tgtEl>
                                          <p:spTgt spid="6"/>
                                        </p:tgtEl>
                                        <p:attrNameLst>
                                          <p:attrName>ppt_h</p:attrName>
                                        </p:attrNameLst>
                                      </p:cBhvr>
                                      <p:tavLst>
                                        <p:tav tm="0">
                                          <p:val>
                                            <p:strVal val="ppt_h"/>
                                          </p:val>
                                        </p:tav>
                                        <p:tav tm="100000">
                                          <p:val>
                                            <p:strVal val="ppt_h"/>
                                          </p:val>
                                        </p:tav>
                                      </p:tavLst>
                                    </p:anim>
                                    <p:set>
                                      <p:cBhvr>
                                        <p:cTn id="31" dur="1" fill="hold">
                                          <p:stCondLst>
                                            <p:cond delay="2999"/>
                                          </p:stCondLst>
                                        </p:cTn>
                                        <p:tgtEl>
                                          <p:spTgt spid="6"/>
                                        </p:tgtEl>
                                        <p:attrNameLst>
                                          <p:attrName>style.visibility</p:attrName>
                                        </p:attrNameLst>
                                      </p:cBhvr>
                                      <p:to>
                                        <p:strVal val="hidden"/>
                                      </p:to>
                                    </p:set>
                                  </p:childTnLst>
                                </p:cTn>
                              </p:par>
                              <p:par>
                                <p:cTn id="32" presetID="16" presetClass="entr" presetSubtype="37"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barn(outVertical)">
                                      <p:cBhvr>
                                        <p:cTn id="34" dur="3000"/>
                                        <p:tgtEl>
                                          <p:spTgt spid="4"/>
                                        </p:tgtEl>
                                      </p:cBhvr>
                                    </p:animEffect>
                                  </p:childTnLst>
                                </p:cTn>
                              </p:par>
                              <p:par>
                                <p:cTn id="35" presetID="23" presetClass="entr" presetSubtype="288"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3000" fill="hold"/>
                                        <p:tgtEl>
                                          <p:spTgt spid="4"/>
                                        </p:tgtEl>
                                        <p:attrNameLst>
                                          <p:attrName>ppt_w</p:attrName>
                                        </p:attrNameLst>
                                      </p:cBhvr>
                                      <p:tavLst>
                                        <p:tav tm="0">
                                          <p:val>
                                            <p:strVal val="4/3*#ppt_w"/>
                                          </p:val>
                                        </p:tav>
                                        <p:tav tm="100000">
                                          <p:val>
                                            <p:strVal val="#ppt_w"/>
                                          </p:val>
                                        </p:tav>
                                      </p:tavLst>
                                    </p:anim>
                                    <p:anim calcmode="lin" valueType="num">
                                      <p:cBhvr>
                                        <p:cTn id="38" dur="3000" fill="hold"/>
                                        <p:tgtEl>
                                          <p:spTgt spid="4"/>
                                        </p:tgtEl>
                                        <p:attrNameLst>
                                          <p:attrName>ppt_h</p:attrName>
                                        </p:attrNameLst>
                                      </p:cBhvr>
                                      <p:tavLst>
                                        <p:tav tm="0">
                                          <p:val>
                                            <p:strVal val="4/3*#ppt_h"/>
                                          </p:val>
                                        </p:tav>
                                        <p:tav tm="100000">
                                          <p:val>
                                            <p:strVal val="#ppt_h"/>
                                          </p:val>
                                        </p:tav>
                                      </p:tavLst>
                                    </p:anim>
                                  </p:childTnLst>
                                </p:cTn>
                              </p:par>
                            </p:childTnLst>
                          </p:cTn>
                        </p:par>
                        <p:par>
                          <p:cTn id="39" fill="hold">
                            <p:stCondLst>
                              <p:cond delay="6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7"/>
                                        </p:tgtEl>
                                        <p:attrNameLst>
                                          <p:attrName>style.visibility</p:attrName>
                                        </p:attrNameLst>
                                      </p:cBhvr>
                                      <p:to>
                                        <p:strVal val="visible"/>
                                      </p:to>
                                    </p:set>
                                    <p:animEffect transition="in" filter="fade">
                                      <p:cBhvr>
                                        <p:cTn id="42" dur="1000"/>
                                        <p:tgtEl>
                                          <p:spTgt spid="7"/>
                                        </p:tgtEl>
                                      </p:cBhvr>
                                    </p:animEffect>
                                    <p:anim calcmode="lin" valueType="num">
                                      <p:cBhvr>
                                        <p:cTn id="43" dur="1000" fill="hold"/>
                                        <p:tgtEl>
                                          <p:spTgt spid="7"/>
                                        </p:tgtEl>
                                        <p:attrNameLst>
                                          <p:attrName>ppt_x</p:attrName>
                                        </p:attrNameLst>
                                      </p:cBhvr>
                                      <p:tavLst>
                                        <p:tav tm="0">
                                          <p:val>
                                            <p:strVal val="#ppt_x-.1"/>
                                          </p:val>
                                        </p:tav>
                                        <p:tav tm="100000">
                                          <p:val>
                                            <p:strVal val="#ppt_x"/>
                                          </p:val>
                                        </p:tav>
                                      </p:tavLst>
                                    </p:anim>
                                    <p:anim calcmode="lin" valueType="num">
                                      <p:cBhvr>
                                        <p:cTn id="4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cstate="print"/>
          <a:srcRect/>
          <a:stretch>
            <a:fillRect/>
          </a:stretch>
        </p:blipFill>
        <p:spPr bwMode="auto">
          <a:xfrm>
            <a:off x="0" y="4763"/>
            <a:ext cx="9137650" cy="57102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6" name="15 Triángulo isósceles"/>
          <p:cNvSpPr/>
          <p:nvPr/>
        </p:nvSpPr>
        <p:spPr>
          <a:xfrm rot="5400000">
            <a:off x="-571500" y="571500"/>
            <a:ext cx="5715000" cy="4572000"/>
          </a:xfrm>
          <a:prstGeom prst="triangle">
            <a:avLst/>
          </a:prstGeom>
          <a:solidFill>
            <a:srgbClr val="C98D15">
              <a:alpha val="67000"/>
            </a:srgbClr>
          </a:solidFill>
          <a:ln>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isósceles"/>
          <p:cNvSpPr/>
          <p:nvPr/>
        </p:nvSpPr>
        <p:spPr>
          <a:xfrm rot="5400000" flipV="1">
            <a:off x="3964782" y="535781"/>
            <a:ext cx="5715000" cy="4643437"/>
          </a:xfrm>
          <a:prstGeom prst="triangle">
            <a:avLst/>
          </a:prstGeom>
          <a:solidFill>
            <a:srgbClr val="C98D15">
              <a:alpha val="67000"/>
            </a:srgbClr>
          </a:solidFill>
          <a:ln>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0" y="4945063"/>
            <a:ext cx="8893175"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i="1" dirty="0" err="1">
                <a:effectLst>
                  <a:glow rad="101600">
                    <a:schemeClr val="accent2">
                      <a:satMod val="175000"/>
                      <a:alpha val="40000"/>
                    </a:schemeClr>
                  </a:glow>
                  <a:outerShdw blurRad="38100" dist="38100" dir="2700000" algn="tl">
                    <a:srgbClr val="000000">
                      <a:alpha val="43137"/>
                    </a:srgbClr>
                  </a:outerShdw>
                </a:effectLst>
              </a:rPr>
              <a:t>E´lestudiante</a:t>
            </a:r>
            <a:r>
              <a:rPr lang="es-ES" b="1" i="1" dirty="0">
                <a:effectLst>
                  <a:glow rad="101600">
                    <a:schemeClr val="accent2">
                      <a:satMod val="175000"/>
                      <a:alpha val="40000"/>
                    </a:schemeClr>
                  </a:glow>
                  <a:outerShdw blurRad="38100" dist="38100" dir="2700000" algn="tl">
                    <a:srgbClr val="000000">
                      <a:alpha val="43137"/>
                    </a:srgbClr>
                  </a:outerShdw>
                </a:effectLst>
              </a:rPr>
              <a:t>,</a:t>
            </a:r>
            <a:r>
              <a:rPr lang="es-ES" i="1" dirty="0">
                <a:effectLst>
                  <a:glow rad="101600">
                    <a:schemeClr val="accent2">
                      <a:satMod val="175000"/>
                      <a:alpha val="40000"/>
                    </a:schemeClr>
                  </a:glow>
                  <a:outerShdw blurRad="38100" dist="38100" dir="2700000" algn="tl">
                    <a:srgbClr val="000000">
                      <a:alpha val="43137"/>
                    </a:srgbClr>
                  </a:outerShdw>
                </a:effectLst>
              </a:rPr>
              <a:t> otro que tal baila; si le ves y te pide la hora no lo dudes, y dale hasta el reloj, mira como se encuentra esta mujer, por no darle los buenos días.</a:t>
            </a:r>
          </a:p>
        </p:txBody>
      </p:sp>
    </p:spTree>
  </p:cSld>
  <p:clrMapOvr>
    <a:masterClrMapping/>
  </p:clrMapOvr>
  <mc:AlternateContent xmlns:mc="http://schemas.openxmlformats.org/markup-compatibility/2006">
    <mc:Choice xmlns:p14="http://schemas.microsoft.com/office/powerpoint/2010/main" Requires="p14">
      <p:transition spd="slow" p14:dur="2250" advTm="24000">
        <p14:rippl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16"/>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17"/>
                                        </p:tgtEl>
                                        <p:attrNameLst>
                                          <p:attrName>r</p:attrName>
                                        </p:attrNameLst>
                                      </p:cBhvr>
                                    </p:animRot>
                                  </p:childTnLst>
                                </p:cTn>
                              </p:par>
                            </p:childTnLst>
                          </p:cTn>
                        </p:par>
                        <p:par>
                          <p:cTn id="9" fill="hold">
                            <p:stCondLst>
                              <p:cond delay="3000"/>
                            </p:stCondLst>
                            <p:childTnLst>
                              <p:par>
                                <p:cTn id="10" presetID="2" presetClass="exit" presetSubtype="8" fill="hold" nodeType="afterEffect">
                                  <p:stCondLst>
                                    <p:cond delay="0"/>
                                  </p:stCondLst>
                                  <p:childTnLst>
                                    <p:anim calcmode="lin" valueType="num">
                                      <p:cBhvr additive="base">
                                        <p:cTn id="11" dur="3000"/>
                                        <p:tgtEl>
                                          <p:spTgt spid="16"/>
                                        </p:tgtEl>
                                        <p:attrNameLst>
                                          <p:attrName>ppt_x</p:attrName>
                                        </p:attrNameLst>
                                      </p:cBhvr>
                                      <p:tavLst>
                                        <p:tav tm="0">
                                          <p:val>
                                            <p:strVal val="ppt_x"/>
                                          </p:val>
                                        </p:tav>
                                        <p:tav tm="100000">
                                          <p:val>
                                            <p:strVal val="0-ppt_w/2"/>
                                          </p:val>
                                        </p:tav>
                                      </p:tavLst>
                                    </p:anim>
                                    <p:anim calcmode="lin" valueType="num">
                                      <p:cBhvr additive="base">
                                        <p:cTn id="12" dur="3000"/>
                                        <p:tgtEl>
                                          <p:spTgt spid="16"/>
                                        </p:tgtEl>
                                        <p:attrNameLst>
                                          <p:attrName>ppt_y</p:attrName>
                                        </p:attrNameLst>
                                      </p:cBhvr>
                                      <p:tavLst>
                                        <p:tav tm="0">
                                          <p:val>
                                            <p:strVal val="ppt_y"/>
                                          </p:val>
                                        </p:tav>
                                        <p:tav tm="100000">
                                          <p:val>
                                            <p:strVal val="ppt_y"/>
                                          </p:val>
                                        </p:tav>
                                      </p:tavLst>
                                    </p:anim>
                                    <p:set>
                                      <p:cBhvr>
                                        <p:cTn id="13" dur="1" fill="hold">
                                          <p:stCondLst>
                                            <p:cond delay="2999"/>
                                          </p:stCondLst>
                                        </p:cTn>
                                        <p:tgtEl>
                                          <p:spTgt spid="16"/>
                                        </p:tgtEl>
                                        <p:attrNameLst>
                                          <p:attrName>style.visibility</p:attrName>
                                        </p:attrNameLst>
                                      </p:cBhvr>
                                      <p:to>
                                        <p:strVal val="hidden"/>
                                      </p:to>
                                    </p:set>
                                  </p:childTnLst>
                                </p:cTn>
                              </p:par>
                              <p:par>
                                <p:cTn id="14" presetID="2" presetClass="exit" presetSubtype="2" fill="hold" nodeType="withEffect">
                                  <p:stCondLst>
                                    <p:cond delay="0"/>
                                  </p:stCondLst>
                                  <p:childTnLst>
                                    <p:anim calcmode="lin" valueType="num">
                                      <p:cBhvr additive="base">
                                        <p:cTn id="15" dur="3000"/>
                                        <p:tgtEl>
                                          <p:spTgt spid="17"/>
                                        </p:tgtEl>
                                        <p:attrNameLst>
                                          <p:attrName>ppt_x</p:attrName>
                                        </p:attrNameLst>
                                      </p:cBhvr>
                                      <p:tavLst>
                                        <p:tav tm="0">
                                          <p:val>
                                            <p:strVal val="ppt_x"/>
                                          </p:val>
                                        </p:tav>
                                        <p:tav tm="100000">
                                          <p:val>
                                            <p:strVal val="1+ppt_w/2"/>
                                          </p:val>
                                        </p:tav>
                                      </p:tavLst>
                                    </p:anim>
                                    <p:anim calcmode="lin" valueType="num">
                                      <p:cBhvr additive="base">
                                        <p:cTn id="16" dur="3000"/>
                                        <p:tgtEl>
                                          <p:spTgt spid="17"/>
                                        </p:tgtEl>
                                        <p:attrNameLst>
                                          <p:attrName>ppt_y</p:attrName>
                                        </p:attrNameLst>
                                      </p:cBhvr>
                                      <p:tavLst>
                                        <p:tav tm="0">
                                          <p:val>
                                            <p:strVal val="ppt_y"/>
                                          </p:val>
                                        </p:tav>
                                        <p:tav tm="100000">
                                          <p:val>
                                            <p:strVal val="ppt_y"/>
                                          </p:val>
                                        </p:tav>
                                      </p:tavLst>
                                    </p:anim>
                                    <p:set>
                                      <p:cBhvr>
                                        <p:cTn id="17" dur="1" fill="hold">
                                          <p:stCondLst>
                                            <p:cond delay="2999"/>
                                          </p:stCondLst>
                                        </p:cTn>
                                        <p:tgtEl>
                                          <p:spTgt spid="17"/>
                                        </p:tgtEl>
                                        <p:attrNameLst>
                                          <p:attrName>style.visibility</p:attrName>
                                        </p:attrNameLst>
                                      </p:cBhvr>
                                      <p:to>
                                        <p:strVal val="hidden"/>
                                      </p:to>
                                    </p:se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outVertical)">
                                      <p:cBhvr>
                                        <p:cTn id="24" dur="3000"/>
                                        <p:tgtEl>
                                          <p:spTgt spid="4"/>
                                        </p:tgtEl>
                                      </p:cBhvr>
                                    </p:animEffect>
                                  </p:childTnLst>
                                </p:cTn>
                              </p:par>
                            </p:childTnLst>
                          </p:cTn>
                        </p:par>
                        <p:par>
                          <p:cTn id="25" fill="hold">
                            <p:stCondLst>
                              <p:cond delay="6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1"/>
                                          </p:val>
                                        </p:tav>
                                        <p:tav tm="100000">
                                          <p:val>
                                            <p:strVal val="#ppt_x"/>
                                          </p:val>
                                        </p:tav>
                                      </p:tavLst>
                                    </p:anim>
                                    <p:anim calcmode="lin" valueType="num">
                                      <p:cBhvr>
                                        <p:cTn id="3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9144000" cy="5715000"/>
          </a:xfrm>
          <a:prstGeom prst="rect">
            <a:avLst/>
          </a:prstGeom>
          <a:blipFill dpi="0" rotWithShape="1">
            <a:blip r:embed="rId2" cstate="print"/>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a:hlinkClick r:id="rId3"/>
          </p:cNvPr>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9153" name="Rectangle 1"/>
          <p:cNvSpPr>
            <a:spLocks noChangeArrowheads="1"/>
          </p:cNvSpPr>
          <p:nvPr/>
        </p:nvSpPr>
        <p:spPr bwMode="auto">
          <a:xfrm>
            <a:off x="683568" y="4585692"/>
            <a:ext cx="7992888"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Antes de la Guerra de la Independencia (Periodo Anterior a 1808). Origen y</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 </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Relación con </a:t>
            </a:r>
            <a:r>
              <a:rPr kumimoji="0" lang="es-ES"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Zahara</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Antiguamente, Algodonales era una zona de huertas y abundante agua dependiente de </a:t>
            </a:r>
            <a:r>
              <a:rPr kumimoji="0" lang="es-ES"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Zahara</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de la Sierra. </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rippl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53"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fltVal val="0"/>
                                          </p:val>
                                        </p:tav>
                                        <p:tav tm="100000">
                                          <p:val>
                                            <p:strVal val="#ppt_w"/>
                                          </p:val>
                                        </p:tav>
                                      </p:tavLst>
                                    </p:anim>
                                    <p:anim calcmode="lin" valueType="num">
                                      <p:cBhvr>
                                        <p:cTn id="11" dur="5000" fill="hold"/>
                                        <p:tgtEl>
                                          <p:spTgt spid="6"/>
                                        </p:tgtEl>
                                        <p:attrNameLst>
                                          <p:attrName>ppt_h</p:attrName>
                                        </p:attrNameLst>
                                      </p:cBhvr>
                                      <p:tavLst>
                                        <p:tav tm="0">
                                          <p:val>
                                            <p:fltVal val="0"/>
                                          </p:val>
                                        </p:tav>
                                        <p:tav tm="100000">
                                          <p:val>
                                            <p:strVal val="#ppt_h"/>
                                          </p:val>
                                        </p:tav>
                                      </p:tavLst>
                                    </p:anim>
                                    <p:animEffect transition="in" filter="fade">
                                      <p:cBhvr>
                                        <p:cTn id="12" dur="5000"/>
                                        <p:tgtEl>
                                          <p:spTgt spid="6"/>
                                        </p:tgtEl>
                                      </p:cBhvr>
                                    </p:animEffect>
                                  </p:childTnLst>
                                </p:cTn>
                              </p:par>
                              <p:par>
                                <p:cTn id="13" presetID="8"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in)">
                                      <p:cBhvr>
                                        <p:cTn id="15" dur="5000"/>
                                        <p:tgtEl>
                                          <p:spTgt spid="5"/>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9153"/>
                                        </p:tgtEl>
                                        <p:attrNameLst>
                                          <p:attrName>style.visibility</p:attrName>
                                        </p:attrNameLst>
                                      </p:cBhvr>
                                      <p:to>
                                        <p:strVal val="visible"/>
                                      </p:to>
                                    </p:set>
                                    <p:animEffect transition="in" filter="fade">
                                      <p:cBhvr>
                                        <p:cTn id="19" dur="1000"/>
                                        <p:tgtEl>
                                          <p:spTgt spid="49153"/>
                                        </p:tgtEl>
                                      </p:cBhvr>
                                    </p:animEffect>
                                    <p:anim calcmode="lin" valueType="num">
                                      <p:cBhvr>
                                        <p:cTn id="20" dur="1000" fill="hold"/>
                                        <p:tgtEl>
                                          <p:spTgt spid="49153"/>
                                        </p:tgtEl>
                                        <p:attrNameLst>
                                          <p:attrName>ppt_x</p:attrName>
                                        </p:attrNameLst>
                                      </p:cBhvr>
                                      <p:tavLst>
                                        <p:tav tm="0">
                                          <p:val>
                                            <p:strVal val="#ppt_x-.1"/>
                                          </p:val>
                                        </p:tav>
                                        <p:tav tm="100000">
                                          <p:val>
                                            <p:strVal val="#ppt_x"/>
                                          </p:val>
                                        </p:tav>
                                      </p:tavLst>
                                    </p:anim>
                                    <p:anim calcmode="lin" valueType="num">
                                      <p:cBhvr>
                                        <p:cTn id="21" dur="1000" fill="hold"/>
                                        <p:tgtEl>
                                          <p:spTgt spid="491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4915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ladro-clown-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Imagen" descr="lladro-clown-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8129" name="Rectangle 1"/>
          <p:cNvSpPr>
            <a:spLocks noChangeArrowheads="1"/>
          </p:cNvSpPr>
          <p:nvPr/>
        </p:nvSpPr>
        <p:spPr bwMode="auto">
          <a:xfrm>
            <a:off x="611560" y="4873724"/>
            <a:ext cx="7704856"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Zahara</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situada en lo alto, era la villa principal y amurallada, mientras que </a:t>
            </a:r>
          </a:p>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Algodonales, en el valle, era un n</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ú</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cleo de agricultores y ganaderos.</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wheel spokes="1"/>
      </p:transition>
    </mc:Choice>
    <mc:Fallback>
      <p:transition spd="slow" advTm="22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ppt_w*0.70"/>
                                          </p:val>
                                        </p:tav>
                                        <p:tav tm="100000">
                                          <p:val>
                                            <p:strVal val="#ppt_w"/>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animEffect transition="in" filter="fade">
                                      <p:cBhvr>
                                        <p:cTn id="9" dur="5000"/>
                                        <p:tgtEl>
                                          <p:spTgt spid="4"/>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0" fill="hold"/>
                                        <p:tgtEl>
                                          <p:spTgt spid="5"/>
                                        </p:tgtEl>
                                        <p:attrNameLst>
                                          <p:attrName>ppt_w</p:attrName>
                                        </p:attrNameLst>
                                      </p:cBhvr>
                                      <p:tavLst>
                                        <p:tav tm="0">
                                          <p:val>
                                            <p:strVal val="#ppt_w+.3"/>
                                          </p:val>
                                        </p:tav>
                                        <p:tav tm="100000">
                                          <p:val>
                                            <p:strVal val="#ppt_w"/>
                                          </p:val>
                                        </p:tav>
                                      </p:tavLst>
                                    </p:anim>
                                    <p:anim calcmode="lin" valueType="num">
                                      <p:cBhvr>
                                        <p:cTn id="13" dur="5000" fill="hold"/>
                                        <p:tgtEl>
                                          <p:spTgt spid="5"/>
                                        </p:tgtEl>
                                        <p:attrNameLst>
                                          <p:attrName>ppt_h</p:attrName>
                                        </p:attrNameLst>
                                      </p:cBhvr>
                                      <p:tavLst>
                                        <p:tav tm="0">
                                          <p:val>
                                            <p:strVal val="#ppt_h"/>
                                          </p:val>
                                        </p:tav>
                                        <p:tav tm="100000">
                                          <p:val>
                                            <p:strVal val="#ppt_h"/>
                                          </p:val>
                                        </p:tav>
                                      </p:tavLst>
                                    </p:anim>
                                    <p:animEffect transition="in" filter="fade">
                                      <p:cBhvr>
                                        <p:cTn id="14" dur="5000"/>
                                        <p:tgtEl>
                                          <p:spTgt spid="5"/>
                                        </p:tgtEl>
                                      </p:cBhvr>
                                    </p:animEffect>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8129"/>
                                        </p:tgtEl>
                                        <p:attrNameLst>
                                          <p:attrName>style.visibility</p:attrName>
                                        </p:attrNameLst>
                                      </p:cBhvr>
                                      <p:to>
                                        <p:strVal val="visible"/>
                                      </p:to>
                                    </p:set>
                                    <p:animEffect transition="in" filter="fade">
                                      <p:cBhvr>
                                        <p:cTn id="18" dur="1000"/>
                                        <p:tgtEl>
                                          <p:spTgt spid="48129"/>
                                        </p:tgtEl>
                                      </p:cBhvr>
                                    </p:animEffect>
                                    <p:anim calcmode="lin" valueType="num">
                                      <p:cBhvr>
                                        <p:cTn id="19" dur="1000" fill="hold"/>
                                        <p:tgtEl>
                                          <p:spTgt spid="48129"/>
                                        </p:tgtEl>
                                        <p:attrNameLst>
                                          <p:attrName>ppt_x</p:attrName>
                                        </p:attrNameLst>
                                      </p:cBhvr>
                                      <p:tavLst>
                                        <p:tav tm="0">
                                          <p:val>
                                            <p:strVal val="#ppt_x-.1"/>
                                          </p:val>
                                        </p:tav>
                                        <p:tav tm="100000">
                                          <p:val>
                                            <p:strVal val="#ppt_x"/>
                                          </p:val>
                                        </p:tav>
                                      </p:tavLst>
                                    </p:anim>
                                    <p:anim calcmode="lin" valueType="num">
                                      <p:cBhvr>
                                        <p:cTn id="20" dur="1000" fill="hold"/>
                                        <p:tgtEl>
                                          <p:spTgt spid="481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2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00148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7105" name="Rectangle 1"/>
          <p:cNvSpPr>
            <a:spLocks noChangeArrowheads="1"/>
          </p:cNvSpPr>
          <p:nvPr/>
        </p:nvSpPr>
        <p:spPr bwMode="auto">
          <a:xfrm>
            <a:off x="323528" y="4585692"/>
            <a:ext cx="8352928"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Conflictos de Asentamiento:</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Los vecinos de </a:t>
            </a:r>
            <a:r>
              <a:rPr kumimoji="0" lang="es-ES"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Zahara</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tem</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í</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an que Algodonales les eclipsara, por lo que consiguieron decretos reales que limitaban la estancia en Algodonales, oblig</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á</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ndoles a habitarlo solo en verano y oto</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ñ</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o.</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wheel spokes="1"/>
      </p:transition>
    </mc:Choice>
    <mc:Fallback>
      <p:transition spd="slow" advTm="28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0-#ppt_w/2"/>
                                          </p:val>
                                        </p:tav>
                                        <p:tav tm="100000">
                                          <p:val>
                                            <p:strVal val="#ppt_x"/>
                                          </p:val>
                                        </p:tav>
                                      </p:tavLst>
                                    </p:anim>
                                    <p:anim calcmode="lin" valueType="num">
                                      <p:cBhvr additive="base">
                                        <p:cTn id="8" dur="5000" fill="hold"/>
                                        <p:tgtEl>
                                          <p:spTgt spid="4"/>
                                        </p:tgtEl>
                                        <p:attrNameLst>
                                          <p:attrName>ppt_y</p:attrName>
                                        </p:attrNameLst>
                                      </p:cBhvr>
                                      <p:tavLst>
                                        <p:tav tm="0">
                                          <p:val>
                                            <p:strVal val="#ppt_y"/>
                                          </p:val>
                                        </p:tav>
                                        <p:tav tm="100000">
                                          <p:val>
                                            <p:strVal val="#ppt_y"/>
                                          </p:val>
                                        </p:tav>
                                      </p:tavLst>
                                    </p:anim>
                                  </p:childTnLst>
                                </p:cTn>
                              </p:par>
                              <p:par>
                                <p:cTn id="9" presetID="3"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0"/>
                                        <p:tgtEl>
                                          <p:spTgt spid="4"/>
                                        </p:tgtEl>
                                      </p:cBhvr>
                                    </p:animEffect>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7105"/>
                                        </p:tgtEl>
                                        <p:attrNameLst>
                                          <p:attrName>style.visibility</p:attrName>
                                        </p:attrNameLst>
                                      </p:cBhvr>
                                      <p:to>
                                        <p:strVal val="visible"/>
                                      </p:to>
                                    </p:set>
                                    <p:animEffect transition="in" filter="fade">
                                      <p:cBhvr>
                                        <p:cTn id="15" dur="1000"/>
                                        <p:tgtEl>
                                          <p:spTgt spid="47105"/>
                                        </p:tgtEl>
                                      </p:cBhvr>
                                    </p:animEffect>
                                    <p:anim calcmode="lin" valueType="num">
                                      <p:cBhvr>
                                        <p:cTn id="16" dur="1000" fill="hold"/>
                                        <p:tgtEl>
                                          <p:spTgt spid="47105"/>
                                        </p:tgtEl>
                                        <p:attrNameLst>
                                          <p:attrName>ppt_x</p:attrName>
                                        </p:attrNameLst>
                                      </p:cBhvr>
                                      <p:tavLst>
                                        <p:tav tm="0">
                                          <p:val>
                                            <p:strVal val="#ppt_x-.1"/>
                                          </p:val>
                                        </p:tav>
                                        <p:tav tm="100000">
                                          <p:val>
                                            <p:strVal val="#ppt_x"/>
                                          </p:val>
                                        </p:tav>
                                      </p:tavLst>
                                    </p:anim>
                                    <p:anim calcmode="lin" valueType="num">
                                      <p:cBhvr>
                                        <p:cTn id="17" dur="1000" fill="hold"/>
                                        <p:tgtEl>
                                          <p:spTgt spid="4710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326627.jpg"/>
          <p:cNvPicPr>
            <a:picLocks noChangeAspect="1"/>
          </p:cNvPicPr>
          <p:nvPr/>
        </p:nvPicPr>
        <p:blipFill>
          <a:blip r:embed="rId2" cstate="print"/>
          <a:srcRect/>
          <a:stretch>
            <a:fillRect/>
          </a:stretch>
        </p:blipFill>
        <p:spPr bwMode="auto">
          <a:xfrm>
            <a:off x="0" y="0"/>
            <a:ext cx="9144000" cy="59531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75000"/>
              <a:alpha val="6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tx2">
              <a:lumMod val="50000"/>
              <a:alpha val="6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611187" y="4441676"/>
            <a:ext cx="7921625" cy="1200329"/>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Parece que esto se va animando y la calle principal se va llenando de gente, unos actuarán y otros se conformarán con participar como público, pero todos disfrutarán de una auténtica recreación </a:t>
            </a:r>
            <a:r>
              <a:rPr lang="es-ES" i="1" dirty="0" smtClean="0">
                <a:effectLst>
                  <a:glow rad="101600">
                    <a:schemeClr val="accent2">
                      <a:satMod val="175000"/>
                      <a:alpha val="40000"/>
                    </a:schemeClr>
                  </a:glow>
                  <a:outerShdw blurRad="38100" dist="38100" dir="2700000" algn="tl">
                    <a:srgbClr val="000000">
                      <a:alpha val="43137"/>
                    </a:srgbClr>
                  </a:outerShdw>
                </a:effectLst>
              </a:rPr>
              <a:t>histórica. </a:t>
            </a:r>
            <a:r>
              <a:rPr lang="es-ES" i="1" dirty="0">
                <a:effectLst>
                  <a:glow rad="101600">
                    <a:schemeClr val="accent2">
                      <a:satMod val="175000"/>
                      <a:alpha val="40000"/>
                    </a:schemeClr>
                  </a:glow>
                  <a:outerShdw blurRad="38100" dist="38100" dir="2700000" algn="tl">
                    <a:srgbClr val="000000">
                      <a:alpha val="43137"/>
                    </a:srgbClr>
                  </a:outerShdw>
                </a:effectLst>
              </a:rPr>
              <a:t>E</a:t>
            </a:r>
            <a:r>
              <a:rPr lang="es-ES" i="1" dirty="0" smtClean="0">
                <a:effectLst>
                  <a:glow rad="101600">
                    <a:schemeClr val="accent2">
                      <a:satMod val="175000"/>
                      <a:alpha val="40000"/>
                    </a:schemeClr>
                  </a:glow>
                  <a:outerShdw blurRad="38100" dist="38100" dir="2700000" algn="tl">
                    <a:srgbClr val="000000">
                      <a:alpha val="43137"/>
                    </a:srgbClr>
                  </a:outerShdw>
                </a:effectLst>
              </a:rPr>
              <a:t>n primer plano, la Cuadrilla de “Curro Cagueta”.</a:t>
            </a:r>
            <a:endParaRPr lang="es-ES" i="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wedge/>
      </p:transition>
    </mc:Choice>
    <mc:Fallback>
      <p:transition spd="slow" advTm="31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688916147_4b728d1b18_b.jpg"/>
          <p:cNvPicPr>
            <a:picLocks noChangeAspect="1"/>
          </p:cNvPicPr>
          <p:nvPr/>
        </p:nvPicPr>
        <p:blipFill>
          <a:blip r:embed="rId2" cstate="print"/>
          <a:srcRect/>
          <a:stretch>
            <a:fillRect/>
          </a:stretch>
        </p:blipFill>
        <p:spPr bwMode="auto">
          <a:xfrm>
            <a:off x="1835150" y="0"/>
            <a:ext cx="54737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835150" cy="57150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308850" y="0"/>
            <a:ext cx="1835150" cy="57150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7" name="16 Imagen" descr="6688916147_4b728d1b18_b.jpg"/>
          <p:cNvPicPr>
            <a:picLocks noChangeAspect="1"/>
          </p:cNvPicPr>
          <p:nvPr/>
        </p:nvPicPr>
        <p:blipFill>
          <a:blip r:embed="rId2" cstate="print"/>
          <a:srcRect/>
          <a:stretch>
            <a:fillRect/>
          </a:stretch>
        </p:blipFill>
        <p:spPr bwMode="auto">
          <a:xfrm>
            <a:off x="1835150" y="0"/>
            <a:ext cx="54737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1835150" y="0"/>
            <a:ext cx="5473700" cy="5715000"/>
          </a:xfrm>
          <a:prstGeom prst="rect">
            <a:avLst/>
          </a:prstGeom>
          <a:solidFill>
            <a:schemeClr val="tx2">
              <a:lumMod val="90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763713" y="4791075"/>
            <a:ext cx="59769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Entre sus edificios y monumentos más importantes, cabe destacar la iglesia parroquial de Santa Ana, de estilo neoclásico (consagrada en 1784). </a:t>
            </a:r>
          </a:p>
        </p:txBody>
      </p:sp>
      <p:sp>
        <p:nvSpPr>
          <p:cNvPr id="9" name="8 Decisión"/>
          <p:cNvSpPr/>
          <p:nvPr/>
        </p:nvSpPr>
        <p:spPr>
          <a:xfrm>
            <a:off x="8172450" y="757238"/>
            <a:ext cx="503238" cy="600075"/>
          </a:xfrm>
          <a:prstGeom prst="flowChartDecision">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Decisión"/>
          <p:cNvSpPr/>
          <p:nvPr/>
        </p:nvSpPr>
        <p:spPr>
          <a:xfrm>
            <a:off x="468313" y="757238"/>
            <a:ext cx="503237" cy="600075"/>
          </a:xfrm>
          <a:prstGeom prst="flowChartDecision">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Decisión"/>
          <p:cNvSpPr/>
          <p:nvPr/>
        </p:nvSpPr>
        <p:spPr>
          <a:xfrm>
            <a:off x="8172450" y="1897063"/>
            <a:ext cx="503238" cy="600075"/>
          </a:xfrm>
          <a:prstGeom prst="flowChartDecision">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Decisión"/>
          <p:cNvSpPr/>
          <p:nvPr/>
        </p:nvSpPr>
        <p:spPr>
          <a:xfrm>
            <a:off x="468313" y="1957388"/>
            <a:ext cx="503237" cy="600075"/>
          </a:xfrm>
          <a:prstGeom prst="flowChartDecision">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Decisión"/>
          <p:cNvSpPr/>
          <p:nvPr/>
        </p:nvSpPr>
        <p:spPr>
          <a:xfrm>
            <a:off x="8172450" y="3036888"/>
            <a:ext cx="503238" cy="601662"/>
          </a:xfrm>
          <a:prstGeom prst="flowChartDecision">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Decisión"/>
          <p:cNvSpPr/>
          <p:nvPr/>
        </p:nvSpPr>
        <p:spPr>
          <a:xfrm>
            <a:off x="468313" y="3097213"/>
            <a:ext cx="503237" cy="600075"/>
          </a:xfrm>
          <a:prstGeom prst="flowChartDecision">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Decisión"/>
          <p:cNvSpPr/>
          <p:nvPr/>
        </p:nvSpPr>
        <p:spPr>
          <a:xfrm>
            <a:off x="8172450" y="4117975"/>
            <a:ext cx="503238" cy="600075"/>
          </a:xfrm>
          <a:prstGeom prst="flowChartDecision">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Decisión"/>
          <p:cNvSpPr/>
          <p:nvPr/>
        </p:nvSpPr>
        <p:spPr>
          <a:xfrm>
            <a:off x="468313" y="4237038"/>
            <a:ext cx="503237" cy="601662"/>
          </a:xfrm>
          <a:prstGeom prst="flowChartDecision">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22000">
        <p14:prism isContent="1"/>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5000"/>
                                        <p:tgtEl>
                                          <p:spTgt spid="17"/>
                                        </p:tgtEl>
                                        <p:attrNameLst>
                                          <p:attrName>ppt_w</p:attrName>
                                        </p:attrNameLst>
                                      </p:cBhvr>
                                      <p:tavLst>
                                        <p:tav tm="0">
                                          <p:val>
                                            <p:strVal val="ppt_w"/>
                                          </p:val>
                                        </p:tav>
                                        <p:tav tm="100000">
                                          <p:val>
                                            <p:fltVal val="0"/>
                                          </p:val>
                                        </p:tav>
                                      </p:tavLst>
                                    </p:anim>
                                    <p:anim calcmode="lin" valueType="num">
                                      <p:cBhvr>
                                        <p:cTn id="10" dur="5000"/>
                                        <p:tgtEl>
                                          <p:spTgt spid="17"/>
                                        </p:tgtEl>
                                        <p:attrNameLst>
                                          <p:attrName>ppt_h</p:attrName>
                                        </p:attrNameLst>
                                      </p:cBhvr>
                                      <p:tavLst>
                                        <p:tav tm="0">
                                          <p:val>
                                            <p:strVal val="ppt_h"/>
                                          </p:val>
                                        </p:tav>
                                        <p:tav tm="100000">
                                          <p:val>
                                            <p:fltVal val="0"/>
                                          </p:val>
                                        </p:tav>
                                      </p:tavLst>
                                    </p:anim>
                                    <p:set>
                                      <p:cBhvr>
                                        <p:cTn id="11" dur="1" fill="hold">
                                          <p:stCondLst>
                                            <p:cond delay="4999"/>
                                          </p:stCondLst>
                                        </p:cTn>
                                        <p:tgtEl>
                                          <p:spTgt spid="17"/>
                                        </p:tgtEl>
                                        <p:attrNameLst>
                                          <p:attrName>style.visibility</p:attrName>
                                        </p:attrNameLst>
                                      </p:cBhvr>
                                      <p:to>
                                        <p:strVal val="hidden"/>
                                      </p:to>
                                    </p:set>
                                  </p:childTnLst>
                                </p:cTn>
                              </p:par>
                              <p:par>
                                <p:cTn id="12" presetID="10" presetClass="exit" presetSubtype="0" fill="hold" nodeType="withEffect">
                                  <p:stCondLst>
                                    <p:cond delay="100"/>
                                  </p:stCondLst>
                                  <p:childTnLst>
                                    <p:animEffect transition="out" filter="fade">
                                      <p:cBhvr>
                                        <p:cTn id="13" dur="5000"/>
                                        <p:tgtEl>
                                          <p:spTgt spid="17"/>
                                        </p:tgtEl>
                                      </p:cBhvr>
                                    </p:animEffect>
                                    <p:set>
                                      <p:cBhvr>
                                        <p:cTn id="14" dur="1" fill="hold">
                                          <p:stCondLst>
                                            <p:cond delay="4999"/>
                                          </p:stCondLst>
                                        </p:cTn>
                                        <p:tgtEl>
                                          <p:spTgt spid="17"/>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fltVal val="0"/>
                                          </p:val>
                                        </p:tav>
                                        <p:tav tm="100000">
                                          <p:val>
                                            <p:strVal val="#ppt_h"/>
                                          </p:val>
                                        </p:tav>
                                      </p:tavLst>
                                    </p:anim>
                                  </p:childTnLst>
                                </p:cTn>
                              </p:par>
                              <p:par>
                                <p:cTn id="19" presetID="16" presetClass="entr" presetSubtype="21"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inVertical)">
                                      <p:cBhvr>
                                        <p:cTn id="21" dur="5000"/>
                                        <p:tgtEl>
                                          <p:spTgt spid="4"/>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plus(in)">
                                      <p:cBhvr>
                                        <p:cTn id="24" dur="5000"/>
                                        <p:tgtEl>
                                          <p:spTgt spid="6"/>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plus(in)">
                                      <p:cBhvr>
                                        <p:cTn id="27" dur="5000"/>
                                        <p:tgtEl>
                                          <p:spTgt spid="5"/>
                                        </p:tgtEl>
                                      </p:cBhvr>
                                    </p:animEffect>
                                  </p:childTnLst>
                                </p:cTn>
                              </p:par>
                              <p:par>
                                <p:cTn id="28" presetID="35" presetClass="entr" presetSubtype="0"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0"/>
                                        <p:tgtEl>
                                          <p:spTgt spid="9"/>
                                        </p:tgtEl>
                                      </p:cBhvr>
                                    </p:animEffect>
                                    <p:anim calcmode="lin" valueType="num">
                                      <p:cBhvr>
                                        <p:cTn id="31" dur="5000" fill="hold"/>
                                        <p:tgtEl>
                                          <p:spTgt spid="9"/>
                                        </p:tgtEl>
                                        <p:attrNameLst>
                                          <p:attrName>style.rotation</p:attrName>
                                        </p:attrNameLst>
                                      </p:cBhvr>
                                      <p:tavLst>
                                        <p:tav tm="0">
                                          <p:val>
                                            <p:fltVal val="720"/>
                                          </p:val>
                                        </p:tav>
                                        <p:tav tm="100000">
                                          <p:val>
                                            <p:fltVal val="0"/>
                                          </p:val>
                                        </p:tav>
                                      </p:tavLst>
                                    </p:anim>
                                    <p:anim calcmode="lin" valueType="num">
                                      <p:cBhvr>
                                        <p:cTn id="32" dur="5000" fill="hold"/>
                                        <p:tgtEl>
                                          <p:spTgt spid="9"/>
                                        </p:tgtEl>
                                        <p:attrNameLst>
                                          <p:attrName>ppt_h</p:attrName>
                                        </p:attrNameLst>
                                      </p:cBhvr>
                                      <p:tavLst>
                                        <p:tav tm="0">
                                          <p:val>
                                            <p:fltVal val="0"/>
                                          </p:val>
                                        </p:tav>
                                        <p:tav tm="100000">
                                          <p:val>
                                            <p:strVal val="#ppt_h"/>
                                          </p:val>
                                        </p:tav>
                                      </p:tavLst>
                                    </p:anim>
                                    <p:anim calcmode="lin" valueType="num">
                                      <p:cBhvr>
                                        <p:cTn id="33" dur="5000" fill="hold"/>
                                        <p:tgtEl>
                                          <p:spTgt spid="9"/>
                                        </p:tgtEl>
                                        <p:attrNameLst>
                                          <p:attrName>ppt_w</p:attrName>
                                        </p:attrNameLst>
                                      </p:cBhvr>
                                      <p:tavLst>
                                        <p:tav tm="0">
                                          <p:val>
                                            <p:fltVal val="0"/>
                                          </p:val>
                                        </p:tav>
                                        <p:tav tm="100000">
                                          <p:val>
                                            <p:strVal val="#ppt_w"/>
                                          </p:val>
                                        </p:tav>
                                      </p:tavLst>
                                    </p:anim>
                                  </p:childTnLst>
                                </p:cTn>
                              </p:par>
                              <p:par>
                                <p:cTn id="34" presetID="35" presetClass="entr" presetSubtype="0"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0"/>
                                        <p:tgtEl>
                                          <p:spTgt spid="10"/>
                                        </p:tgtEl>
                                      </p:cBhvr>
                                    </p:animEffect>
                                    <p:anim calcmode="lin" valueType="num">
                                      <p:cBhvr>
                                        <p:cTn id="37" dur="5000" fill="hold"/>
                                        <p:tgtEl>
                                          <p:spTgt spid="10"/>
                                        </p:tgtEl>
                                        <p:attrNameLst>
                                          <p:attrName>style.rotation</p:attrName>
                                        </p:attrNameLst>
                                      </p:cBhvr>
                                      <p:tavLst>
                                        <p:tav tm="0">
                                          <p:val>
                                            <p:fltVal val="720"/>
                                          </p:val>
                                        </p:tav>
                                        <p:tav tm="100000">
                                          <p:val>
                                            <p:fltVal val="0"/>
                                          </p:val>
                                        </p:tav>
                                      </p:tavLst>
                                    </p:anim>
                                    <p:anim calcmode="lin" valueType="num">
                                      <p:cBhvr>
                                        <p:cTn id="38" dur="5000" fill="hold"/>
                                        <p:tgtEl>
                                          <p:spTgt spid="10"/>
                                        </p:tgtEl>
                                        <p:attrNameLst>
                                          <p:attrName>ppt_h</p:attrName>
                                        </p:attrNameLst>
                                      </p:cBhvr>
                                      <p:tavLst>
                                        <p:tav tm="0">
                                          <p:val>
                                            <p:fltVal val="0"/>
                                          </p:val>
                                        </p:tav>
                                        <p:tav tm="100000">
                                          <p:val>
                                            <p:strVal val="#ppt_h"/>
                                          </p:val>
                                        </p:tav>
                                      </p:tavLst>
                                    </p:anim>
                                    <p:anim calcmode="lin" valueType="num">
                                      <p:cBhvr>
                                        <p:cTn id="39" dur="5000" fill="hold"/>
                                        <p:tgtEl>
                                          <p:spTgt spid="10"/>
                                        </p:tgtEl>
                                        <p:attrNameLst>
                                          <p:attrName>ppt_w</p:attrName>
                                        </p:attrNameLst>
                                      </p:cBhvr>
                                      <p:tavLst>
                                        <p:tav tm="0">
                                          <p:val>
                                            <p:fltVal val="0"/>
                                          </p:val>
                                        </p:tav>
                                        <p:tav tm="100000">
                                          <p:val>
                                            <p:strVal val="#ppt_w"/>
                                          </p:val>
                                        </p:tav>
                                      </p:tavLst>
                                    </p:anim>
                                  </p:childTnLst>
                                </p:cTn>
                              </p:par>
                              <p:par>
                                <p:cTn id="40" presetID="35"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0"/>
                                        <p:tgtEl>
                                          <p:spTgt spid="11"/>
                                        </p:tgtEl>
                                      </p:cBhvr>
                                    </p:animEffect>
                                    <p:anim calcmode="lin" valueType="num">
                                      <p:cBhvr>
                                        <p:cTn id="43" dur="5000" fill="hold"/>
                                        <p:tgtEl>
                                          <p:spTgt spid="11"/>
                                        </p:tgtEl>
                                        <p:attrNameLst>
                                          <p:attrName>style.rotation</p:attrName>
                                        </p:attrNameLst>
                                      </p:cBhvr>
                                      <p:tavLst>
                                        <p:tav tm="0">
                                          <p:val>
                                            <p:fltVal val="720"/>
                                          </p:val>
                                        </p:tav>
                                        <p:tav tm="100000">
                                          <p:val>
                                            <p:fltVal val="0"/>
                                          </p:val>
                                        </p:tav>
                                      </p:tavLst>
                                    </p:anim>
                                    <p:anim calcmode="lin" valueType="num">
                                      <p:cBhvr>
                                        <p:cTn id="44" dur="5000" fill="hold"/>
                                        <p:tgtEl>
                                          <p:spTgt spid="11"/>
                                        </p:tgtEl>
                                        <p:attrNameLst>
                                          <p:attrName>ppt_h</p:attrName>
                                        </p:attrNameLst>
                                      </p:cBhvr>
                                      <p:tavLst>
                                        <p:tav tm="0">
                                          <p:val>
                                            <p:fltVal val="0"/>
                                          </p:val>
                                        </p:tav>
                                        <p:tav tm="100000">
                                          <p:val>
                                            <p:strVal val="#ppt_h"/>
                                          </p:val>
                                        </p:tav>
                                      </p:tavLst>
                                    </p:anim>
                                    <p:anim calcmode="lin" valueType="num">
                                      <p:cBhvr>
                                        <p:cTn id="45" dur="5000" fill="hold"/>
                                        <p:tgtEl>
                                          <p:spTgt spid="11"/>
                                        </p:tgtEl>
                                        <p:attrNameLst>
                                          <p:attrName>ppt_w</p:attrName>
                                        </p:attrNameLst>
                                      </p:cBhvr>
                                      <p:tavLst>
                                        <p:tav tm="0">
                                          <p:val>
                                            <p:fltVal val="0"/>
                                          </p:val>
                                        </p:tav>
                                        <p:tav tm="100000">
                                          <p:val>
                                            <p:strVal val="#ppt_w"/>
                                          </p:val>
                                        </p:tav>
                                      </p:tavLst>
                                    </p:anim>
                                  </p:childTnLst>
                                </p:cTn>
                              </p:par>
                              <p:par>
                                <p:cTn id="46" presetID="35" presetClass="entr" presetSubtype="0" fill="hold" grpId="0" nodeType="with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5000"/>
                                        <p:tgtEl>
                                          <p:spTgt spid="12"/>
                                        </p:tgtEl>
                                      </p:cBhvr>
                                    </p:animEffect>
                                    <p:anim calcmode="lin" valueType="num">
                                      <p:cBhvr>
                                        <p:cTn id="49" dur="5000" fill="hold"/>
                                        <p:tgtEl>
                                          <p:spTgt spid="12"/>
                                        </p:tgtEl>
                                        <p:attrNameLst>
                                          <p:attrName>style.rotation</p:attrName>
                                        </p:attrNameLst>
                                      </p:cBhvr>
                                      <p:tavLst>
                                        <p:tav tm="0">
                                          <p:val>
                                            <p:fltVal val="720"/>
                                          </p:val>
                                        </p:tav>
                                        <p:tav tm="100000">
                                          <p:val>
                                            <p:fltVal val="0"/>
                                          </p:val>
                                        </p:tav>
                                      </p:tavLst>
                                    </p:anim>
                                    <p:anim calcmode="lin" valueType="num">
                                      <p:cBhvr>
                                        <p:cTn id="50" dur="5000" fill="hold"/>
                                        <p:tgtEl>
                                          <p:spTgt spid="12"/>
                                        </p:tgtEl>
                                        <p:attrNameLst>
                                          <p:attrName>ppt_h</p:attrName>
                                        </p:attrNameLst>
                                      </p:cBhvr>
                                      <p:tavLst>
                                        <p:tav tm="0">
                                          <p:val>
                                            <p:fltVal val="0"/>
                                          </p:val>
                                        </p:tav>
                                        <p:tav tm="100000">
                                          <p:val>
                                            <p:strVal val="#ppt_h"/>
                                          </p:val>
                                        </p:tav>
                                      </p:tavLst>
                                    </p:anim>
                                    <p:anim calcmode="lin" valueType="num">
                                      <p:cBhvr>
                                        <p:cTn id="51" dur="5000" fill="hold"/>
                                        <p:tgtEl>
                                          <p:spTgt spid="12"/>
                                        </p:tgtEl>
                                        <p:attrNameLst>
                                          <p:attrName>ppt_w</p:attrName>
                                        </p:attrNameLst>
                                      </p:cBhvr>
                                      <p:tavLst>
                                        <p:tav tm="0">
                                          <p:val>
                                            <p:fltVal val="0"/>
                                          </p:val>
                                        </p:tav>
                                        <p:tav tm="100000">
                                          <p:val>
                                            <p:strVal val="#ppt_w"/>
                                          </p:val>
                                        </p:tav>
                                      </p:tavLst>
                                    </p:anim>
                                  </p:childTnLst>
                                </p:cTn>
                              </p:par>
                              <p:par>
                                <p:cTn id="52" presetID="35" presetClass="entr" presetSubtype="0"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5000"/>
                                        <p:tgtEl>
                                          <p:spTgt spid="13"/>
                                        </p:tgtEl>
                                      </p:cBhvr>
                                    </p:animEffect>
                                    <p:anim calcmode="lin" valueType="num">
                                      <p:cBhvr>
                                        <p:cTn id="55" dur="5000" fill="hold"/>
                                        <p:tgtEl>
                                          <p:spTgt spid="13"/>
                                        </p:tgtEl>
                                        <p:attrNameLst>
                                          <p:attrName>style.rotation</p:attrName>
                                        </p:attrNameLst>
                                      </p:cBhvr>
                                      <p:tavLst>
                                        <p:tav tm="0">
                                          <p:val>
                                            <p:fltVal val="720"/>
                                          </p:val>
                                        </p:tav>
                                        <p:tav tm="100000">
                                          <p:val>
                                            <p:fltVal val="0"/>
                                          </p:val>
                                        </p:tav>
                                      </p:tavLst>
                                    </p:anim>
                                    <p:anim calcmode="lin" valueType="num">
                                      <p:cBhvr>
                                        <p:cTn id="56" dur="5000" fill="hold"/>
                                        <p:tgtEl>
                                          <p:spTgt spid="13"/>
                                        </p:tgtEl>
                                        <p:attrNameLst>
                                          <p:attrName>ppt_h</p:attrName>
                                        </p:attrNameLst>
                                      </p:cBhvr>
                                      <p:tavLst>
                                        <p:tav tm="0">
                                          <p:val>
                                            <p:fltVal val="0"/>
                                          </p:val>
                                        </p:tav>
                                        <p:tav tm="100000">
                                          <p:val>
                                            <p:strVal val="#ppt_h"/>
                                          </p:val>
                                        </p:tav>
                                      </p:tavLst>
                                    </p:anim>
                                    <p:anim calcmode="lin" valueType="num">
                                      <p:cBhvr>
                                        <p:cTn id="57" dur="5000" fill="hold"/>
                                        <p:tgtEl>
                                          <p:spTgt spid="13"/>
                                        </p:tgtEl>
                                        <p:attrNameLst>
                                          <p:attrName>ppt_w</p:attrName>
                                        </p:attrNameLst>
                                      </p:cBhvr>
                                      <p:tavLst>
                                        <p:tav tm="0">
                                          <p:val>
                                            <p:fltVal val="0"/>
                                          </p:val>
                                        </p:tav>
                                        <p:tav tm="100000">
                                          <p:val>
                                            <p:strVal val="#ppt_w"/>
                                          </p:val>
                                        </p:tav>
                                      </p:tavLst>
                                    </p:anim>
                                  </p:childTnLst>
                                </p:cTn>
                              </p:par>
                              <p:par>
                                <p:cTn id="58" presetID="35" presetClass="entr" presetSubtype="0" fill="hold" grpId="0"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fade">
                                      <p:cBhvr>
                                        <p:cTn id="60" dur="5000"/>
                                        <p:tgtEl>
                                          <p:spTgt spid="14"/>
                                        </p:tgtEl>
                                      </p:cBhvr>
                                    </p:animEffect>
                                    <p:anim calcmode="lin" valueType="num">
                                      <p:cBhvr>
                                        <p:cTn id="61" dur="5000" fill="hold"/>
                                        <p:tgtEl>
                                          <p:spTgt spid="14"/>
                                        </p:tgtEl>
                                        <p:attrNameLst>
                                          <p:attrName>style.rotation</p:attrName>
                                        </p:attrNameLst>
                                      </p:cBhvr>
                                      <p:tavLst>
                                        <p:tav tm="0">
                                          <p:val>
                                            <p:fltVal val="720"/>
                                          </p:val>
                                        </p:tav>
                                        <p:tav tm="100000">
                                          <p:val>
                                            <p:fltVal val="0"/>
                                          </p:val>
                                        </p:tav>
                                      </p:tavLst>
                                    </p:anim>
                                    <p:anim calcmode="lin" valueType="num">
                                      <p:cBhvr>
                                        <p:cTn id="62" dur="5000" fill="hold"/>
                                        <p:tgtEl>
                                          <p:spTgt spid="14"/>
                                        </p:tgtEl>
                                        <p:attrNameLst>
                                          <p:attrName>ppt_h</p:attrName>
                                        </p:attrNameLst>
                                      </p:cBhvr>
                                      <p:tavLst>
                                        <p:tav tm="0">
                                          <p:val>
                                            <p:fltVal val="0"/>
                                          </p:val>
                                        </p:tav>
                                        <p:tav tm="100000">
                                          <p:val>
                                            <p:strVal val="#ppt_h"/>
                                          </p:val>
                                        </p:tav>
                                      </p:tavLst>
                                    </p:anim>
                                    <p:anim calcmode="lin" valueType="num">
                                      <p:cBhvr>
                                        <p:cTn id="63" dur="5000" fill="hold"/>
                                        <p:tgtEl>
                                          <p:spTgt spid="14"/>
                                        </p:tgtEl>
                                        <p:attrNameLst>
                                          <p:attrName>ppt_w</p:attrName>
                                        </p:attrNameLst>
                                      </p:cBhvr>
                                      <p:tavLst>
                                        <p:tav tm="0">
                                          <p:val>
                                            <p:fltVal val="0"/>
                                          </p:val>
                                        </p:tav>
                                        <p:tav tm="100000">
                                          <p:val>
                                            <p:strVal val="#ppt_w"/>
                                          </p:val>
                                        </p:tav>
                                      </p:tavLst>
                                    </p:anim>
                                  </p:childTnLst>
                                </p:cTn>
                              </p:par>
                              <p:par>
                                <p:cTn id="64" presetID="35" presetClass="entr" presetSubtype="0"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Effect transition="in" filter="fade">
                                      <p:cBhvr>
                                        <p:cTn id="66" dur="5000"/>
                                        <p:tgtEl>
                                          <p:spTgt spid="15"/>
                                        </p:tgtEl>
                                      </p:cBhvr>
                                    </p:animEffect>
                                    <p:anim calcmode="lin" valueType="num">
                                      <p:cBhvr>
                                        <p:cTn id="67" dur="5000" fill="hold"/>
                                        <p:tgtEl>
                                          <p:spTgt spid="15"/>
                                        </p:tgtEl>
                                        <p:attrNameLst>
                                          <p:attrName>style.rotation</p:attrName>
                                        </p:attrNameLst>
                                      </p:cBhvr>
                                      <p:tavLst>
                                        <p:tav tm="0">
                                          <p:val>
                                            <p:fltVal val="720"/>
                                          </p:val>
                                        </p:tav>
                                        <p:tav tm="100000">
                                          <p:val>
                                            <p:fltVal val="0"/>
                                          </p:val>
                                        </p:tav>
                                      </p:tavLst>
                                    </p:anim>
                                    <p:anim calcmode="lin" valueType="num">
                                      <p:cBhvr>
                                        <p:cTn id="68" dur="5000" fill="hold"/>
                                        <p:tgtEl>
                                          <p:spTgt spid="15"/>
                                        </p:tgtEl>
                                        <p:attrNameLst>
                                          <p:attrName>ppt_h</p:attrName>
                                        </p:attrNameLst>
                                      </p:cBhvr>
                                      <p:tavLst>
                                        <p:tav tm="0">
                                          <p:val>
                                            <p:fltVal val="0"/>
                                          </p:val>
                                        </p:tav>
                                        <p:tav tm="100000">
                                          <p:val>
                                            <p:strVal val="#ppt_h"/>
                                          </p:val>
                                        </p:tav>
                                      </p:tavLst>
                                    </p:anim>
                                    <p:anim calcmode="lin" valueType="num">
                                      <p:cBhvr>
                                        <p:cTn id="69" dur="5000" fill="hold"/>
                                        <p:tgtEl>
                                          <p:spTgt spid="15"/>
                                        </p:tgtEl>
                                        <p:attrNameLst>
                                          <p:attrName>ppt_w</p:attrName>
                                        </p:attrNameLst>
                                      </p:cBhvr>
                                      <p:tavLst>
                                        <p:tav tm="0">
                                          <p:val>
                                            <p:fltVal val="0"/>
                                          </p:val>
                                        </p:tav>
                                        <p:tav tm="100000">
                                          <p:val>
                                            <p:strVal val="#ppt_w"/>
                                          </p:val>
                                        </p:tav>
                                      </p:tavLst>
                                    </p:anim>
                                  </p:childTnLst>
                                </p:cTn>
                              </p:par>
                              <p:par>
                                <p:cTn id="70" presetID="35" presetClass="entr" presetSubtype="0" fill="hold" grpId="0" nodeType="with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fade">
                                      <p:cBhvr>
                                        <p:cTn id="72" dur="5000"/>
                                        <p:tgtEl>
                                          <p:spTgt spid="16"/>
                                        </p:tgtEl>
                                      </p:cBhvr>
                                    </p:animEffect>
                                    <p:anim calcmode="lin" valueType="num">
                                      <p:cBhvr>
                                        <p:cTn id="73" dur="5000" fill="hold"/>
                                        <p:tgtEl>
                                          <p:spTgt spid="16"/>
                                        </p:tgtEl>
                                        <p:attrNameLst>
                                          <p:attrName>style.rotation</p:attrName>
                                        </p:attrNameLst>
                                      </p:cBhvr>
                                      <p:tavLst>
                                        <p:tav tm="0">
                                          <p:val>
                                            <p:fltVal val="720"/>
                                          </p:val>
                                        </p:tav>
                                        <p:tav tm="100000">
                                          <p:val>
                                            <p:fltVal val="0"/>
                                          </p:val>
                                        </p:tav>
                                      </p:tavLst>
                                    </p:anim>
                                    <p:anim calcmode="lin" valueType="num">
                                      <p:cBhvr>
                                        <p:cTn id="74" dur="5000" fill="hold"/>
                                        <p:tgtEl>
                                          <p:spTgt spid="16"/>
                                        </p:tgtEl>
                                        <p:attrNameLst>
                                          <p:attrName>ppt_h</p:attrName>
                                        </p:attrNameLst>
                                      </p:cBhvr>
                                      <p:tavLst>
                                        <p:tav tm="0">
                                          <p:val>
                                            <p:fltVal val="0"/>
                                          </p:val>
                                        </p:tav>
                                        <p:tav tm="100000">
                                          <p:val>
                                            <p:strVal val="#ppt_h"/>
                                          </p:val>
                                        </p:tav>
                                      </p:tavLst>
                                    </p:anim>
                                    <p:anim calcmode="lin" valueType="num">
                                      <p:cBhvr>
                                        <p:cTn id="75" dur="5000" fill="hold"/>
                                        <p:tgtEl>
                                          <p:spTgt spid="16"/>
                                        </p:tgtEl>
                                        <p:attrNameLst>
                                          <p:attrName>ppt_w</p:attrName>
                                        </p:attrNameLst>
                                      </p:cBhvr>
                                      <p:tavLst>
                                        <p:tav tm="0">
                                          <p:val>
                                            <p:fltVal val="0"/>
                                          </p:val>
                                        </p:tav>
                                        <p:tav tm="100000">
                                          <p:val>
                                            <p:strVal val="#ppt_w"/>
                                          </p:val>
                                        </p:tav>
                                      </p:tavLst>
                                    </p:anim>
                                  </p:childTnLst>
                                </p:cTn>
                              </p:par>
                              <p:par>
                                <p:cTn id="76" presetID="40" presetClass="entr" presetSubtype="0" fill="hold" grpId="0" nodeType="withEffect">
                                  <p:stCondLst>
                                    <p:cond delay="5000"/>
                                  </p:stCondLst>
                                  <p:iterate type="lt">
                                    <p:tmPct val="10000"/>
                                  </p:iterate>
                                  <p:childTnLst>
                                    <p:set>
                                      <p:cBhvr>
                                        <p:cTn id="77" dur="1" fill="hold">
                                          <p:stCondLst>
                                            <p:cond delay="0"/>
                                          </p:stCondLst>
                                        </p:cTn>
                                        <p:tgtEl>
                                          <p:spTgt spid="7"/>
                                        </p:tgtEl>
                                        <p:attrNameLst>
                                          <p:attrName>style.visibility</p:attrName>
                                        </p:attrNameLst>
                                      </p:cBhvr>
                                      <p:to>
                                        <p:strVal val="visible"/>
                                      </p:to>
                                    </p:set>
                                    <p:animEffect transition="in" filter="fade">
                                      <p:cBhvr>
                                        <p:cTn id="78" dur="1000"/>
                                        <p:tgtEl>
                                          <p:spTgt spid="7"/>
                                        </p:tgtEl>
                                      </p:cBhvr>
                                    </p:animEffect>
                                    <p:anim calcmode="lin" valueType="num">
                                      <p:cBhvr>
                                        <p:cTn id="79" dur="1000" fill="hold"/>
                                        <p:tgtEl>
                                          <p:spTgt spid="7"/>
                                        </p:tgtEl>
                                        <p:attrNameLst>
                                          <p:attrName>ppt_x</p:attrName>
                                        </p:attrNameLst>
                                      </p:cBhvr>
                                      <p:tavLst>
                                        <p:tav tm="0">
                                          <p:val>
                                            <p:strVal val="#ppt_x-.1"/>
                                          </p:val>
                                        </p:tav>
                                        <p:tav tm="100000">
                                          <p:val>
                                            <p:strVal val="#ppt_x"/>
                                          </p:val>
                                        </p:tav>
                                      </p:tavLst>
                                    </p:anim>
                                    <p:anim calcmode="lin" valueType="num">
                                      <p:cBhvr>
                                        <p:cTn id="8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7" grpId="0"/>
      <p:bldP spid="9" grpId="0" animBg="1"/>
      <p:bldP spid="10" grpId="0" animBg="1"/>
      <p:bldP spid="11" grpId="0" animBg="1"/>
      <p:bldP spid="12" grpId="0" animBg="1"/>
      <p:bldP spid="13" grpId="0" animBg="1"/>
      <p:bldP spid="14" grpId="0" animBg="1"/>
      <p:bldP spid="15" grpId="0" animBg="1"/>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765_Widescreen_Flower_3_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6">
              <a:lumMod val="40000"/>
              <a:lumOff val="6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rgbClr val="E0BA6E">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3009" name="Rectangle 1"/>
          <p:cNvSpPr>
            <a:spLocks noChangeArrowheads="1"/>
          </p:cNvSpPr>
          <p:nvPr/>
        </p:nvSpPr>
        <p:spPr bwMode="auto">
          <a:xfrm>
            <a:off x="323528" y="4297660"/>
            <a:ext cx="8316416"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Resistencia y Agricultura:</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A pesar de esto, la poblaci</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n creci</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basada en el </a:t>
            </a:r>
          </a:p>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cultivo de olivos, cereales y vid (origen del nombre "Algodonales"). A principios </a:t>
            </a:r>
          </a:p>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del siglo XIX, era un pueblo agr</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í</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cola con un fuerte esp</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í</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ritu de comunidad que </a:t>
            </a:r>
          </a:p>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pronto se volver</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í</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a contra el invasor.</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 </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5000"/>
                                        <p:tgtEl>
                                          <p:spTgt spid="4"/>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ppt_w+.3"/>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animEffect transition="in" filter="fade">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3009"/>
                                        </p:tgtEl>
                                        <p:attrNameLst>
                                          <p:attrName>style.visibility</p:attrName>
                                        </p:attrNameLst>
                                      </p:cBhvr>
                                      <p:to>
                                        <p:strVal val="visible"/>
                                      </p:to>
                                    </p:set>
                                    <p:animEffect transition="in" filter="fade">
                                      <p:cBhvr>
                                        <p:cTn id="22" dur="1000"/>
                                        <p:tgtEl>
                                          <p:spTgt spid="43009"/>
                                        </p:tgtEl>
                                      </p:cBhvr>
                                    </p:animEffect>
                                    <p:anim calcmode="lin" valueType="num">
                                      <p:cBhvr>
                                        <p:cTn id="23" dur="1000" fill="hold"/>
                                        <p:tgtEl>
                                          <p:spTgt spid="43009"/>
                                        </p:tgtEl>
                                        <p:attrNameLst>
                                          <p:attrName>ppt_x</p:attrName>
                                        </p:attrNameLst>
                                      </p:cBhvr>
                                      <p:tavLst>
                                        <p:tav tm="0">
                                          <p:val>
                                            <p:strVal val="#ppt_x-.1"/>
                                          </p:val>
                                        </p:tav>
                                        <p:tav tm="100000">
                                          <p:val>
                                            <p:strVal val="#ppt_x"/>
                                          </p:val>
                                        </p:tav>
                                      </p:tavLst>
                                    </p:anim>
                                    <p:anim calcmode="lin" valueType="num">
                                      <p:cBhvr>
                                        <p:cTn id="24" dur="1000" fill="hold"/>
                                        <p:tgtEl>
                                          <p:spTgt spid="4300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4300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7.jpg"/>
          <p:cNvPicPr>
            <a:picLocks noChangeAspect="1"/>
          </p:cNvPicPr>
          <p:nvPr/>
        </p:nvPicPr>
        <p:blipFill>
          <a:blip r:embed="rId2" cstate="print"/>
          <a:srcRect/>
          <a:stretch>
            <a:fillRect/>
          </a:stretch>
        </p:blipFill>
        <p:spPr bwMode="auto">
          <a:xfrm>
            <a:off x="-252413" y="0"/>
            <a:ext cx="964882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accent6">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1187450" y="4586288"/>
            <a:ext cx="66960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1F497D"/>
                  </a:outerShdw>
                </a:effectLst>
              </a:rPr>
              <a:t>Durante la Guerra de la Independencia, en 1810, las tropas francesas incendiaron el núcleo, dando muerte a casi una décima parte de su población.</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21000">
        <p15:prstTrans prst="curtains"/>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4000"/>
                                        <p:tgtEl>
                                          <p:spTgt spid="4"/>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4500"/>
                                        <p:tgtEl>
                                          <p:spTgt spid="4"/>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ppt_w+.3"/>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animEffect transition="in" filter="fade">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888_Flower_High_res_19_2.jpg"/>
          <p:cNvPicPr>
            <a:picLocks noChangeAspect="1"/>
          </p:cNvPicPr>
          <p:nvPr/>
        </p:nvPicPr>
        <p:blipFill>
          <a:blip r:embed="rId2" cstate="print"/>
          <a:srcRect/>
          <a:stretch>
            <a:fillRect/>
          </a:stretch>
        </p:blipFill>
        <p:spPr bwMode="auto">
          <a:xfrm>
            <a:off x="0" y="-382588"/>
            <a:ext cx="9144000" cy="65532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285750" y="179388"/>
            <a:ext cx="8643938" cy="5297487"/>
          </a:xfrm>
          <a:prstGeom prst="rect">
            <a:avLst/>
          </a:prstGeom>
          <a:solidFill>
            <a:schemeClr val="bg2">
              <a:lumMod val="50000"/>
              <a:alpha val="7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571500" y="357188"/>
            <a:ext cx="8010525" cy="4889500"/>
          </a:xfrm>
          <a:prstGeom prst="rect">
            <a:avLst/>
          </a:prstGeom>
          <a:solidFill>
            <a:schemeClr val="tx1">
              <a:lumMod val="95000"/>
              <a:alpha val="7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1985" name="Rectangle 1"/>
          <p:cNvSpPr>
            <a:spLocks noChangeArrowheads="1"/>
          </p:cNvSpPr>
          <p:nvPr/>
        </p:nvSpPr>
        <p:spPr bwMode="auto">
          <a:xfrm>
            <a:off x="539552" y="4657700"/>
            <a:ext cx="8064896"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Durante la Guerra de la Independencia (1810: El A</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ñ</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o Clave).</a:t>
            </a:r>
            <a:r>
              <a:rPr lang="es-ES" i="1" dirty="0" smtClean="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La historia m</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á</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s famosa de Algodonales ocurri</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el</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2 de mayo de 1810, cuando el pueblo se enfrent</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a las tropas napole</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nicas.</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 </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24000">
        <p15:prstTrans prst="curtains"/>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5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4/3*#ppt_w"/>
                                          </p:val>
                                        </p:tav>
                                        <p:tav tm="100000">
                                          <p:val>
                                            <p:strVal val="#ppt_w"/>
                                          </p:val>
                                        </p:tav>
                                      </p:tavLst>
                                    </p:anim>
                                    <p:anim calcmode="lin" valueType="num">
                                      <p:cBhvr>
                                        <p:cTn id="17" dur="5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41985"/>
                                        </p:tgtEl>
                                        <p:attrNameLst>
                                          <p:attrName>style.visibility</p:attrName>
                                        </p:attrNameLst>
                                      </p:cBhvr>
                                      <p:to>
                                        <p:strVal val="visible"/>
                                      </p:to>
                                    </p:set>
                                    <p:animEffect transition="in" filter="fade">
                                      <p:cBhvr>
                                        <p:cTn id="21" dur="1000"/>
                                        <p:tgtEl>
                                          <p:spTgt spid="41985"/>
                                        </p:tgtEl>
                                      </p:cBhvr>
                                    </p:animEffect>
                                    <p:anim calcmode="lin" valueType="num">
                                      <p:cBhvr>
                                        <p:cTn id="22" dur="1000" fill="hold"/>
                                        <p:tgtEl>
                                          <p:spTgt spid="41985"/>
                                        </p:tgtEl>
                                        <p:attrNameLst>
                                          <p:attrName>ppt_x</p:attrName>
                                        </p:attrNameLst>
                                      </p:cBhvr>
                                      <p:tavLst>
                                        <p:tav tm="0">
                                          <p:val>
                                            <p:strVal val="#ppt_x-.1"/>
                                          </p:val>
                                        </p:tav>
                                        <p:tav tm="100000">
                                          <p:val>
                                            <p:strVal val="#ppt_x"/>
                                          </p:val>
                                        </p:tav>
                                      </p:tavLst>
                                    </p:anim>
                                    <p:anim calcmode="lin" valueType="num">
                                      <p:cBhvr>
                                        <p:cTn id="23" dur="1000" fill="hold"/>
                                        <p:tgtEl>
                                          <p:spTgt spid="4198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4198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3 Imagen" descr="7913_Poppy_digital_image_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FF0000">
              <a:alpha val="63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50825" y="157163"/>
            <a:ext cx="8642350" cy="5400675"/>
          </a:xfrm>
          <a:prstGeom prst="rect">
            <a:avLst/>
          </a:prstGeom>
          <a:solidFill>
            <a:schemeClr val="bg1">
              <a:alpha val="6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0961" name="Rectangle 1"/>
          <p:cNvSpPr>
            <a:spLocks noChangeArrowheads="1"/>
          </p:cNvSpPr>
          <p:nvPr/>
        </p:nvSpPr>
        <p:spPr bwMode="auto">
          <a:xfrm>
            <a:off x="539552" y="4369668"/>
            <a:ext cx="828092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La Resistencia Heroica (2 de mayo de 1810):</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A pesar de no ser militares, los vecinos de Algodonales se levantaron contra el regimiento franc</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é</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s del general </a:t>
            </a:r>
            <a:r>
              <a:rPr kumimoji="0" lang="es-ES"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Marans</a:t>
            </a:r>
            <a:r>
              <a:rPr kumimoji="0" lang="es-ES"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í</a:t>
            </a:r>
            <a:r>
              <a:rPr kumimoji="0" lang="es-ES"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n</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Un contingente de unos 5.000-7.000 soldados franceses atac</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la poblaci</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n tras la resistencia local.</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blinds dir="vert"/>
      </p:transition>
    </mc:Choice>
    <mc:Fallback>
      <p:transition spd="slow" advTm="3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fltVal val="0"/>
                                          </p:val>
                                        </p:tav>
                                        <p:tav tm="100000">
                                          <p:val>
                                            <p:strVal val="#ppt_w"/>
                                          </p:val>
                                        </p:tav>
                                      </p:tavLst>
                                    </p:anim>
                                    <p:anim calcmode="lin" valueType="num">
                                      <p:cBhvr>
                                        <p:cTn id="14" dur="5000" fill="hold"/>
                                        <p:tgtEl>
                                          <p:spTgt spid="5"/>
                                        </p:tgtEl>
                                        <p:attrNameLst>
                                          <p:attrName>ppt_h</p:attrName>
                                        </p:attrNameLst>
                                      </p:cBhvr>
                                      <p:tavLst>
                                        <p:tav tm="0">
                                          <p:val>
                                            <p:fltVal val="0"/>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16386"/>
                                        </p:tgtEl>
                                        <p:attrNameLst>
                                          <p:attrName>style.visibility</p:attrName>
                                        </p:attrNameLst>
                                      </p:cBhvr>
                                      <p:to>
                                        <p:strVal val="visible"/>
                                      </p:to>
                                    </p:set>
                                    <p:anim calcmode="lin" valueType="num">
                                      <p:cBhvr>
                                        <p:cTn id="17" dur="5000" fill="hold"/>
                                        <p:tgtEl>
                                          <p:spTgt spid="16386"/>
                                        </p:tgtEl>
                                        <p:attrNameLst>
                                          <p:attrName>ppt_w</p:attrName>
                                        </p:attrNameLst>
                                      </p:cBhvr>
                                      <p:tavLst>
                                        <p:tav tm="0">
                                          <p:val>
                                            <p:strVal val="4/3*#ppt_w"/>
                                          </p:val>
                                        </p:tav>
                                        <p:tav tm="100000">
                                          <p:val>
                                            <p:strVal val="#ppt_w"/>
                                          </p:val>
                                        </p:tav>
                                      </p:tavLst>
                                    </p:anim>
                                    <p:anim calcmode="lin" valueType="num">
                                      <p:cBhvr>
                                        <p:cTn id="18" dur="5000" fill="hold"/>
                                        <p:tgtEl>
                                          <p:spTgt spid="16386"/>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0961"/>
                                        </p:tgtEl>
                                        <p:attrNameLst>
                                          <p:attrName>style.visibility</p:attrName>
                                        </p:attrNameLst>
                                      </p:cBhvr>
                                      <p:to>
                                        <p:strVal val="visible"/>
                                      </p:to>
                                    </p:set>
                                    <p:animEffect transition="in" filter="fade">
                                      <p:cBhvr>
                                        <p:cTn id="22" dur="1000"/>
                                        <p:tgtEl>
                                          <p:spTgt spid="40961"/>
                                        </p:tgtEl>
                                      </p:cBhvr>
                                    </p:animEffect>
                                    <p:anim calcmode="lin" valueType="num">
                                      <p:cBhvr>
                                        <p:cTn id="23" dur="1000" fill="hold"/>
                                        <p:tgtEl>
                                          <p:spTgt spid="40961"/>
                                        </p:tgtEl>
                                        <p:attrNameLst>
                                          <p:attrName>ppt_x</p:attrName>
                                        </p:attrNameLst>
                                      </p:cBhvr>
                                      <p:tavLst>
                                        <p:tav tm="0">
                                          <p:val>
                                            <p:strVal val="#ppt_x-.1"/>
                                          </p:val>
                                        </p:tav>
                                        <p:tav tm="100000">
                                          <p:val>
                                            <p:strVal val="#ppt_x"/>
                                          </p:val>
                                        </p:tav>
                                      </p:tavLst>
                                    </p:anim>
                                    <p:anim calcmode="lin" valueType="num">
                                      <p:cBhvr>
                                        <p:cTn id="24" dur="1000" fill="hold"/>
                                        <p:tgtEl>
                                          <p:spTgt spid="409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4096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986_XPS_Operating_Sys_Colors_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179388" y="157163"/>
            <a:ext cx="8785225" cy="5461000"/>
          </a:xfrm>
          <a:prstGeom prst="rect">
            <a:avLst/>
          </a:prstGeom>
          <a:solidFill>
            <a:srgbClr val="7030A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dirty="0">
              <a:solidFill>
                <a:srgbClr val="FFFFFF"/>
              </a:solidFill>
              <a:cs typeface="Arial" charset="0"/>
            </a:endParaRPr>
          </a:p>
        </p:txBody>
      </p:sp>
      <p:sp>
        <p:nvSpPr>
          <p:cNvPr id="6" name="5 Rectángulo"/>
          <p:cNvSpPr/>
          <p:nvPr/>
        </p:nvSpPr>
        <p:spPr>
          <a:xfrm>
            <a:off x="323850" y="338138"/>
            <a:ext cx="8496300" cy="5159375"/>
          </a:xfrm>
          <a:prstGeom prst="rect">
            <a:avLst/>
          </a:prstGeom>
          <a:solidFill>
            <a:schemeClr val="tx1">
              <a:lumMod val="9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dirty="0">
              <a:solidFill>
                <a:srgbClr val="FFFFFF"/>
              </a:solidFill>
              <a:cs typeface="Arial" charset="0"/>
            </a:endParaRPr>
          </a:p>
        </p:txBody>
      </p:sp>
      <p:sp>
        <p:nvSpPr>
          <p:cNvPr id="7" name="6 CuadroTexto"/>
          <p:cNvSpPr txBox="1"/>
          <p:nvPr/>
        </p:nvSpPr>
        <p:spPr>
          <a:xfrm>
            <a:off x="971550" y="4586288"/>
            <a:ext cx="7056438"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1817, el rey Fernando VII otorgó a Algodonales el título de villa y un término propio de 23.000 fanegas, independizándose definitivamente de </a:t>
            </a:r>
            <a:r>
              <a:rPr lang="es-ES" i="1" dirty="0" err="1" smtClean="0">
                <a:effectLst>
                  <a:glow rad="101600">
                    <a:schemeClr val="accent2">
                      <a:satMod val="175000"/>
                      <a:alpha val="40000"/>
                    </a:schemeClr>
                  </a:glow>
                  <a:outerShdw blurRad="38100" dist="38100" dir="2700000" algn="tl">
                    <a:srgbClr val="000000">
                      <a:alpha val="43137"/>
                    </a:srgbClr>
                  </a:outerShdw>
                </a:effectLst>
              </a:rPr>
              <a:t>Zahara</a:t>
            </a:r>
            <a:r>
              <a:rPr lang="es-ES" i="1" dirty="0" smtClean="0">
                <a:effectLst>
                  <a:glow rad="101600">
                    <a:schemeClr val="accent2">
                      <a:satMod val="175000"/>
                      <a:alpha val="40000"/>
                    </a:schemeClr>
                  </a:glow>
                  <a:outerShdw blurRad="38100" dist="38100" dir="2700000" algn="tl">
                    <a:srgbClr val="000000">
                      <a:alpha val="43137"/>
                    </a:srgbClr>
                  </a:outerShdw>
                </a:effectLst>
              </a:rPr>
              <a:t> </a:t>
            </a:r>
            <a:r>
              <a:rPr lang="es-ES" i="1" dirty="0">
                <a:effectLst>
                  <a:glow rad="101600">
                    <a:schemeClr val="accent2">
                      <a:satMod val="175000"/>
                      <a:alpha val="40000"/>
                    </a:schemeClr>
                  </a:glow>
                  <a:outerShdw blurRad="38100" dist="38100" dir="2700000" algn="tl">
                    <a:srgbClr val="000000">
                      <a:alpha val="43137"/>
                    </a:srgbClr>
                  </a:outerShdw>
                </a:effectLst>
              </a:rPr>
              <a:t>de la Sierra.</a:t>
            </a:r>
          </a:p>
        </p:txBody>
      </p:sp>
    </p:spTree>
  </p:cSld>
  <p:clrMapOvr>
    <a:masterClrMapping/>
  </p:clrMapOvr>
  <mc:AlternateContent xmlns:mc="http://schemas.openxmlformats.org/markup-compatibility/2006">
    <mc:Choice xmlns:p14="http://schemas.microsoft.com/office/powerpoint/2010/main" Requires="p14">
      <p:transition spd="slow" p14:dur="2500" advTm="23000">
        <p:blinds dir="vert"/>
      </p:transition>
    </mc:Choice>
    <mc:Fallback>
      <p:transition spd="slow" advTm="23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171_digital_quality_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214313" y="179388"/>
            <a:ext cx="8715375" cy="5357812"/>
          </a:xfrm>
          <a:prstGeom prst="rect">
            <a:avLst/>
          </a:prstGeom>
          <a:solidFill>
            <a:srgbClr val="00206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500063" y="298450"/>
            <a:ext cx="8143875" cy="5059363"/>
          </a:xfrm>
          <a:prstGeom prst="rect">
            <a:avLst/>
          </a:prstGeom>
          <a:solidFill>
            <a:srgbClr val="FF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8913" name="Rectangle 1"/>
          <p:cNvSpPr>
            <a:spLocks noChangeArrowheads="1"/>
          </p:cNvSpPr>
          <p:nvPr/>
        </p:nvSpPr>
        <p:spPr bwMode="auto">
          <a:xfrm>
            <a:off x="755576" y="4657700"/>
            <a:ext cx="7704856"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La Masacre y el Incendio:</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M</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á</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s de 300 vecinos murieron (algunas fuentes parroquiales documentan 239) y los franceses incendiaron gran parte del </a:t>
            </a:r>
          </a:p>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pueblo (unas 73 casas).</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doors dir="ver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5000"/>
                                        <p:tgtEl>
                                          <p:spTgt spid="4"/>
                                        </p:tgtEl>
                                      </p:cBhvr>
                                    </p:animEffect>
                                  </p:childTnLst>
                                </p:cTn>
                              </p:par>
                              <p:par>
                                <p:cTn id="14" presetID="55"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ppt_w*0.7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animEffect transition="in" filter="fade">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38913"/>
                                        </p:tgtEl>
                                        <p:attrNameLst>
                                          <p:attrName>style.visibility</p:attrName>
                                        </p:attrNameLst>
                                      </p:cBhvr>
                                      <p:to>
                                        <p:strVal val="visible"/>
                                      </p:to>
                                    </p:set>
                                    <p:animEffect transition="in" filter="fade">
                                      <p:cBhvr>
                                        <p:cTn id="22" dur="1000"/>
                                        <p:tgtEl>
                                          <p:spTgt spid="38913"/>
                                        </p:tgtEl>
                                      </p:cBhvr>
                                    </p:animEffect>
                                    <p:anim calcmode="lin" valueType="num">
                                      <p:cBhvr>
                                        <p:cTn id="23" dur="1000" fill="hold"/>
                                        <p:tgtEl>
                                          <p:spTgt spid="38913"/>
                                        </p:tgtEl>
                                        <p:attrNameLst>
                                          <p:attrName>ppt_x</p:attrName>
                                        </p:attrNameLst>
                                      </p:cBhvr>
                                      <p:tavLst>
                                        <p:tav tm="0">
                                          <p:val>
                                            <p:strVal val="#ppt_x-.1"/>
                                          </p:val>
                                        </p:tav>
                                        <p:tav tm="100000">
                                          <p:val>
                                            <p:strVal val="#ppt_x"/>
                                          </p:val>
                                        </p:tav>
                                      </p:tavLst>
                                    </p:anim>
                                    <p:anim calcmode="lin" valueType="num">
                                      <p:cBhvr>
                                        <p:cTn id="24" dur="1000" fill="hold"/>
                                        <p:tgtEl>
                                          <p:spTgt spid="389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3891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1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4999"/>
          </a:xfrm>
          <a:prstGeom prst="rect">
            <a:avLst/>
          </a:prstGeom>
          <a:solidFill>
            <a:srgbClr val="A2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7889" name="Rectangle 1"/>
          <p:cNvSpPr>
            <a:spLocks noChangeArrowheads="1"/>
          </p:cNvSpPr>
          <p:nvPr/>
        </p:nvSpPr>
        <p:spPr bwMode="auto">
          <a:xfrm>
            <a:off x="467544" y="4657700"/>
            <a:ext cx="8424936"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Resistencia Civil:</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En la lucha no solo participaron hombres; las mujeres y ni</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ñ</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os tambi</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é</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n se involucraron en la defensa del pueblo. Se recuerda especialmente la figura del comandante de las partidas locales, Gaspar Tard</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í</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o.</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doors dir="vert"/>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17"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childTnLst>
                          </p:cTn>
                        </p:par>
                        <p:par>
                          <p:cTn id="17" fill="hold">
                            <p:stCondLst>
                              <p:cond delay="5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37889"/>
                                        </p:tgtEl>
                                        <p:attrNameLst>
                                          <p:attrName>style.visibility</p:attrName>
                                        </p:attrNameLst>
                                      </p:cBhvr>
                                      <p:to>
                                        <p:strVal val="visible"/>
                                      </p:to>
                                    </p:set>
                                    <p:animEffect transition="in" filter="fade">
                                      <p:cBhvr>
                                        <p:cTn id="20" dur="1000"/>
                                        <p:tgtEl>
                                          <p:spTgt spid="37889"/>
                                        </p:tgtEl>
                                      </p:cBhvr>
                                    </p:animEffect>
                                    <p:anim calcmode="lin" valueType="num">
                                      <p:cBhvr>
                                        <p:cTn id="21" dur="1000" fill="hold"/>
                                        <p:tgtEl>
                                          <p:spTgt spid="37889"/>
                                        </p:tgtEl>
                                        <p:attrNameLst>
                                          <p:attrName>ppt_x</p:attrName>
                                        </p:attrNameLst>
                                      </p:cBhvr>
                                      <p:tavLst>
                                        <p:tav tm="0">
                                          <p:val>
                                            <p:strVal val="#ppt_x-.1"/>
                                          </p:val>
                                        </p:tav>
                                        <p:tav tm="100000">
                                          <p:val>
                                            <p:strVal val="#ppt_x"/>
                                          </p:val>
                                        </p:tav>
                                      </p:tavLst>
                                    </p:anim>
                                    <p:anim calcmode="lin" valueType="num">
                                      <p:cBhvr>
                                        <p:cTn id="22" dur="1000" fill="hold"/>
                                        <p:tgtEl>
                                          <p:spTgt spid="3788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8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707_digital_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214313" y="179388"/>
            <a:ext cx="8643937" cy="5297487"/>
          </a:xfrm>
          <a:prstGeom prst="rect">
            <a:avLst/>
          </a:prstGeom>
          <a:solidFill>
            <a:srgbClr val="FF00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95288" y="338138"/>
            <a:ext cx="8248650" cy="4960937"/>
          </a:xfrm>
          <a:prstGeom prst="rect">
            <a:avLst/>
          </a:prstGeom>
          <a:solidFill>
            <a:schemeClr val="tx1">
              <a:lumMod val="9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6865" name="Rectangle 1"/>
          <p:cNvSpPr>
            <a:spLocks noChangeArrowheads="1"/>
          </p:cNvSpPr>
          <p:nvPr/>
        </p:nvSpPr>
        <p:spPr bwMode="auto">
          <a:xfrm>
            <a:off x="323528" y="4585692"/>
            <a:ext cx="8496944"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Despu</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é</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s de la Guerra de la Independencia (Post-1814).</a:t>
            </a:r>
            <a:r>
              <a:rPr lang="es-ES" i="1" dirty="0" smtClean="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T</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í</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tulo de Villa e Independencia:</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Debido a su heroica resistencia, el rey Fernando VII concedi</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a Algodonales el</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t</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í</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tulo de Villa</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y su independencia definitiva de </a:t>
            </a:r>
            <a:r>
              <a:rPr kumimoji="0" lang="es-ES"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Zahara</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de la Sierra.</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doors/>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55"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ppt_w*0.7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animEffect transition="in" filter="fade">
                                      <p:cBhvr>
                                        <p:cTn id="15" dur="5000"/>
                                        <p:tgtEl>
                                          <p:spTgt spid="4"/>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36865"/>
                                        </p:tgtEl>
                                        <p:attrNameLst>
                                          <p:attrName>style.visibility</p:attrName>
                                        </p:attrNameLst>
                                      </p:cBhvr>
                                      <p:to>
                                        <p:strVal val="visible"/>
                                      </p:to>
                                    </p:set>
                                    <p:animEffect transition="in" filter="fade">
                                      <p:cBhvr>
                                        <p:cTn id="19" dur="1000"/>
                                        <p:tgtEl>
                                          <p:spTgt spid="36865"/>
                                        </p:tgtEl>
                                      </p:cBhvr>
                                    </p:animEffect>
                                    <p:anim calcmode="lin" valueType="num">
                                      <p:cBhvr>
                                        <p:cTn id="20" dur="1000" fill="hold"/>
                                        <p:tgtEl>
                                          <p:spTgt spid="36865"/>
                                        </p:tgtEl>
                                        <p:attrNameLst>
                                          <p:attrName>ppt_x</p:attrName>
                                        </p:attrNameLst>
                                      </p:cBhvr>
                                      <p:tavLst>
                                        <p:tav tm="0">
                                          <p:val>
                                            <p:strVal val="#ppt_x-.1"/>
                                          </p:val>
                                        </p:tav>
                                        <p:tav tm="100000">
                                          <p:val>
                                            <p:strVal val="#ppt_x"/>
                                          </p:val>
                                        </p:tav>
                                      </p:tavLst>
                                    </p:anim>
                                    <p:anim calcmode="lin" valueType="num">
                                      <p:cBhvr>
                                        <p:cTn id="21" dur="1000" fill="hold"/>
                                        <p:tgtEl>
                                          <p:spTgt spid="3686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3686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px-Buck.palace.soldiers.arp.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tx1">
              <a:lumMod val="9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0"/>
            <a:ext cx="9144000" cy="5715000"/>
          </a:xfrm>
          <a:prstGeom prst="rect">
            <a:avLst/>
          </a:prstGeom>
          <a:solidFill>
            <a:srgbClr val="002060">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971550" y="4714875"/>
            <a:ext cx="72723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Aquel fatídico </a:t>
            </a:r>
            <a:r>
              <a:rPr lang="es-ES" i="1" dirty="0" smtClean="0">
                <a:effectLst>
                  <a:glow rad="101600">
                    <a:schemeClr val="accent2">
                      <a:satMod val="175000"/>
                      <a:alpha val="40000"/>
                    </a:schemeClr>
                  </a:glow>
                  <a:outerShdw blurRad="38100" dist="38100" dir="2700000" algn="tl">
                    <a:srgbClr val="000000">
                      <a:alpha val="43137"/>
                    </a:srgbClr>
                  </a:outerShdw>
                </a:effectLst>
              </a:rPr>
              <a:t>mes </a:t>
            </a:r>
            <a:r>
              <a:rPr lang="es-ES" i="1" dirty="0">
                <a:effectLst>
                  <a:glow rad="101600">
                    <a:schemeClr val="accent2">
                      <a:satMod val="175000"/>
                      <a:alpha val="40000"/>
                    </a:schemeClr>
                  </a:glow>
                  <a:outerShdw blurRad="38100" dist="38100" dir="2700000" algn="tl">
                    <a:srgbClr val="000000">
                      <a:alpha val="43137"/>
                    </a:srgbClr>
                  </a:outerShdw>
                </a:effectLst>
              </a:rPr>
              <a:t>de mayo de 1810 fallecieron en Algodonales más de 300 vecinos y las tropas napoleónicas quemaron más de 70 viviendas.</a:t>
            </a:r>
          </a:p>
        </p:txBody>
      </p:sp>
    </p:spTree>
  </p:cSld>
  <p:clrMapOvr>
    <a:masterClrMapping/>
  </p:clrMapOvr>
  <mc:AlternateContent xmlns:mc="http://schemas.openxmlformats.org/markup-compatibility/2006">
    <mc:Choice xmlns:p14="http://schemas.microsoft.com/office/powerpoint/2010/main" Requires="p14">
      <p:transition spd="slow" p14:dur="2250" advTm="21000">
        <p14:switch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badia-westminster.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002060">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tx1">
              <a:lumMod val="9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684213" y="4406900"/>
            <a:ext cx="734377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Pero dos siglos después, más de 600 descendientes de aquellos campesinos y vecinos de Algodonales, se meten de lleno en la historia para conmemorar la gesta heroica e interpretar una auténtica recreación… </a:t>
            </a:r>
          </a:p>
        </p:txBody>
      </p:sp>
    </p:spTree>
  </p:cSld>
  <p:clrMapOvr>
    <a:masterClrMapping/>
  </p:clrMapOvr>
  <mc:AlternateContent xmlns:mc="http://schemas.openxmlformats.org/markup-compatibility/2006">
    <mc:Choice xmlns:p14="http://schemas.microsoft.com/office/powerpoint/2010/main" Requires="p14">
      <p:transition spd="slow" p14:dur="2250" advTm="26000">
        <p14:switch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1" presetClass="exit" presetSubtype="8" fill="hold" grpId="0" nodeType="withEffect">
                                  <p:stCondLst>
                                    <p:cond delay="0"/>
                                  </p:stCondLst>
                                  <p:childTnLst>
                                    <p:animEffect transition="out" filter="wheel(8)">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fltVal val="0"/>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5000"/>
                                        <p:tgtEl>
                                          <p:spTgt spid="4"/>
                                        </p:tgtEl>
                                      </p:cBhvr>
                                    </p:animEffect>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6519916_e5beec314f_b.jpg"/>
          <p:cNvPicPr>
            <a:picLocks noChangeAspect="1"/>
          </p:cNvPicPr>
          <p:nvPr/>
        </p:nvPicPr>
        <p:blipFill>
          <a:blip r:embed="rId2" cstate="print"/>
          <a:srcRect/>
          <a:stretch>
            <a:fillRect/>
          </a:stretch>
        </p:blipFill>
        <p:spPr bwMode="auto">
          <a:xfrm>
            <a:off x="1908175" y="0"/>
            <a:ext cx="54006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908175" cy="5715000"/>
          </a:xfrm>
          <a:prstGeom prst="rect">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308850" y="0"/>
            <a:ext cx="1835150" cy="5715000"/>
          </a:xfrm>
          <a:prstGeom prst="rect">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7" name="6 Imagen" descr="5136519916_e5beec314f_b.jpg"/>
          <p:cNvPicPr>
            <a:picLocks noChangeAspect="1"/>
          </p:cNvPicPr>
          <p:nvPr/>
        </p:nvPicPr>
        <p:blipFill>
          <a:blip r:embed="rId2" cstate="print"/>
          <a:srcRect/>
          <a:stretch>
            <a:fillRect/>
          </a:stretch>
        </p:blipFill>
        <p:spPr bwMode="auto">
          <a:xfrm>
            <a:off x="1908175" y="0"/>
            <a:ext cx="54006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1908175" y="0"/>
            <a:ext cx="5400675" cy="5715000"/>
          </a:xfrm>
          <a:prstGeom prst="rect">
            <a:avLst/>
          </a:prstGeom>
          <a:solidFill>
            <a:srgbClr val="C09200">
              <a:alpha val="61961"/>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1835150" y="4514850"/>
            <a:ext cx="56896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1F497D"/>
                  </a:outerShdw>
                </a:effectLst>
              </a:rPr>
              <a:t>…que no solo resulta de interés para la provincia de Cádiz ya que en esos días, turistas y visitantes de distintas localidades andaluzas  se suman  a la celebración.</a:t>
            </a:r>
          </a:p>
        </p:txBody>
      </p:sp>
    </p:spTree>
  </p:cSld>
  <p:clrMapOvr>
    <a:masterClrMapping/>
  </p:clrMapOvr>
  <mc:AlternateContent xmlns:mc="http://schemas.openxmlformats.org/markup-compatibility/2006">
    <mc:Choice xmlns:p14="http://schemas.microsoft.com/office/powerpoint/2010/main" Requires="p14">
      <p:transition spd="slow" p14:dur="2250" advTm="23000">
        <p14:switch dir="l"/>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0"/>
                                        <p:tgtEl>
                                          <p:spTgt spid="6"/>
                                        </p:tgtEl>
                                      </p:cBhvr>
                                    </p:animEffect>
                                  </p:childTnLst>
                                </p:cTn>
                              </p:par>
                              <p:par>
                                <p:cTn id="11" presetID="8" presetClass="exit" presetSubtype="32" fill="hold" nodeType="withEffect">
                                  <p:stCondLst>
                                    <p:cond delay="0"/>
                                  </p:stCondLst>
                                  <p:childTnLst>
                                    <p:animEffect transition="out" filter="diamond(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10" presetClass="exit" presetSubtype="0" fill="hold" nodeType="withEffect">
                                  <p:stCondLst>
                                    <p:cond delay="0"/>
                                  </p:stCondLst>
                                  <p:childTnLst>
                                    <p:animEffect transition="out" filter="fade">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fltVal val="0"/>
                                          </p:val>
                                        </p:tav>
                                        <p:tav tm="100000">
                                          <p:val>
                                            <p:strVal val="#ppt_h"/>
                                          </p:val>
                                        </p:tav>
                                      </p:tavLst>
                                    </p:anim>
                                  </p:childTnLst>
                                </p:cTn>
                              </p:par>
                              <p:par>
                                <p:cTn id="24" presetID="16" presetClass="entr" presetSubtype="4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outHorizontal)">
                                      <p:cBhvr>
                                        <p:cTn id="26" dur="5000"/>
                                        <p:tgtEl>
                                          <p:spTgt spid="4"/>
                                        </p:tgtEl>
                                      </p:cBhvr>
                                    </p:animEffect>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3.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715000"/>
          </a:xfrm>
          <a:prstGeom prst="rect">
            <a:avLst/>
          </a:prstGeom>
          <a:solidFill>
            <a:schemeClr val="tx1">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769" name="Rectangle 1"/>
          <p:cNvSpPr>
            <a:spLocks noChangeArrowheads="1"/>
          </p:cNvSpPr>
          <p:nvPr/>
        </p:nvSpPr>
        <p:spPr bwMode="auto">
          <a:xfrm>
            <a:off x="971600" y="4585692"/>
            <a:ext cx="7164288"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Reconstrucci</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n:</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Tras la guerra, el pueblo tuvo que reconstruirse de </a:t>
            </a:r>
          </a:p>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sus cenizas, consolid</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á</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ndose como un n</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ú</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cleo urbano independiente en la Sierra de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C</a:t>
            </a:r>
            <a:r>
              <a:rPr lang="es-ES" i="1" dirty="0">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á</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diz</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2000">
        <p15:prstTrans prst="wind"/>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17"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5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32769"/>
                                        </p:tgtEl>
                                        <p:attrNameLst>
                                          <p:attrName>style.visibility</p:attrName>
                                        </p:attrNameLst>
                                      </p:cBhvr>
                                      <p:to>
                                        <p:strVal val="visible"/>
                                      </p:to>
                                    </p:set>
                                    <p:animEffect transition="in" filter="fade">
                                      <p:cBhvr>
                                        <p:cTn id="20" dur="1000"/>
                                        <p:tgtEl>
                                          <p:spTgt spid="32769"/>
                                        </p:tgtEl>
                                      </p:cBhvr>
                                    </p:animEffect>
                                    <p:anim calcmode="lin" valueType="num">
                                      <p:cBhvr>
                                        <p:cTn id="21" dur="1000" fill="hold"/>
                                        <p:tgtEl>
                                          <p:spTgt spid="32769"/>
                                        </p:tgtEl>
                                        <p:attrNameLst>
                                          <p:attrName>ppt_x</p:attrName>
                                        </p:attrNameLst>
                                      </p:cBhvr>
                                      <p:tavLst>
                                        <p:tav tm="0">
                                          <p:val>
                                            <p:strVal val="#ppt_x-.1"/>
                                          </p:val>
                                        </p:tav>
                                        <p:tav tm="100000">
                                          <p:val>
                                            <p:strVal val="#ppt_x"/>
                                          </p:val>
                                        </p:tav>
                                      </p:tavLst>
                                    </p:anim>
                                    <p:anim calcmode="lin" valueType="num">
                                      <p:cBhvr>
                                        <p:cTn id="22" dur="1000" fill="hold"/>
                                        <p:tgtEl>
                                          <p:spTgt spid="327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6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bad-wettumbanewton.jpg"/>
          <p:cNvPicPr>
            <a:picLocks noChangeAspect="1"/>
          </p:cNvPicPr>
          <p:nvPr/>
        </p:nvPicPr>
        <p:blipFill>
          <a:blip r:embed="rId2" cstate="print"/>
          <a:stretch>
            <a:fillRect/>
          </a:stretch>
        </p:blipFill>
        <p:spPr bwMode="auto">
          <a:xfrm>
            <a:off x="0" y="-382860"/>
            <a:ext cx="9144000" cy="640871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C00000">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tx1">
              <a:lumMod val="9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745" name="Rectangle 1"/>
          <p:cNvSpPr>
            <a:spLocks noChangeArrowheads="1"/>
          </p:cNvSpPr>
          <p:nvPr/>
        </p:nvSpPr>
        <p:spPr bwMode="auto">
          <a:xfrm>
            <a:off x="323528" y="4369668"/>
            <a:ext cx="8424936"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Recreaci</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n Hist</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rica (Actualidad):</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Hoy en d</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í</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a, Algodonales recrea estos sucesos </a:t>
            </a:r>
          </a:p>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cada primer fin de semana de mayo, con el "2 de Mayo" como su fiesta m</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á</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s </a:t>
            </a:r>
          </a:p>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importante</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donde los vecinos recuerdan con orgullo su lucha contra las tropas napole</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nicas.</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 </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0000">
        <p15:prstTrans prst="wind" invX="1"/>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9" presetClass="entr" presetSubtype="0" ac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14" dur="5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15" dur="5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6" dur="5000" fill="hold"/>
                                        <p:tgtEl>
                                          <p:spTgt spid="4"/>
                                        </p:tgtEl>
                                        <p:attrNameLst>
                                          <p:attrName>ppt_y</p:attrName>
                                        </p:attrNameLst>
                                      </p:cBhvr>
                                      <p:tavLst>
                                        <p:tav tm="0">
                                          <p:val>
                                            <p:strVal val="#ppt_y"/>
                                          </p:val>
                                        </p:tav>
                                        <p:tav tm="100000">
                                          <p:val>
                                            <p:strVal val="#ppt_y"/>
                                          </p:val>
                                        </p:tav>
                                      </p:tavLst>
                                    </p:anim>
                                  </p:childTnLst>
                                </p:cTn>
                              </p:par>
                              <p:par>
                                <p:cTn id="17" presetID="3" presetClass="entr" presetSubtype="5"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vertical)">
                                      <p:cBhvr>
                                        <p:cTn id="19" dur="5000"/>
                                        <p:tgtEl>
                                          <p:spTgt spid="4"/>
                                        </p:tgtEl>
                                      </p:cBhvr>
                                    </p:animEffect>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31745"/>
                                        </p:tgtEl>
                                        <p:attrNameLst>
                                          <p:attrName>style.visibility</p:attrName>
                                        </p:attrNameLst>
                                      </p:cBhvr>
                                      <p:to>
                                        <p:strVal val="visible"/>
                                      </p:to>
                                    </p:set>
                                    <p:animEffect transition="in" filter="fade">
                                      <p:cBhvr>
                                        <p:cTn id="23" dur="1000"/>
                                        <p:tgtEl>
                                          <p:spTgt spid="31745"/>
                                        </p:tgtEl>
                                      </p:cBhvr>
                                    </p:animEffect>
                                    <p:anim calcmode="lin" valueType="num">
                                      <p:cBhvr>
                                        <p:cTn id="24" dur="1000" fill="hold"/>
                                        <p:tgtEl>
                                          <p:spTgt spid="31745"/>
                                        </p:tgtEl>
                                        <p:attrNameLst>
                                          <p:attrName>ppt_x</p:attrName>
                                        </p:attrNameLst>
                                      </p:cBhvr>
                                      <p:tavLst>
                                        <p:tav tm="0">
                                          <p:val>
                                            <p:strVal val="#ppt_x-.1"/>
                                          </p:val>
                                        </p:tav>
                                        <p:tav tm="100000">
                                          <p:val>
                                            <p:strVal val="#ppt_x"/>
                                          </p:val>
                                        </p:tav>
                                      </p:tavLst>
                                    </p:anim>
                                    <p:anim calcmode="lin" valueType="num">
                                      <p:cBhvr>
                                        <p:cTn id="25" dur="1000" fill="hold"/>
                                        <p:tgtEl>
                                          <p:spTgt spid="317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3174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5054452_7dafe58c41_b.jpg"/>
          <p:cNvPicPr>
            <a:picLocks noChangeAspect="1"/>
          </p:cNvPicPr>
          <p:nvPr/>
        </p:nvPicPr>
        <p:blipFill>
          <a:blip r:embed="rId2" cstate="print"/>
          <a:srcRect/>
          <a:stretch>
            <a:fillRect/>
          </a:stretch>
        </p:blipFill>
        <p:spPr bwMode="auto">
          <a:xfrm>
            <a:off x="1908175" y="0"/>
            <a:ext cx="525621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arco"/>
          <p:cNvSpPr/>
          <p:nvPr/>
        </p:nvSpPr>
        <p:spPr>
          <a:xfrm>
            <a:off x="0" y="0"/>
            <a:ext cx="1908175" cy="5715000"/>
          </a:xfrm>
          <a:prstGeom prst="frame">
            <a:avLst>
              <a:gd name="adj1" fmla="val 29167"/>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7164388" y="0"/>
            <a:ext cx="1979612" cy="5715000"/>
          </a:xfrm>
          <a:prstGeom prst="frame">
            <a:avLst>
              <a:gd name="adj1" fmla="val 29167"/>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7" name="6 Imagen" descr="5135054452_7dafe58c41_b.jpg"/>
          <p:cNvPicPr>
            <a:picLocks noChangeAspect="1"/>
          </p:cNvPicPr>
          <p:nvPr/>
        </p:nvPicPr>
        <p:blipFill>
          <a:blip r:embed="rId2" cstate="print"/>
          <a:srcRect/>
          <a:stretch>
            <a:fillRect/>
          </a:stretch>
        </p:blipFill>
        <p:spPr bwMode="auto">
          <a:xfrm>
            <a:off x="1908175" y="0"/>
            <a:ext cx="525621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1908175" y="0"/>
            <a:ext cx="5256213" cy="5715000"/>
          </a:xfrm>
          <a:prstGeom prst="rect">
            <a:avLst/>
          </a:prstGeom>
          <a:solidFill>
            <a:schemeClr val="tx2">
              <a:lumMod val="75000"/>
              <a:alpha val="61961"/>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1692275" y="4586288"/>
            <a:ext cx="56896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Durante tres jornadas, este pueblo de la provincia de Cádiz de 6.000 habitantes levantará el telón al mediodía y no lo cerrará hasta la madrugada.</a:t>
            </a:r>
          </a:p>
        </p:txBody>
      </p:sp>
    </p:spTree>
  </p:cSld>
  <p:clrMapOvr>
    <a:masterClrMapping/>
  </p:clrMapOvr>
  <mc:AlternateContent xmlns:mc="http://schemas.openxmlformats.org/markup-compatibility/2006" xmlns:p14="http://schemas.microsoft.com/office/powerpoint/2010/main">
    <mc:Choice Requires="p14">
      <p:transition spd="slow" p14:dur="2250" advTm="22000">
        <p14:conveyor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5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5000"/>
                                        <p:tgtEl>
                                          <p:spTgt spid="6"/>
                                        </p:tgtEl>
                                      </p:cBhvr>
                                    </p:animEffect>
                                  </p:childTnLst>
                                </p:cTn>
                              </p:par>
                              <p:par>
                                <p:cTn id="11" presetID="4" presetClass="exit" presetSubtype="32" fill="hold" nodeType="withEffect">
                                  <p:stCondLst>
                                    <p:cond delay="0"/>
                                  </p:stCondLst>
                                  <p:childTnLst>
                                    <p:animEffect transition="out" filter="box(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10" presetClass="exit" presetSubtype="0" fill="hold" nodeType="withEffect">
                                  <p:stCondLst>
                                    <p:cond delay="0"/>
                                  </p:stCondLst>
                                  <p:childTnLst>
                                    <p:animEffect transition="out" filter="fade">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4" presetClass="exit" presetSubtype="16" fill="hold" nodeType="withEffect">
                                  <p:stCondLst>
                                    <p:cond delay="0"/>
                                  </p:stCondLst>
                                  <p:childTnLst>
                                    <p:animEffect transition="out" filter="box(in)">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fltVal val="0"/>
                                          </p:val>
                                        </p:tav>
                                        <p:tav tm="100000">
                                          <p:val>
                                            <p:strVal val="#ppt_h"/>
                                          </p:val>
                                        </p:tav>
                                      </p:tavLst>
                                    </p:anim>
                                  </p:childTnLst>
                                </p:cTn>
                              </p:par>
                              <p:par>
                                <p:cTn id="24" presetID="16" presetClass="entr" presetSubtype="37"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outVertical)">
                                      <p:cBhvr>
                                        <p:cTn id="26" dur="5000"/>
                                        <p:tgtEl>
                                          <p:spTgt spid="4"/>
                                        </p:tgtEl>
                                      </p:cBhvr>
                                    </p:animEffect>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122011025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Rectángulo"/>
          <p:cNvSpPr/>
          <p:nvPr/>
        </p:nvSpPr>
        <p:spPr>
          <a:xfrm>
            <a:off x="251521" y="179388"/>
            <a:ext cx="8640960" cy="5357812"/>
          </a:xfrm>
          <a:prstGeom prst="rect">
            <a:avLst/>
          </a:prstGeom>
          <a:solidFill>
            <a:schemeClr val="tx1">
              <a:lumMod val="9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4" name="13 Imagen" descr="01122011025b.jpg"/>
          <p:cNvPicPr>
            <a:picLocks noChangeAspect="1"/>
          </p:cNvPicPr>
          <p:nvPr/>
        </p:nvPicPr>
        <p:blipFill>
          <a:blip r:embed="rId2" cstate="print"/>
          <a:stretch>
            <a:fillRect/>
          </a:stretch>
        </p:blipFill>
        <p:spPr bwMode="auto">
          <a:xfrm>
            <a:off x="467544" y="298450"/>
            <a:ext cx="8208912" cy="51276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14 Rectángulo"/>
          <p:cNvSpPr/>
          <p:nvPr/>
        </p:nvSpPr>
        <p:spPr>
          <a:xfrm>
            <a:off x="611560" y="481237"/>
            <a:ext cx="7848871" cy="4825776"/>
          </a:xfrm>
          <a:prstGeom prst="rect">
            <a:avLst/>
          </a:prstGeom>
          <a:solidFill>
            <a:schemeClr val="tx1">
              <a:lumMod val="9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resumen, la historia de Algodonales está dividida por el trágico 2 de mayo de 1810, pasando de ser un asentamiento dependiente a convertirse en una Villa independiente y reconocida por su valor.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conveyor dir="l"/>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15"/>
                                        </p:tgtEl>
                                      </p:cBhvr>
                                    </p:animEffect>
                                    <p:set>
                                      <p:cBhvr>
                                        <p:cTn id="7" dur="1" fill="hold">
                                          <p:stCondLst>
                                            <p:cond delay="4999"/>
                                          </p:stCondLst>
                                        </p:cTn>
                                        <p:tgtEl>
                                          <p:spTgt spid="15"/>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5000"/>
                                        <p:tgtEl>
                                          <p:spTgt spid="14"/>
                                        </p:tgtEl>
                                      </p:cBhvr>
                                    </p:animEffect>
                                    <p:set>
                                      <p:cBhvr>
                                        <p:cTn id="10" dur="1" fill="hold">
                                          <p:stCondLst>
                                            <p:cond delay="4999"/>
                                          </p:stCondLst>
                                        </p:cTn>
                                        <p:tgtEl>
                                          <p:spTgt spid="14"/>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13"/>
                                        </p:tgtEl>
                                      </p:cBhvr>
                                    </p:animEffect>
                                    <p:set>
                                      <p:cBhvr>
                                        <p:cTn id="13" dur="1" fill="hold">
                                          <p:stCondLst>
                                            <p:cond delay="4999"/>
                                          </p:stCondLst>
                                        </p:cTn>
                                        <p:tgtEl>
                                          <p:spTgt spid="13"/>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17"/>
                                        </p:tgtEl>
                                        <p:attrNameLst>
                                          <p:attrName>style.visibility</p:attrName>
                                        </p:attrNameLst>
                                      </p:cBhvr>
                                      <p:to>
                                        <p:strVal val="visible"/>
                                      </p:to>
                                    </p:set>
                                    <p:animEffect transition="in" filter="fade">
                                      <p:cBhvr>
                                        <p:cTn id="21" dur="1000"/>
                                        <p:tgtEl>
                                          <p:spTgt spid="17"/>
                                        </p:tgtEl>
                                      </p:cBhvr>
                                    </p:animEffect>
                                    <p:anim calcmode="lin" valueType="num">
                                      <p:cBhvr>
                                        <p:cTn id="22" dur="1000" fill="hold"/>
                                        <p:tgtEl>
                                          <p:spTgt spid="17"/>
                                        </p:tgtEl>
                                        <p:attrNameLst>
                                          <p:attrName>ppt_x</p:attrName>
                                        </p:attrNameLst>
                                      </p:cBhvr>
                                      <p:tavLst>
                                        <p:tav tm="0">
                                          <p:val>
                                            <p:strVal val="#ppt_x-.1"/>
                                          </p:val>
                                        </p:tav>
                                        <p:tav tm="100000">
                                          <p:val>
                                            <p:strVal val="#ppt_x"/>
                                          </p:val>
                                        </p:tav>
                                      </p:tavLst>
                                    </p:anim>
                                    <p:anim calcmode="lin" valueType="num">
                                      <p:cBhvr>
                                        <p:cTn id="23"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andera_inglesa (1) spbre el palacio de buckingham.jpg"/>
          <p:cNvPicPr>
            <a:picLocks noChangeAspect="1"/>
          </p:cNvPicPr>
          <p:nvPr/>
        </p:nvPicPr>
        <p:blipFill>
          <a:blip r:embed="rId2" cstate="print"/>
          <a:stretch>
            <a:fillRect/>
          </a:stretch>
        </p:blipFill>
        <p:spPr bwMode="auto">
          <a:xfrm>
            <a:off x="1"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6">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accent6">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250825" y="265113"/>
            <a:ext cx="8569647" cy="5256212"/>
          </a:xfrm>
          <a:prstGeom prst="rect">
            <a:avLst/>
          </a:prstGeom>
          <a:solidFill>
            <a:schemeClr val="accent6">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673" name="Rectangle 1"/>
          <p:cNvSpPr>
            <a:spLocks noChangeArrowheads="1"/>
          </p:cNvSpPr>
          <p:nvPr/>
        </p:nvSpPr>
        <p:spPr bwMode="auto">
          <a:xfrm>
            <a:off x="539552" y="4297660"/>
            <a:ext cx="7992888"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Hallazgos Arqueol</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gicos:</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A finales del siglo XIX, se encontraron en la zona </a:t>
            </a:r>
          </a:p>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(en El </a:t>
            </a:r>
            <a:r>
              <a:rPr kumimoji="0" lang="es-ES"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Parralejo</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fragmentos de placas de bronce de la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é</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poca romana,</a:t>
            </a:r>
          </a:p>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lo que indica que tras la guerra, el pueblo comenz</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a estudiar y valorar su </a:t>
            </a:r>
          </a:p>
          <a:p>
            <a:pPr marL="0" marR="0" lvl="0" indent="0" algn="l" defTabSz="914400" rtl="0" eaLnBrk="1" fontAlgn="base" latinLnBrk="0" hangingPunct="1">
              <a:lnSpc>
                <a:spcPct val="100000"/>
              </a:lnSpc>
              <a:spcBef>
                <a:spcPct val="0"/>
              </a:spcBef>
              <a:spcAft>
                <a:spcPct val="0"/>
              </a:spcAft>
              <a:buClrTx/>
              <a:buSzTx/>
              <a:tabLst>
                <a:tab pos="457200" algn="l"/>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propio patrimonio hist</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rico.</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 </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conveyor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fltVal val="0"/>
                                          </p:val>
                                        </p:tav>
                                        <p:tav tm="100000">
                                          <p:val>
                                            <p:strVal val="#ppt_w"/>
                                          </p:val>
                                        </p:tav>
                                      </p:tavLst>
                                    </p:anim>
                                    <p:anim calcmode="lin" valueType="num">
                                      <p:cBhvr>
                                        <p:cTn id="21" dur="5000" fill="hold"/>
                                        <p:tgtEl>
                                          <p:spTgt spid="4"/>
                                        </p:tgtEl>
                                        <p:attrNameLst>
                                          <p:attrName>ppt_h</p:attrName>
                                        </p:attrNameLst>
                                      </p:cBhvr>
                                      <p:tavLst>
                                        <p:tav tm="0">
                                          <p:val>
                                            <p:fltVal val="0"/>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28673"/>
                                        </p:tgtEl>
                                        <p:attrNameLst>
                                          <p:attrName>style.visibility</p:attrName>
                                        </p:attrNameLst>
                                      </p:cBhvr>
                                      <p:to>
                                        <p:strVal val="visible"/>
                                      </p:to>
                                    </p:set>
                                    <p:animEffect transition="in" filter="fade">
                                      <p:cBhvr>
                                        <p:cTn id="25" dur="1000"/>
                                        <p:tgtEl>
                                          <p:spTgt spid="28673"/>
                                        </p:tgtEl>
                                      </p:cBhvr>
                                    </p:animEffect>
                                    <p:anim calcmode="lin" valueType="num">
                                      <p:cBhvr>
                                        <p:cTn id="26" dur="1000" fill="hold"/>
                                        <p:tgtEl>
                                          <p:spTgt spid="28673"/>
                                        </p:tgtEl>
                                        <p:attrNameLst>
                                          <p:attrName>ppt_x</p:attrName>
                                        </p:attrNameLst>
                                      </p:cBhvr>
                                      <p:tavLst>
                                        <p:tav tm="0">
                                          <p:val>
                                            <p:strVal val="#ppt_x-.1"/>
                                          </p:val>
                                        </p:tav>
                                        <p:tav tm="100000">
                                          <p:val>
                                            <p:strVal val="#ppt_x"/>
                                          </p:val>
                                        </p:tav>
                                      </p:tavLst>
                                    </p:anim>
                                    <p:anim calcmode="lin" valueType="num">
                                      <p:cBhvr>
                                        <p:cTn id="27" dur="1000" fill="hold"/>
                                        <p:tgtEl>
                                          <p:spTgt spid="2867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2867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ank_of_Scotland_HQ edimburgo.jpg"/>
          <p:cNvPicPr>
            <a:picLocks noChangeAspect="1"/>
          </p:cNvPicPr>
          <p:nvPr/>
        </p:nvPicPr>
        <p:blipFill>
          <a:blip r:embed="rId2" cstate="print"/>
          <a:srcRect/>
          <a:stretch>
            <a:fillRect/>
          </a:stretch>
        </p:blipFill>
        <p:spPr bwMode="auto">
          <a:xfrm>
            <a:off x="0" y="0"/>
            <a:ext cx="9144000" cy="56991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1">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rgbClr val="00206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649" name="Rectangle 1"/>
          <p:cNvSpPr>
            <a:spLocks noChangeArrowheads="1"/>
          </p:cNvSpPr>
          <p:nvPr/>
        </p:nvSpPr>
        <p:spPr bwMode="auto">
          <a:xfrm>
            <a:off x="539552" y="4369668"/>
            <a:ext cx="8352928"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Recreaci</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n Actual (2 de Mayo):</a:t>
            </a:r>
            <a:r>
              <a:rPr kumimoji="0" lang="es-ES" i="1" u="none" strike="noStrike" cap="none" normalizeH="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Hoy en d</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í</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a, estas historias se reviven cada a</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ñ</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o a principios de mayo con una de las recreaciones hist</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ricas m</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á</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s importantes de la sierra gaditana, donde el pueblo escenifica el asalto franc</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é</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s y la defensa civil con el fin de recordar su pasado heroico.</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flythrough/>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5000"/>
                                        <p:tgtEl>
                                          <p:spTgt spid="4"/>
                                        </p:tgtEl>
                                      </p:cBhvr>
                                    </p:animEffect>
                                  </p:childTnLst>
                                </p:cTn>
                              </p:par>
                              <p:par>
                                <p:cTn id="18" presetID="5"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heckerboard(across)">
                                      <p:cBhvr>
                                        <p:cTn id="20" dur="5000"/>
                                        <p:tgtEl>
                                          <p:spTgt spid="4"/>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27649"/>
                                        </p:tgtEl>
                                        <p:attrNameLst>
                                          <p:attrName>style.visibility</p:attrName>
                                        </p:attrNameLst>
                                      </p:cBhvr>
                                      <p:to>
                                        <p:strVal val="visible"/>
                                      </p:to>
                                    </p:set>
                                    <p:animEffect transition="in" filter="fade">
                                      <p:cBhvr>
                                        <p:cTn id="24" dur="1000"/>
                                        <p:tgtEl>
                                          <p:spTgt spid="27649"/>
                                        </p:tgtEl>
                                      </p:cBhvr>
                                    </p:animEffect>
                                    <p:anim calcmode="lin" valueType="num">
                                      <p:cBhvr>
                                        <p:cTn id="25" dur="1000" fill="hold"/>
                                        <p:tgtEl>
                                          <p:spTgt spid="27649"/>
                                        </p:tgtEl>
                                        <p:attrNameLst>
                                          <p:attrName>ppt_x</p:attrName>
                                        </p:attrNameLst>
                                      </p:cBhvr>
                                      <p:tavLst>
                                        <p:tav tm="0">
                                          <p:val>
                                            <p:strVal val="#ppt_x-.1"/>
                                          </p:val>
                                        </p:tav>
                                        <p:tav tm="100000">
                                          <p:val>
                                            <p:strVal val="#ppt_x"/>
                                          </p:val>
                                        </p:tav>
                                      </p:tavLst>
                                    </p:anim>
                                    <p:anim calcmode="lin" valueType="num">
                                      <p:cBhvr>
                                        <p:cTn id="26" dur="1000" fill="hold"/>
                                        <p:tgtEl>
                                          <p:spTgt spid="276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2764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elfast_Castle.JPG"/>
          <p:cNvPicPr>
            <a:picLocks noChangeAspect="1"/>
          </p:cNvPicPr>
          <p:nvPr/>
        </p:nvPicPr>
        <p:blipFill>
          <a:blip r:embed="rId2" cstate="print"/>
          <a:stretch>
            <a:fillRect/>
          </a:stretch>
        </p:blipFill>
        <p:spPr bwMode="auto">
          <a:xfrm>
            <a:off x="1" y="6350"/>
            <a:ext cx="9144000"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Belfast_Castle.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FF00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tx1">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dirty="0">
              <a:solidFill>
                <a:schemeClr val="tx1"/>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9000">
        <p14:flythrough/>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fltVal val="0"/>
                                          </p:val>
                                        </p:tav>
                                        <p:tav tm="100000">
                                          <p:val>
                                            <p:strVal val="#ppt_w"/>
                                          </p:val>
                                        </p:tav>
                                      </p:tavLst>
                                    </p:anim>
                                    <p:anim calcmode="lin" valueType="num">
                                      <p:cBhvr>
                                        <p:cTn id="20" dur="4000" fill="hold"/>
                                        <p:tgtEl>
                                          <p:spTgt spid="4"/>
                                        </p:tgtEl>
                                        <p:attrNameLst>
                                          <p:attrName>ppt_h</p:attrName>
                                        </p:attrNameLst>
                                      </p:cBhvr>
                                      <p:tavLst>
                                        <p:tav tm="0">
                                          <p:val>
                                            <p:fltVal val="0"/>
                                          </p:val>
                                        </p:tav>
                                        <p:tav tm="100000">
                                          <p:val>
                                            <p:strVal val="#ppt_h"/>
                                          </p:val>
                                        </p:tav>
                                      </p:tavLst>
                                    </p:anim>
                                  </p:childTnLst>
                                </p:cTn>
                              </p:par>
                              <p:par>
                                <p:cTn id="21" presetID="16" presetClass="entr" presetSubtype="21"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inVertical)">
                                      <p:cBhvr>
                                        <p:cTn id="23" dur="5000"/>
                                        <p:tgtEl>
                                          <p:spTgt spid="4"/>
                                        </p:tgtEl>
                                      </p:cBhvr>
                                    </p:animEffect>
                                  </p:childTnLst>
                                </p:cTn>
                              </p:par>
                              <p:par>
                                <p:cTn id="24" presetID="10" presetClass="exit" presetSubtype="0" fill="hold" nodeType="withEffect">
                                  <p:stCondLst>
                                    <p:cond delay="0"/>
                                  </p:stCondLst>
                                  <p:childTnLst>
                                    <p:animEffect transition="out" filter="fade">
                                      <p:cBhvr>
                                        <p:cTn id="25" dur="5000"/>
                                        <p:tgtEl>
                                          <p:spTgt spid="7"/>
                                        </p:tgtEl>
                                      </p:cBhvr>
                                    </p:animEffect>
                                    <p:set>
                                      <p:cBhvr>
                                        <p:cTn id="26" dur="1" fill="hold">
                                          <p:stCondLst>
                                            <p:cond delay="4999"/>
                                          </p:stCondLst>
                                        </p:cTn>
                                        <p:tgtEl>
                                          <p:spTgt spid="7"/>
                                        </p:tgtEl>
                                        <p:attrNameLst>
                                          <p:attrName>style.visibility</p:attrName>
                                        </p:attrNameLst>
                                      </p:cBhvr>
                                      <p:to>
                                        <p:strVal val="hidden"/>
                                      </p:to>
                                    </p:set>
                                  </p:childTnLst>
                                </p:cTn>
                              </p:par>
                              <p:par>
                                <p:cTn id="27" presetID="12" presetClass="exit" presetSubtype="1" fill="hold" nodeType="withEffect">
                                  <p:stCondLst>
                                    <p:cond delay="0"/>
                                  </p:stCondLst>
                                  <p:childTnLst>
                                    <p:animEffect transition="out" filter="slide(fromTop)">
                                      <p:cBhvr>
                                        <p:cTn id="28" dur="5000"/>
                                        <p:tgtEl>
                                          <p:spTgt spid="7"/>
                                        </p:tgtEl>
                                      </p:cBhvr>
                                    </p:animEffect>
                                    <p:set>
                                      <p:cBhvr>
                                        <p:cTn id="29" dur="1" fill="hold">
                                          <p:stCondLst>
                                            <p:cond delay="4999"/>
                                          </p:stCondLst>
                                        </p:cTn>
                                        <p:tgtEl>
                                          <p:spTgt spid="7"/>
                                        </p:tgtEl>
                                        <p:attrNameLst>
                                          <p:attrName>style.visibility</p:attrName>
                                        </p:attrNameLst>
                                      </p:cBhvr>
                                      <p:to>
                                        <p:strVal val="hidden"/>
                                      </p:to>
                                    </p:set>
                                  </p:childTnLst>
                                </p:cTn>
                              </p:par>
                              <p:par>
                                <p:cTn id="30" presetID="23" presetClass="exit" presetSubtype="288" fill="hold" nodeType="withEffect">
                                  <p:stCondLst>
                                    <p:cond delay="0"/>
                                  </p:stCondLst>
                                  <p:childTnLst>
                                    <p:anim calcmode="lin" valueType="num">
                                      <p:cBhvr>
                                        <p:cTn id="31" dur="5000"/>
                                        <p:tgtEl>
                                          <p:spTgt spid="7"/>
                                        </p:tgtEl>
                                        <p:attrNameLst>
                                          <p:attrName>ppt_w</p:attrName>
                                        </p:attrNameLst>
                                      </p:cBhvr>
                                      <p:tavLst>
                                        <p:tav tm="0">
                                          <p:val>
                                            <p:strVal val="ppt_w"/>
                                          </p:val>
                                        </p:tav>
                                        <p:tav tm="100000">
                                          <p:val>
                                            <p:strVal val="2/3*ppt_w"/>
                                          </p:val>
                                        </p:tav>
                                      </p:tavLst>
                                    </p:anim>
                                    <p:anim calcmode="lin" valueType="num">
                                      <p:cBhvr>
                                        <p:cTn id="32" dur="5000"/>
                                        <p:tgtEl>
                                          <p:spTgt spid="7"/>
                                        </p:tgtEl>
                                        <p:attrNameLst>
                                          <p:attrName>ppt_h</p:attrName>
                                        </p:attrNameLst>
                                      </p:cBhvr>
                                      <p:tavLst>
                                        <p:tav tm="0">
                                          <p:val>
                                            <p:strVal val="ppt_h"/>
                                          </p:val>
                                        </p:tav>
                                        <p:tav tm="100000">
                                          <p:val>
                                            <p:strVal val="2/3*ppt_h"/>
                                          </p:val>
                                        </p:tav>
                                      </p:tavLst>
                                    </p:anim>
                                    <p:set>
                                      <p:cBhvr>
                                        <p:cTn id="33"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4572000" y="0"/>
            <a:ext cx="4572000" cy="841375"/>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0"/>
            <a:ext cx="4572000" cy="841375"/>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4945063"/>
            <a:ext cx="4572000" cy="769937"/>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4572000" y="4945063"/>
            <a:ext cx="4572000" cy="769937"/>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2" name="Picture 4" descr="E:\MIS COSAS\DOCUMENTOS ANA\PAISAJES\MONTAÑAS\usr7824_gal10.jpg"/>
          <p:cNvPicPr>
            <a:picLocks noChangeAspect="1" noChangeArrowheads="1"/>
          </p:cNvPicPr>
          <p:nvPr/>
        </p:nvPicPr>
        <p:blipFill>
          <a:blip r:embed="rId2" cstate="print"/>
          <a:srcRect/>
          <a:stretch>
            <a:fillRect/>
          </a:stretch>
        </p:blipFill>
        <p:spPr bwMode="auto">
          <a:xfrm>
            <a:off x="-323850" y="841375"/>
            <a:ext cx="9791700" cy="41036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4" descr="E:\MIS COSAS\DOCUMENTOS ANA\PAISAJES\MONTAÑAS\usr7824_gal10.jpg"/>
          <p:cNvPicPr>
            <a:picLocks noChangeAspect="1" noChangeArrowheads="1"/>
          </p:cNvPicPr>
          <p:nvPr/>
        </p:nvPicPr>
        <p:blipFill>
          <a:blip r:embed="rId2" cstate="print"/>
          <a:srcRect/>
          <a:stretch>
            <a:fillRect/>
          </a:stretch>
        </p:blipFill>
        <p:spPr bwMode="auto">
          <a:xfrm>
            <a:off x="-323850" y="841375"/>
            <a:ext cx="9791700" cy="41036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187450" y="4945063"/>
            <a:ext cx="6624638"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esta recreación se conmemora el heroísmo de todo un pueblo, en defensa de su cultura y de su libertad .</a:t>
            </a:r>
          </a:p>
        </p:txBody>
      </p:sp>
    </p:spTree>
  </p:cSld>
  <p:clrMapOvr>
    <a:masterClrMapping/>
  </p:clrMapOvr>
  <mc:AlternateContent xmlns:mc="http://schemas.openxmlformats.org/markup-compatibility/2006">
    <mc:Choice xmlns:p14="http://schemas.microsoft.com/office/powerpoint/2010/main" Requires="p14">
      <p:transition spd="slow" p14:dur="2250" advTm="18000">
        <p14:flythrough/>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0"/>
                                        <p:tgtEl>
                                          <p:spTgt spid="2"/>
                                        </p:tgtEl>
                                      </p:cBhvr>
                                    </p:animEffect>
                                  </p:childTnLst>
                                </p:cTn>
                              </p:par>
                              <p:par>
                                <p:cTn id="8" presetID="1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in)">
                                      <p:cBhvr>
                                        <p:cTn id="10" dur="5000"/>
                                        <p:tgtEl>
                                          <p:spTgt spid="3"/>
                                        </p:tgtEl>
                                      </p:cBhvr>
                                    </p:animEffect>
                                  </p:childTnLst>
                                </p:cTn>
                              </p:par>
                              <p:par>
                                <p:cTn id="11" presetID="18"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trips(downLeft)">
                                      <p:cBhvr>
                                        <p:cTn id="13" dur="5000"/>
                                        <p:tgtEl>
                                          <p:spTgt spid="6"/>
                                        </p:tgtEl>
                                      </p:cBhvr>
                                    </p:animEffect>
                                  </p:childTnLst>
                                </p:cTn>
                              </p:par>
                              <p:par>
                                <p:cTn id="14" presetID="18" presetClass="entr" presetSubtype="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strips(downRight)">
                                      <p:cBhvr>
                                        <p:cTn id="16" dur="5000"/>
                                        <p:tgtEl>
                                          <p:spTgt spid="7"/>
                                        </p:tgtEl>
                                      </p:cBhvr>
                                    </p:animEffect>
                                  </p:childTnLst>
                                </p:cTn>
                              </p:par>
                              <p:par>
                                <p:cTn id="17" presetID="18" presetClass="entr" presetSubtype="3"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strips(upRight)">
                                      <p:cBhvr>
                                        <p:cTn id="19" dur="5000"/>
                                        <p:tgtEl>
                                          <p:spTgt spid="8"/>
                                        </p:tgtEl>
                                      </p:cBhvr>
                                    </p:animEffect>
                                  </p:childTnLst>
                                </p:cTn>
                              </p:par>
                              <p:par>
                                <p:cTn id="20" presetID="18"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strips(upLeft)">
                                      <p:cBhvr>
                                        <p:cTn id="22" dur="5000"/>
                                        <p:tgtEl>
                                          <p:spTgt spid="9"/>
                                        </p:tgtEl>
                                      </p:cBhvr>
                                    </p:animEffec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MIS COSAS\DOCUMENTOS ANA\PAISAJES\MONTAÑAS\AB51D1F81.jpg"/>
          <p:cNvPicPr>
            <a:picLocks noChangeAspect="1" noChangeArrowheads="1"/>
          </p:cNvPicPr>
          <p:nvPr/>
        </p:nvPicPr>
        <p:blipFill>
          <a:blip r:embed="rId2" cstate="print"/>
          <a:stretch>
            <a:fillRect/>
          </a:stretch>
        </p:blipFill>
        <p:spPr bwMode="auto">
          <a:xfrm>
            <a:off x="0" y="6350"/>
            <a:ext cx="9143999"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E:\MIS COSAS\DOCUMENTOS ANA\PAISAJES\MONTAÑAS\AB51D1F81.jpg"/>
          <p:cNvPicPr>
            <a:picLocks noChangeAspect="1" noChangeArrowheads="1"/>
          </p:cNvPicPr>
          <p:nvPr/>
        </p:nvPicPr>
        <p:blipFill>
          <a:blip r:embed="rId2" cstate="print"/>
          <a:stretch>
            <a:fillRect/>
          </a:stretch>
        </p:blipFill>
        <p:spPr bwMode="auto">
          <a:xfrm>
            <a:off x="0" y="6350"/>
            <a:ext cx="9143999"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2" descr="E:\MIS COSAS\DOCUMENTOS ANA\PAISAJES\MONTAÑAS\AB51D1F81.jpg"/>
          <p:cNvPicPr>
            <a:picLocks noChangeAspect="1" noChangeArrowheads="1"/>
          </p:cNvPicPr>
          <p:nvPr/>
        </p:nvPicPr>
        <p:blipFill>
          <a:blip r:embed="rId2" cstate="print"/>
          <a:stretch>
            <a:fillRect/>
          </a:stretch>
        </p:blipFill>
        <p:spPr bwMode="auto">
          <a:xfrm>
            <a:off x="0" y="6350"/>
            <a:ext cx="9143999"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Picture 2" descr="E:\MIS COSAS\DOCUMENTOS ANA\PAISAJES\MONTAÑAS\AB51D1F81.jpg"/>
          <p:cNvPicPr>
            <a:picLocks noChangeAspect="1" noChangeArrowheads="1"/>
          </p:cNvPicPr>
          <p:nvPr/>
        </p:nvPicPr>
        <p:blipFill>
          <a:blip r:embed="rId2" cstate="print"/>
          <a:stretch>
            <a:fillRect/>
          </a:stretch>
        </p:blipFill>
        <p:spPr bwMode="auto">
          <a:xfrm>
            <a:off x="0" y="6350"/>
            <a:ext cx="9144000"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11188" y="4945063"/>
            <a:ext cx="7777162"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visitante encontrará diferentes personajes que dan vida a escenas cotidianas de 1810, y formará parte de los acontecimientos.</a:t>
            </a:r>
          </a:p>
        </p:txBody>
      </p:sp>
    </p:spTree>
  </p:cSld>
  <p:clrMapOvr>
    <a:masterClrMapping/>
  </p:clrMapOvr>
  <mc:AlternateContent xmlns:mc="http://schemas.openxmlformats.org/markup-compatibility/2006">
    <mc:Choice xmlns:p14="http://schemas.microsoft.com/office/powerpoint/2010/main" Requires="p14">
      <p:transition spd="slow" p14:dur="2250" advTm="21000">
        <p14:window dir="vert"/>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0" fill="hold"/>
                                        <p:tgtEl>
                                          <p:spTgt spid="1026"/>
                                        </p:tgtEl>
                                        <p:attrNameLst>
                                          <p:attrName>ppt_x</p:attrName>
                                        </p:attrNameLst>
                                      </p:cBhvr>
                                      <p:tavLst>
                                        <p:tav tm="0">
                                          <p:val>
                                            <p:strVal val="#ppt_x"/>
                                          </p:val>
                                        </p:tav>
                                        <p:tav tm="100000">
                                          <p:val>
                                            <p:strVal val="#ppt_x"/>
                                          </p:val>
                                        </p:tav>
                                      </p:tavLst>
                                    </p:anim>
                                    <p:anim calcmode="lin" valueType="num">
                                      <p:cBhvr additive="base">
                                        <p:cTn id="8" dur="5000" fill="hold"/>
                                        <p:tgtEl>
                                          <p:spTgt spid="1026"/>
                                        </p:tgtEl>
                                        <p:attrNameLst>
                                          <p:attrName>ppt_y</p:attrName>
                                        </p:attrNameLst>
                                      </p:cBhvr>
                                      <p:tavLst>
                                        <p:tav tm="0">
                                          <p:val>
                                            <p:strVal val="1+#ppt_h/2"/>
                                          </p:val>
                                        </p:tav>
                                        <p:tav tm="100000">
                                          <p:val>
                                            <p:strVal val="#ppt_y"/>
                                          </p:val>
                                        </p:tav>
                                      </p:tavLst>
                                    </p:anim>
                                  </p:childTnLst>
                                </p:cTn>
                              </p:par>
                              <p:par>
                                <p:cTn id="9" presetID="5" presetClass="entr" presetSubtype="10"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Effect transition="in" filter="checkerboard(across)">
                                      <p:cBhvr>
                                        <p:cTn id="11" dur="5000"/>
                                        <p:tgtEl>
                                          <p:spTgt spid="1026"/>
                                        </p:tgtEl>
                                      </p:cBhvr>
                                    </p:animEffect>
                                  </p:childTnLst>
                                </p:cTn>
                              </p:par>
                              <p:par>
                                <p:cTn id="12" presetID="19" presetClass="entr" presetSubtype="10" fill="hold" nodeType="withEffect">
                                  <p:stCondLst>
                                    <p:cond delay="0"/>
                                  </p:stCondLst>
                                  <p:childTnLst>
                                    <p:set>
                                      <p:cBhvr>
                                        <p:cTn id="13" dur="1" fill="hold">
                                          <p:stCondLst>
                                            <p:cond delay="0"/>
                                          </p:stCondLst>
                                        </p:cTn>
                                        <p:tgtEl>
                                          <p:spTgt spid="1026"/>
                                        </p:tgtEl>
                                        <p:attrNameLst>
                                          <p:attrName>style.visibility</p:attrName>
                                        </p:attrNameLst>
                                      </p:cBhvr>
                                      <p:to>
                                        <p:strVal val="visible"/>
                                      </p:to>
                                    </p:set>
                                    <p:anim calcmode="lin" valueType="num">
                                      <p:cBhvr>
                                        <p:cTn id="14" dur="5000" fill="hold"/>
                                        <p:tgtEl>
                                          <p:spTgt spid="1026"/>
                                        </p:tgtEl>
                                        <p:attrNameLst>
                                          <p:attrName>ppt_w</p:attrName>
                                        </p:attrNameLst>
                                      </p:cBhvr>
                                      <p:tavLst>
                                        <p:tav tm="0" fmla="#ppt_w*sin(2.5*pi*$)">
                                          <p:val>
                                            <p:fltVal val="0"/>
                                          </p:val>
                                        </p:tav>
                                        <p:tav tm="100000">
                                          <p:val>
                                            <p:fltVal val="1"/>
                                          </p:val>
                                        </p:tav>
                                      </p:tavLst>
                                    </p:anim>
                                    <p:anim calcmode="lin" valueType="num">
                                      <p:cBhvr>
                                        <p:cTn id="15" dur="5000" fill="hold"/>
                                        <p:tgtEl>
                                          <p:spTgt spid="1026"/>
                                        </p:tgtEl>
                                        <p:attrNameLst>
                                          <p:attrName>ppt_h</p:attrName>
                                        </p:attrNameLst>
                                      </p:cBhvr>
                                      <p:tavLst>
                                        <p:tav tm="0">
                                          <p:val>
                                            <p:strVal val="#ppt_h"/>
                                          </p:val>
                                        </p:tav>
                                        <p:tav tm="100000">
                                          <p:val>
                                            <p:strVal val="#ppt_h"/>
                                          </p:val>
                                        </p:tav>
                                      </p:tavLst>
                                    </p:anim>
                                  </p:childTnLst>
                                </p:cTn>
                              </p:par>
                              <p:par>
                                <p:cTn id="16" presetID="2"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0" fill="hold"/>
                                        <p:tgtEl>
                                          <p:spTgt spid="4"/>
                                        </p:tgtEl>
                                        <p:attrNameLst>
                                          <p:attrName>ppt_x</p:attrName>
                                        </p:attrNameLst>
                                      </p:cBhvr>
                                      <p:tavLst>
                                        <p:tav tm="0">
                                          <p:val>
                                            <p:strVal val="0-#ppt_w/2"/>
                                          </p:val>
                                        </p:tav>
                                        <p:tav tm="100000">
                                          <p:val>
                                            <p:strVal val="#ppt_x"/>
                                          </p:val>
                                        </p:tav>
                                      </p:tavLst>
                                    </p:anim>
                                    <p:anim calcmode="lin" valueType="num">
                                      <p:cBhvr additive="base">
                                        <p:cTn id="19" dur="5000" fill="hold"/>
                                        <p:tgtEl>
                                          <p:spTgt spid="4"/>
                                        </p:tgtEl>
                                        <p:attrNameLst>
                                          <p:attrName>ppt_y</p:attrName>
                                        </p:attrNameLst>
                                      </p:cBhvr>
                                      <p:tavLst>
                                        <p:tav tm="0">
                                          <p:val>
                                            <p:strVal val="#ppt_y"/>
                                          </p:val>
                                        </p:tav>
                                        <p:tav tm="100000">
                                          <p:val>
                                            <p:strVal val="#ppt_y"/>
                                          </p:val>
                                        </p:tav>
                                      </p:tavLst>
                                    </p:anim>
                                  </p:childTnLst>
                                </p:cTn>
                              </p:par>
                              <p:par>
                                <p:cTn id="20" presetID="5"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5000"/>
                                        <p:tgtEl>
                                          <p:spTgt spid="4"/>
                                        </p:tgtEl>
                                      </p:cBhvr>
                                    </p:animEffect>
                                  </p:childTnLst>
                                </p:cTn>
                              </p:par>
                              <p:par>
                                <p:cTn id="23" presetID="19"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fmla="#ppt_w*sin(2.5*pi*$)">
                                          <p:val>
                                            <p:fltVal val="0"/>
                                          </p:val>
                                        </p:tav>
                                        <p:tav tm="100000">
                                          <p:val>
                                            <p:fltVal val="1"/>
                                          </p:val>
                                        </p:tav>
                                      </p:tavLst>
                                    </p:anim>
                                    <p:anim calcmode="lin" valueType="num">
                                      <p:cBhvr>
                                        <p:cTn id="26" dur="5000" fill="hold"/>
                                        <p:tgtEl>
                                          <p:spTgt spid="4"/>
                                        </p:tgtEl>
                                        <p:attrNameLst>
                                          <p:attrName>ppt_h</p:attrName>
                                        </p:attrNameLst>
                                      </p:cBhvr>
                                      <p:tavLst>
                                        <p:tav tm="0">
                                          <p:val>
                                            <p:strVal val="#ppt_h"/>
                                          </p:val>
                                        </p:tav>
                                        <p:tav tm="100000">
                                          <p:val>
                                            <p:strVal val="#ppt_h"/>
                                          </p:val>
                                        </p:tav>
                                      </p:tavLst>
                                    </p:anim>
                                  </p:childTnLst>
                                </p:cTn>
                              </p:par>
                              <p:par>
                                <p:cTn id="27" presetID="2" presetClass="entr" presetSubtype="2"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0" fill="hold"/>
                                        <p:tgtEl>
                                          <p:spTgt spid="5"/>
                                        </p:tgtEl>
                                        <p:attrNameLst>
                                          <p:attrName>ppt_x</p:attrName>
                                        </p:attrNameLst>
                                      </p:cBhvr>
                                      <p:tavLst>
                                        <p:tav tm="0">
                                          <p:val>
                                            <p:strVal val="1+#ppt_w/2"/>
                                          </p:val>
                                        </p:tav>
                                        <p:tav tm="100000">
                                          <p:val>
                                            <p:strVal val="#ppt_x"/>
                                          </p:val>
                                        </p:tav>
                                      </p:tavLst>
                                    </p:anim>
                                    <p:anim calcmode="lin" valueType="num">
                                      <p:cBhvr additive="base">
                                        <p:cTn id="30" dur="5000" fill="hold"/>
                                        <p:tgtEl>
                                          <p:spTgt spid="5"/>
                                        </p:tgtEl>
                                        <p:attrNameLst>
                                          <p:attrName>ppt_y</p:attrName>
                                        </p:attrNameLst>
                                      </p:cBhvr>
                                      <p:tavLst>
                                        <p:tav tm="0">
                                          <p:val>
                                            <p:strVal val="#ppt_y"/>
                                          </p:val>
                                        </p:tav>
                                        <p:tav tm="100000">
                                          <p:val>
                                            <p:strVal val="#ppt_y"/>
                                          </p:val>
                                        </p:tav>
                                      </p:tavLst>
                                    </p:anim>
                                  </p:childTnLst>
                                </p:cTn>
                              </p:par>
                              <p:par>
                                <p:cTn id="31" presetID="5" presetClass="entr" presetSubtype="10"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checkerboard(across)">
                                      <p:cBhvr>
                                        <p:cTn id="33" dur="5000"/>
                                        <p:tgtEl>
                                          <p:spTgt spid="5"/>
                                        </p:tgtEl>
                                      </p:cBhvr>
                                    </p:animEffect>
                                  </p:childTnLst>
                                </p:cTn>
                              </p:par>
                              <p:par>
                                <p:cTn id="34" presetID="19" presetClass="entr" presetSubtype="10"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5000" fill="hold"/>
                                        <p:tgtEl>
                                          <p:spTgt spid="5"/>
                                        </p:tgtEl>
                                        <p:attrNameLst>
                                          <p:attrName>ppt_w</p:attrName>
                                        </p:attrNameLst>
                                      </p:cBhvr>
                                      <p:tavLst>
                                        <p:tav tm="0" fmla="#ppt_w*sin(2.5*pi*$)">
                                          <p:val>
                                            <p:fltVal val="0"/>
                                          </p:val>
                                        </p:tav>
                                        <p:tav tm="100000">
                                          <p:val>
                                            <p:fltVal val="1"/>
                                          </p:val>
                                        </p:tav>
                                      </p:tavLst>
                                    </p:anim>
                                    <p:anim calcmode="lin" valueType="num">
                                      <p:cBhvr>
                                        <p:cTn id="37" dur="5000" fill="hold"/>
                                        <p:tgtEl>
                                          <p:spTgt spid="5"/>
                                        </p:tgtEl>
                                        <p:attrNameLst>
                                          <p:attrName>ppt_h</p:attrName>
                                        </p:attrNameLst>
                                      </p:cBhvr>
                                      <p:tavLst>
                                        <p:tav tm="0">
                                          <p:val>
                                            <p:strVal val="#ppt_h"/>
                                          </p:val>
                                        </p:tav>
                                        <p:tav tm="100000">
                                          <p:val>
                                            <p:strVal val="#ppt_h"/>
                                          </p:val>
                                        </p:tav>
                                      </p:tavLst>
                                    </p:anim>
                                  </p:childTnLst>
                                </p:cTn>
                              </p:par>
                              <p:par>
                                <p:cTn id="38" presetID="2" presetClass="entr" presetSubtype="1" fill="hold"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5000" fill="hold"/>
                                        <p:tgtEl>
                                          <p:spTgt spid="6"/>
                                        </p:tgtEl>
                                        <p:attrNameLst>
                                          <p:attrName>ppt_x</p:attrName>
                                        </p:attrNameLst>
                                      </p:cBhvr>
                                      <p:tavLst>
                                        <p:tav tm="0">
                                          <p:val>
                                            <p:strVal val="#ppt_x"/>
                                          </p:val>
                                        </p:tav>
                                        <p:tav tm="100000">
                                          <p:val>
                                            <p:strVal val="#ppt_x"/>
                                          </p:val>
                                        </p:tav>
                                      </p:tavLst>
                                    </p:anim>
                                    <p:anim calcmode="lin" valueType="num">
                                      <p:cBhvr additive="base">
                                        <p:cTn id="41" dur="5000" fill="hold"/>
                                        <p:tgtEl>
                                          <p:spTgt spid="6"/>
                                        </p:tgtEl>
                                        <p:attrNameLst>
                                          <p:attrName>ppt_y</p:attrName>
                                        </p:attrNameLst>
                                      </p:cBhvr>
                                      <p:tavLst>
                                        <p:tav tm="0">
                                          <p:val>
                                            <p:strVal val="0-#ppt_h/2"/>
                                          </p:val>
                                        </p:tav>
                                        <p:tav tm="100000">
                                          <p:val>
                                            <p:strVal val="#ppt_y"/>
                                          </p:val>
                                        </p:tav>
                                      </p:tavLst>
                                    </p:anim>
                                  </p:childTnLst>
                                </p:cTn>
                              </p:par>
                              <p:par>
                                <p:cTn id="42" presetID="5" presetClass="entr" presetSubtype="10" fill="hold"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checkerboard(across)">
                                      <p:cBhvr>
                                        <p:cTn id="44" dur="5000"/>
                                        <p:tgtEl>
                                          <p:spTgt spid="6"/>
                                        </p:tgtEl>
                                      </p:cBhvr>
                                    </p:animEffect>
                                  </p:childTnLst>
                                </p:cTn>
                              </p:par>
                              <p:par>
                                <p:cTn id="45" presetID="19" presetClass="entr" presetSubtype="10"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5000" fill="hold"/>
                                        <p:tgtEl>
                                          <p:spTgt spid="6"/>
                                        </p:tgtEl>
                                        <p:attrNameLst>
                                          <p:attrName>ppt_w</p:attrName>
                                        </p:attrNameLst>
                                      </p:cBhvr>
                                      <p:tavLst>
                                        <p:tav tm="0" fmla="#ppt_w*sin(2.5*pi*$)">
                                          <p:val>
                                            <p:fltVal val="0"/>
                                          </p:val>
                                        </p:tav>
                                        <p:tav tm="100000">
                                          <p:val>
                                            <p:fltVal val="1"/>
                                          </p:val>
                                        </p:tav>
                                      </p:tavLst>
                                    </p:anim>
                                    <p:anim calcmode="lin" valueType="num">
                                      <p:cBhvr>
                                        <p:cTn id="48" dur="5000" fill="hold"/>
                                        <p:tgtEl>
                                          <p:spTgt spid="6"/>
                                        </p:tgtEl>
                                        <p:attrNameLst>
                                          <p:attrName>ppt_h</p:attrName>
                                        </p:attrNameLst>
                                      </p:cBhvr>
                                      <p:tavLst>
                                        <p:tav tm="0">
                                          <p:val>
                                            <p:strVal val="#ppt_h"/>
                                          </p:val>
                                        </p:tav>
                                        <p:tav tm="100000">
                                          <p:val>
                                            <p:strVal val="#ppt_h"/>
                                          </p:val>
                                        </p:tav>
                                      </p:tavLst>
                                    </p:anim>
                                  </p:childTnLst>
                                </p:cTn>
                              </p:par>
                            </p:childTnLst>
                          </p:cTn>
                        </p:par>
                        <p:par>
                          <p:cTn id="49" fill="hold">
                            <p:stCondLst>
                              <p:cond delay="5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7"/>
                                        </p:tgtEl>
                                        <p:attrNameLst>
                                          <p:attrName>style.visibility</p:attrName>
                                        </p:attrNameLst>
                                      </p:cBhvr>
                                      <p:to>
                                        <p:strVal val="visible"/>
                                      </p:to>
                                    </p:set>
                                    <p:animEffect transition="in" filter="fade">
                                      <p:cBhvr>
                                        <p:cTn id="52" dur="1000"/>
                                        <p:tgtEl>
                                          <p:spTgt spid="7"/>
                                        </p:tgtEl>
                                      </p:cBhvr>
                                    </p:animEffect>
                                    <p:anim calcmode="lin" valueType="num">
                                      <p:cBhvr>
                                        <p:cTn id="53" dur="1000" fill="hold"/>
                                        <p:tgtEl>
                                          <p:spTgt spid="7"/>
                                        </p:tgtEl>
                                        <p:attrNameLst>
                                          <p:attrName>ppt_x</p:attrName>
                                        </p:attrNameLst>
                                      </p:cBhvr>
                                      <p:tavLst>
                                        <p:tav tm="0">
                                          <p:val>
                                            <p:strVal val="#ppt_x-.1"/>
                                          </p:val>
                                        </p:tav>
                                        <p:tav tm="100000">
                                          <p:val>
                                            <p:strVal val="#ppt_x"/>
                                          </p:val>
                                        </p:tav>
                                      </p:tavLst>
                                    </p:anim>
                                    <p:anim calcmode="lin" valueType="num">
                                      <p:cBhvr>
                                        <p:cTn id="5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noticia_20110714074706_500.jpg"/>
          <p:cNvPicPr>
            <a:picLocks noChangeAspect="1"/>
          </p:cNvPicPr>
          <p:nvPr/>
        </p:nvPicPr>
        <p:blipFill>
          <a:blip r:embed="rId2" cstate="print"/>
          <a:srcRect/>
          <a:stretch>
            <a:fillRect/>
          </a:stretch>
        </p:blipFill>
        <p:spPr bwMode="auto">
          <a:xfrm>
            <a:off x="2195513" y="0"/>
            <a:ext cx="46799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042988" cy="5715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042988" y="0"/>
            <a:ext cx="1152525" cy="5715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8101013" y="0"/>
            <a:ext cx="1042987" cy="5715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75463" y="0"/>
            <a:ext cx="1225550" cy="5715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2339975" y="179388"/>
            <a:ext cx="4392613" cy="5378450"/>
          </a:xfrm>
          <a:prstGeom prst="rect">
            <a:avLst/>
          </a:prstGeom>
          <a:solidFill>
            <a:schemeClr val="tx1">
              <a:lumMod val="8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3" name="12 Imagen" descr="fotonoticia_20110714074706_500.jpg"/>
          <p:cNvPicPr>
            <a:picLocks noChangeAspect="1"/>
          </p:cNvPicPr>
          <p:nvPr/>
        </p:nvPicPr>
        <p:blipFill>
          <a:blip r:embed="rId2" cstate="print"/>
          <a:srcRect/>
          <a:stretch>
            <a:fillRect/>
          </a:stretch>
        </p:blipFill>
        <p:spPr bwMode="auto">
          <a:xfrm>
            <a:off x="2555875" y="357188"/>
            <a:ext cx="3960813" cy="502126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13 Rectángulo"/>
          <p:cNvSpPr/>
          <p:nvPr/>
        </p:nvSpPr>
        <p:spPr>
          <a:xfrm>
            <a:off x="2771775" y="476250"/>
            <a:ext cx="3529013" cy="4781550"/>
          </a:xfrm>
          <a:prstGeom prst="rect">
            <a:avLst/>
          </a:prstGeom>
          <a:solidFill>
            <a:schemeClr val="accent6">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1908175" y="4945063"/>
            <a:ext cx="5688013"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 la mano de los intérpretes de la historia y solo dando un paso, te encontrarás con el pasado.</a:t>
            </a:r>
          </a:p>
        </p:txBody>
      </p:sp>
    </p:spTree>
  </p:cSld>
  <p:clrMapOvr>
    <a:masterClrMapping/>
  </p:clrMapOvr>
  <mc:AlternateContent xmlns:mc="http://schemas.openxmlformats.org/markup-compatibility/2006">
    <mc:Choice xmlns:p14="http://schemas.microsoft.com/office/powerpoint/2010/main" Requires="p14">
      <p:transition spd="slow" p14:dur="2500" advTm="18000">
        <p14:window dir="vert"/>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5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5000"/>
                                        <p:tgtEl>
                                          <p:spTgt spid="6"/>
                                        </p:tgtEl>
                                      </p:cBhvr>
                                    </p:animEffect>
                                  </p:childTnLst>
                                </p:cTn>
                              </p:par>
                              <p:par>
                                <p:cTn id="11" presetID="3" presetClass="entr" presetSubtype="5"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vertical)">
                                      <p:cBhvr>
                                        <p:cTn id="13" dur="5000"/>
                                        <p:tgtEl>
                                          <p:spTgt spid="9"/>
                                        </p:tgtEl>
                                      </p:cBhvr>
                                    </p:animEffect>
                                  </p:childTnLst>
                                </p:cTn>
                              </p:par>
                              <p:par>
                                <p:cTn id="14" presetID="3" presetClass="entr" presetSubtype="5"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vertical)">
                                      <p:cBhvr>
                                        <p:cTn id="16" dur="5000"/>
                                        <p:tgtEl>
                                          <p:spTgt spid="11"/>
                                        </p:tgtEl>
                                      </p:cBhvr>
                                    </p:animEffect>
                                  </p:childTnLst>
                                </p:cTn>
                              </p:par>
                              <p:par>
                                <p:cTn id="17" presetID="8" presetClass="exit" presetSubtype="32" fill="hold" nodeType="withEffect">
                                  <p:stCondLst>
                                    <p:cond delay="0"/>
                                  </p:stCondLst>
                                  <p:childTnLst>
                                    <p:animEffect transition="out" filter="diamond(out)">
                                      <p:cBhvr>
                                        <p:cTn id="18" dur="5000"/>
                                        <p:tgtEl>
                                          <p:spTgt spid="14"/>
                                        </p:tgtEl>
                                      </p:cBhvr>
                                    </p:animEffect>
                                    <p:set>
                                      <p:cBhvr>
                                        <p:cTn id="19" dur="1" fill="hold">
                                          <p:stCondLst>
                                            <p:cond delay="4999"/>
                                          </p:stCondLst>
                                        </p:cTn>
                                        <p:tgtEl>
                                          <p:spTgt spid="14"/>
                                        </p:tgtEl>
                                        <p:attrNameLst>
                                          <p:attrName>style.visibility</p:attrName>
                                        </p:attrNameLst>
                                      </p:cBhvr>
                                      <p:to>
                                        <p:strVal val="hidden"/>
                                      </p:to>
                                    </p:set>
                                  </p:childTnLst>
                                </p:cTn>
                              </p:par>
                              <p:par>
                                <p:cTn id="20" presetID="16" presetClass="exit" presetSubtype="37" fill="hold" nodeType="withEffect">
                                  <p:stCondLst>
                                    <p:cond delay="0"/>
                                  </p:stCondLst>
                                  <p:childTnLst>
                                    <p:animEffect transition="out" filter="barn(outVertical)">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21" presetClass="exit" presetSubtype="2" fill="hold" nodeType="withEffect">
                                  <p:stCondLst>
                                    <p:cond delay="0"/>
                                  </p:stCondLst>
                                  <p:childTnLst>
                                    <p:animEffect transition="out" filter="wheel(2)">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23" presetClass="entr" presetSubtype="27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0" fill="hold"/>
                                        <p:tgtEl>
                                          <p:spTgt spid="4"/>
                                        </p:tgtEl>
                                        <p:attrNameLst>
                                          <p:attrName>ppt_w</p:attrName>
                                        </p:attrNameLst>
                                      </p:cBhvr>
                                      <p:tavLst>
                                        <p:tav tm="0">
                                          <p:val>
                                            <p:strVal val="2/3*#ppt_w"/>
                                          </p:val>
                                        </p:tav>
                                        <p:tav tm="100000">
                                          <p:val>
                                            <p:strVal val="#ppt_w"/>
                                          </p:val>
                                        </p:tav>
                                      </p:tavLst>
                                    </p:anim>
                                    <p:anim calcmode="lin" valueType="num">
                                      <p:cBhvr>
                                        <p:cTn id="29" dur="5000" fill="hold"/>
                                        <p:tgtEl>
                                          <p:spTgt spid="4"/>
                                        </p:tgtEl>
                                        <p:attrNameLst>
                                          <p:attrName>ppt_h</p:attrName>
                                        </p:attrNameLst>
                                      </p:cBhvr>
                                      <p:tavLst>
                                        <p:tav tm="0">
                                          <p:val>
                                            <p:strVal val="2/3*#ppt_h"/>
                                          </p:val>
                                        </p:tav>
                                        <p:tav tm="100000">
                                          <p:val>
                                            <p:strVal val="#ppt_h"/>
                                          </p:val>
                                        </p:tav>
                                      </p:tavLst>
                                    </p:anim>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5"/>
                                        </p:tgtEl>
                                        <p:attrNameLst>
                                          <p:attrName>style.visibility</p:attrName>
                                        </p:attrNameLst>
                                      </p:cBhvr>
                                      <p:to>
                                        <p:strVal val="visible"/>
                                      </p:to>
                                    </p:set>
                                    <p:animEffect transition="in" filter="fade">
                                      <p:cBhvr>
                                        <p:cTn id="33" dur="1000"/>
                                        <p:tgtEl>
                                          <p:spTgt spid="15"/>
                                        </p:tgtEl>
                                      </p:cBhvr>
                                    </p:animEffect>
                                    <p:anim calcmode="lin" valueType="num">
                                      <p:cBhvr>
                                        <p:cTn id="34" dur="1000" fill="hold"/>
                                        <p:tgtEl>
                                          <p:spTgt spid="15"/>
                                        </p:tgtEl>
                                        <p:attrNameLst>
                                          <p:attrName>ppt_x</p:attrName>
                                        </p:attrNameLst>
                                      </p:cBhvr>
                                      <p:tavLst>
                                        <p:tav tm="0">
                                          <p:val>
                                            <p:strVal val="#ppt_x-.1"/>
                                          </p:val>
                                        </p:tav>
                                        <p:tav tm="100000">
                                          <p:val>
                                            <p:strVal val="#ppt_x"/>
                                          </p:val>
                                        </p:tav>
                                      </p:tavLst>
                                    </p:anim>
                                    <p:anim calcmode="lin" valueType="num">
                                      <p:cBhvr>
                                        <p:cTn id="3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VirtualIT.jpg"/>
          <p:cNvPicPr>
            <a:picLocks noChangeAspect="1"/>
          </p:cNvPicPr>
          <p:nvPr/>
        </p:nvPicPr>
        <p:blipFill>
          <a:blip r:embed="rId2" cstate="print"/>
          <a:srcRect/>
          <a:stretch>
            <a:fillRect/>
          </a:stretch>
        </p:blipFill>
        <p:spPr bwMode="auto">
          <a:xfrm>
            <a:off x="2124075" y="0"/>
            <a:ext cx="48958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124075" cy="5715000"/>
          </a:xfrm>
          <a:prstGeom prst="rect">
            <a:avLst/>
          </a:prstGeom>
          <a:blipFill dpi="0" rotWithShape="1">
            <a:blip r:embed="rId3" cstate="print"/>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019925" y="0"/>
            <a:ext cx="2124075" cy="5715000"/>
          </a:xfrm>
          <a:prstGeom prst="rect">
            <a:avLst/>
          </a:prstGeom>
          <a:blipFill dpi="0" rotWithShape="1">
            <a:blip r:embed="rId3" cstate="print"/>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7" name="6 Imagen" descr="VirtualIT.jpg"/>
          <p:cNvPicPr>
            <a:picLocks noChangeAspect="1"/>
          </p:cNvPicPr>
          <p:nvPr/>
        </p:nvPicPr>
        <p:blipFill>
          <a:blip r:embed="rId2" cstate="print"/>
          <a:srcRect/>
          <a:stretch>
            <a:fillRect/>
          </a:stretch>
        </p:blipFill>
        <p:spPr bwMode="auto">
          <a:xfrm>
            <a:off x="2124075" y="0"/>
            <a:ext cx="48958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14 CuadroTexto"/>
          <p:cNvSpPr txBox="1"/>
          <p:nvPr/>
        </p:nvSpPr>
        <p:spPr>
          <a:xfrm>
            <a:off x="1331641" y="4945063"/>
            <a:ext cx="6264548"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smtClean="0">
                <a:effectLst>
                  <a:glow rad="101600">
                    <a:schemeClr val="accent2">
                      <a:satMod val="175000"/>
                      <a:alpha val="40000"/>
                    </a:schemeClr>
                  </a:glow>
                  <a:outerShdw blurRad="38100" dist="38100" dir="2700000" algn="tl">
                    <a:srgbClr val="000000">
                      <a:alpha val="43137"/>
                    </a:srgbClr>
                  </a:outerShdw>
                </a:effectLst>
              </a:rPr>
              <a:t>Voy a ver si le quito a ese gabacho, la mosca cojonera que tiene detrás de la oreja. ¡</a:t>
            </a:r>
            <a:r>
              <a:rPr lang="es-ES" i="1" dirty="0" err="1" smtClean="0">
                <a:effectLst>
                  <a:glow rad="101600">
                    <a:schemeClr val="accent2">
                      <a:satMod val="175000"/>
                      <a:alpha val="40000"/>
                    </a:schemeClr>
                  </a:glow>
                  <a:outerShdw blurRad="38100" dist="38100" dir="2700000" algn="tl">
                    <a:srgbClr val="000000">
                      <a:alpha val="43137"/>
                    </a:srgbClr>
                  </a:outerShdw>
                </a:effectLst>
              </a:rPr>
              <a:t>Cagüen</a:t>
            </a:r>
            <a:r>
              <a:rPr lang="es-ES" i="1" dirty="0" smtClean="0">
                <a:effectLst>
                  <a:glow rad="101600">
                    <a:schemeClr val="accent2">
                      <a:satMod val="175000"/>
                      <a:alpha val="40000"/>
                    </a:schemeClr>
                  </a:glow>
                  <a:outerShdw blurRad="38100" dist="38100" dir="2700000" algn="tl">
                    <a:srgbClr val="000000">
                      <a:alpha val="43137"/>
                    </a:srgbClr>
                  </a:outerShdw>
                </a:effectLst>
              </a:rPr>
              <a:t> sus muelas!</a:t>
            </a:r>
            <a:endParaRPr lang="es-ES" i="1" dirty="0">
              <a:effectLst>
                <a:glow rad="101600">
                  <a:schemeClr val="accent2">
                    <a:satMod val="175000"/>
                    <a:alpha val="40000"/>
                  </a:schemeClr>
                </a:glow>
                <a:outerShdw blurRad="38100" dist="38100" dir="2700000" algn="tl">
                  <a:srgbClr val="000000">
                    <a:alpha val="43137"/>
                  </a:srgbClr>
                </a:outerShdw>
              </a:effectLst>
            </a:endParaRPr>
          </a:p>
        </p:txBody>
      </p:sp>
      <p:cxnSp>
        <p:nvCxnSpPr>
          <p:cNvPr id="9" name="Conector recto de flecha 8"/>
          <p:cNvCxnSpPr/>
          <p:nvPr/>
        </p:nvCxnSpPr>
        <p:spPr>
          <a:xfrm flipV="1">
            <a:off x="5220072" y="3864943"/>
            <a:ext cx="0" cy="108012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18000">
        <p15:prstTrans prst="fallOve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0"/>
                                        <p:tgtEl>
                                          <p:spTgt spid="6"/>
                                        </p:tgtEl>
                                      </p:cBhvr>
                                    </p:animEffect>
                                  </p:childTnLst>
                                </p:cTn>
                              </p:par>
                              <p:par>
                                <p:cTn id="11" presetID="20" presetClass="exit" presetSubtype="0" fill="hold" nodeType="withEffect">
                                  <p:stCondLst>
                                    <p:cond delay="0"/>
                                  </p:stCondLst>
                                  <p:childTnLst>
                                    <p:animEffect transition="out" filter="wedge">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2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edge">
                                      <p:cBhvr>
                                        <p:cTn id="16" dur="5000"/>
                                        <p:tgtEl>
                                          <p:spTgt spid="4"/>
                                        </p:tgtEl>
                                      </p:cBhvr>
                                    </p:animEffect>
                                  </p:childTnLst>
                                </p:cTn>
                              </p:par>
                              <p:par>
                                <p:cTn id="17" presetID="42"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0"/>
                                        <p:tgtEl>
                                          <p:spTgt spid="4"/>
                                        </p:tgtEl>
                                      </p:cBhvr>
                                    </p:animEffect>
                                    <p:anim calcmode="lin" valueType="num">
                                      <p:cBhvr>
                                        <p:cTn id="20" dur="5000" fill="hold"/>
                                        <p:tgtEl>
                                          <p:spTgt spid="4"/>
                                        </p:tgtEl>
                                        <p:attrNameLst>
                                          <p:attrName>ppt_x</p:attrName>
                                        </p:attrNameLst>
                                      </p:cBhvr>
                                      <p:tavLst>
                                        <p:tav tm="0">
                                          <p:val>
                                            <p:strVal val="#ppt_x"/>
                                          </p:val>
                                        </p:tav>
                                        <p:tav tm="100000">
                                          <p:val>
                                            <p:strVal val="#ppt_x"/>
                                          </p:val>
                                        </p:tav>
                                      </p:tavLst>
                                    </p:anim>
                                    <p:anim calcmode="lin" valueType="num">
                                      <p:cBhvr>
                                        <p:cTn id="21" dur="500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par>
                                <p:cTn id="28" presetID="17" presetClass="entr" presetSubtype="4" fill="hold" nodeType="withEffect">
                                  <p:stCondLst>
                                    <p:cond delay="7000"/>
                                  </p:stCondLst>
                                  <p:childTnLst>
                                    <p:set>
                                      <p:cBhvr>
                                        <p:cTn id="29" dur="1" fill="hold">
                                          <p:stCondLst>
                                            <p:cond delay="0"/>
                                          </p:stCondLst>
                                        </p:cTn>
                                        <p:tgtEl>
                                          <p:spTgt spid="9"/>
                                        </p:tgtEl>
                                        <p:attrNameLst>
                                          <p:attrName>style.visibility</p:attrName>
                                        </p:attrNameLst>
                                      </p:cBhvr>
                                      <p:to>
                                        <p:strVal val="visible"/>
                                      </p:to>
                                    </p:set>
                                    <p:anim calcmode="lin" valueType="num">
                                      <p:cBhvr>
                                        <p:cTn id="30" dur="2000" fill="hold"/>
                                        <p:tgtEl>
                                          <p:spTgt spid="9"/>
                                        </p:tgtEl>
                                        <p:attrNameLst>
                                          <p:attrName>ppt_x</p:attrName>
                                        </p:attrNameLst>
                                      </p:cBhvr>
                                      <p:tavLst>
                                        <p:tav tm="0">
                                          <p:val>
                                            <p:strVal val="#ppt_x"/>
                                          </p:val>
                                        </p:tav>
                                        <p:tav tm="100000">
                                          <p:val>
                                            <p:strVal val="#ppt_x"/>
                                          </p:val>
                                        </p:tav>
                                      </p:tavLst>
                                    </p:anim>
                                    <p:anim calcmode="lin" valueType="num">
                                      <p:cBhvr>
                                        <p:cTn id="31" dur="2000" fill="hold"/>
                                        <p:tgtEl>
                                          <p:spTgt spid="9"/>
                                        </p:tgtEl>
                                        <p:attrNameLst>
                                          <p:attrName>ppt_y</p:attrName>
                                        </p:attrNameLst>
                                      </p:cBhvr>
                                      <p:tavLst>
                                        <p:tav tm="0">
                                          <p:val>
                                            <p:strVal val="#ppt_y+#ppt_h/2"/>
                                          </p:val>
                                        </p:tav>
                                        <p:tav tm="100000">
                                          <p:val>
                                            <p:strVal val="#ppt_y"/>
                                          </p:val>
                                        </p:tav>
                                      </p:tavLst>
                                    </p:anim>
                                    <p:anim calcmode="lin" valueType="num">
                                      <p:cBhvr>
                                        <p:cTn id="32" dur="2000" fill="hold"/>
                                        <p:tgtEl>
                                          <p:spTgt spid="9"/>
                                        </p:tgtEl>
                                        <p:attrNameLst>
                                          <p:attrName>ppt_w</p:attrName>
                                        </p:attrNameLst>
                                      </p:cBhvr>
                                      <p:tavLst>
                                        <p:tav tm="0">
                                          <p:val>
                                            <p:strVal val="#ppt_w"/>
                                          </p:val>
                                        </p:tav>
                                        <p:tav tm="100000">
                                          <p:val>
                                            <p:strVal val="#ppt_w"/>
                                          </p:val>
                                        </p:tav>
                                      </p:tavLst>
                                    </p:anim>
                                    <p:anim calcmode="lin" valueType="num">
                                      <p:cBhvr>
                                        <p:cTn id="33"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MIS COSAS\DOCUMENTOS ANA\PAISAJES\MONTAÑAS\3dnevado.jpg"/>
          <p:cNvPicPr>
            <a:picLocks noChangeAspect="1" noChangeArrowheads="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 name="Picture 2" descr="E:\MIS COSAS\DOCUMENTOS ANA\PAISAJES\MONTAÑAS\3dnevado.jpg"/>
          <p:cNvPicPr>
            <a:picLocks noChangeAspect="1" noChangeArrowheads="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E:\MIS COSAS\DOCUMENTOS ANA\PAISAJES\MONTAÑAS\3dnevado.jpg"/>
          <p:cNvPicPr>
            <a:picLocks noChangeAspect="1" noChangeArrowheads="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10000">
        <p15:prstTrans prst="fallOver"/>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fill="hold" nodeType="withEffect">
                                  <p:stCondLst>
                                    <p:cond delay="0"/>
                                  </p:stCondLst>
                                  <p:childTnLst>
                                    <p:animEffect transition="out" filter="fade">
                                      <p:cBhvr>
                                        <p:cTn id="6" dur="5000"/>
                                        <p:tgtEl>
                                          <p:spTgt spid="4"/>
                                        </p:tgtEl>
                                      </p:cBhvr>
                                    </p:animEffect>
                                    <p:anim calcmode="lin" valueType="num">
                                      <p:cBhvr>
                                        <p:cTn id="7" dur="5000"/>
                                        <p:tgtEl>
                                          <p:spTgt spid="4"/>
                                        </p:tgtEl>
                                        <p:attrNameLst>
                                          <p:attrName>style.rotation</p:attrName>
                                        </p:attrNameLst>
                                      </p:cBhvr>
                                      <p:tavLst>
                                        <p:tav tm="0">
                                          <p:val>
                                            <p:fltVal val="0"/>
                                          </p:val>
                                        </p:tav>
                                        <p:tav tm="100000">
                                          <p:val>
                                            <p:fltVal val="720"/>
                                          </p:val>
                                        </p:tav>
                                      </p:tavLst>
                                    </p:anim>
                                    <p:anim calcmode="lin" valueType="num">
                                      <p:cBhvr>
                                        <p:cTn id="8" dur="5000"/>
                                        <p:tgtEl>
                                          <p:spTgt spid="4"/>
                                        </p:tgtEl>
                                        <p:attrNameLst>
                                          <p:attrName>ppt_h</p:attrName>
                                        </p:attrNameLst>
                                      </p:cBhvr>
                                      <p:tavLst>
                                        <p:tav tm="0">
                                          <p:val>
                                            <p:strVal val="ppt_h"/>
                                          </p:val>
                                        </p:tav>
                                        <p:tav tm="100000">
                                          <p:val>
                                            <p:fltVal val="0"/>
                                          </p:val>
                                        </p:tav>
                                      </p:tavLst>
                                    </p:anim>
                                    <p:anim calcmode="lin" valueType="num">
                                      <p:cBhvr>
                                        <p:cTn id="9" dur="5000"/>
                                        <p:tgtEl>
                                          <p:spTgt spid="4"/>
                                        </p:tgtEl>
                                        <p:attrNameLst>
                                          <p:attrName>ppt_w</p:attrName>
                                        </p:attrNameLst>
                                      </p:cBhvr>
                                      <p:tavLst>
                                        <p:tav tm="0">
                                          <p:val>
                                            <p:strVal val="ppt_w"/>
                                          </p:val>
                                        </p:tav>
                                        <p:tav tm="100000">
                                          <p:val>
                                            <p:fltVal val="0"/>
                                          </p:val>
                                        </p:tav>
                                      </p:tavLst>
                                    </p:anim>
                                    <p:set>
                                      <p:cBhvr>
                                        <p:cTn id="10" dur="1" fill="hold">
                                          <p:stCondLst>
                                            <p:cond delay="4999"/>
                                          </p:stCondLst>
                                        </p:cTn>
                                        <p:tgtEl>
                                          <p:spTgt spid="4"/>
                                        </p:tgtEl>
                                        <p:attrNameLst>
                                          <p:attrName>style.visibility</p:attrName>
                                        </p:attrNameLst>
                                      </p:cBhvr>
                                      <p:to>
                                        <p:strVal val="hidden"/>
                                      </p:to>
                                    </p:set>
                                  </p:childTnLst>
                                </p:cTn>
                              </p:par>
                              <p:par>
                                <p:cTn id="11" presetID="13" presetClass="entr" presetSubtype="16"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plus(in)">
                                      <p:cBhvr>
                                        <p:cTn id="13" dur="5000"/>
                                        <p:tgtEl>
                                          <p:spTgt spid="2"/>
                                        </p:tgtEl>
                                      </p:cBhvr>
                                    </p:animEffect>
                                  </p:childTnLst>
                                </p:cTn>
                              </p:par>
                              <p:par>
                                <p:cTn id="14" presetID="13" presetClass="entr" presetSubtype="32"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plus(out)">
                                      <p:cBhvr>
                                        <p:cTn id="16" dur="5000"/>
                                        <p:tgtEl>
                                          <p:spTgt spid="3"/>
                                        </p:tgtEl>
                                      </p:cBhvr>
                                    </p:animEffect>
                                  </p:childTnLst>
                                </p:cTn>
                              </p:par>
                              <p:par>
                                <p:cTn id="17" presetID="50" presetClass="entr" presetSubtype="0" decel="10000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0" fill="hold"/>
                                        <p:tgtEl>
                                          <p:spTgt spid="3"/>
                                        </p:tgtEl>
                                        <p:attrNameLst>
                                          <p:attrName>ppt_w</p:attrName>
                                        </p:attrNameLst>
                                      </p:cBhvr>
                                      <p:tavLst>
                                        <p:tav tm="0">
                                          <p:val>
                                            <p:strVal val="#ppt_w+.3"/>
                                          </p:val>
                                        </p:tav>
                                        <p:tav tm="100000">
                                          <p:val>
                                            <p:strVal val="#ppt_w"/>
                                          </p:val>
                                        </p:tav>
                                      </p:tavLst>
                                    </p:anim>
                                    <p:anim calcmode="lin" valueType="num">
                                      <p:cBhvr>
                                        <p:cTn id="20" dur="5000" fill="hold"/>
                                        <p:tgtEl>
                                          <p:spTgt spid="3"/>
                                        </p:tgtEl>
                                        <p:attrNameLst>
                                          <p:attrName>ppt_h</p:attrName>
                                        </p:attrNameLst>
                                      </p:cBhvr>
                                      <p:tavLst>
                                        <p:tav tm="0">
                                          <p:val>
                                            <p:strVal val="#ppt_h"/>
                                          </p:val>
                                        </p:tav>
                                        <p:tav tm="100000">
                                          <p:val>
                                            <p:strVal val="#ppt_h"/>
                                          </p:val>
                                        </p:tav>
                                      </p:tavLst>
                                    </p:anim>
                                    <p:animEffect transition="in" filter="fade">
                                      <p:cBhvr>
                                        <p:cTn id="21"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E:\MIS COSAS\DOCUMENTOS ANA\PAISAJES\MONTAÑAS\26BDA7FB8.jpg"/>
          <p:cNvPicPr>
            <a:picLocks noChangeAspect="1" noChangeArrowheads="1"/>
          </p:cNvPicPr>
          <p:nvPr/>
        </p:nvPicPr>
        <p:blipFill rotWithShape="1">
          <a:blip r:embed="rId2" cstate="print"/>
          <a:srcRect r="82290"/>
          <a:stretch/>
        </p:blipFill>
        <p:spPr bwMode="auto">
          <a:xfrm>
            <a:off x="0" y="0"/>
            <a:ext cx="1619671" cy="5715000"/>
          </a:xfrm>
          <a:prstGeom prst="rect">
            <a:avLst/>
          </a:prstGeom>
          <a:noFill/>
          <a:ln w="9525">
            <a:noFill/>
            <a:miter lim="800000"/>
            <a:headEnd/>
            <a:tailEnd/>
          </a:ln>
          <a:effectLst/>
        </p:spPr>
      </p:pic>
      <p:pic>
        <p:nvPicPr>
          <p:cNvPr id="3" name="Picture 3" descr="E:\MIS COSAS\DOCUMENTOS ANA\PAISAJES\MONTAÑAS\26BDA7FB8.jpg"/>
          <p:cNvPicPr>
            <a:picLocks noChangeAspect="1" noChangeArrowheads="1"/>
          </p:cNvPicPr>
          <p:nvPr/>
        </p:nvPicPr>
        <p:blipFill rotWithShape="1">
          <a:blip r:embed="rId2" cstate="print"/>
          <a:srcRect l="17720" r="65754"/>
          <a:stretch/>
        </p:blipFill>
        <p:spPr bwMode="auto">
          <a:xfrm>
            <a:off x="1619670" y="0"/>
            <a:ext cx="1512169" cy="5715000"/>
          </a:xfrm>
          <a:prstGeom prst="rect">
            <a:avLst/>
          </a:prstGeom>
          <a:noFill/>
          <a:ln w="9525">
            <a:noFill/>
            <a:miter lim="800000"/>
            <a:headEnd/>
            <a:tailEnd/>
          </a:ln>
          <a:effectLst/>
        </p:spPr>
      </p:pic>
      <p:pic>
        <p:nvPicPr>
          <p:cNvPr id="4" name="Picture 3" descr="E:\MIS COSAS\DOCUMENTOS ANA\PAISAJES\MONTAÑAS\26BDA7FB8.jpg"/>
          <p:cNvPicPr>
            <a:picLocks noChangeAspect="1" noChangeArrowheads="1"/>
          </p:cNvPicPr>
          <p:nvPr/>
        </p:nvPicPr>
        <p:blipFill rotWithShape="1">
          <a:blip r:embed="rId2" cstate="print"/>
          <a:srcRect l="33463" r="32677"/>
          <a:stretch/>
        </p:blipFill>
        <p:spPr bwMode="auto">
          <a:xfrm>
            <a:off x="3059113" y="0"/>
            <a:ext cx="3097063" cy="5715000"/>
          </a:xfrm>
          <a:prstGeom prst="rect">
            <a:avLst/>
          </a:prstGeom>
          <a:noFill/>
          <a:ln w="9525">
            <a:noFill/>
            <a:miter lim="800000"/>
            <a:headEnd/>
            <a:tailEnd/>
          </a:ln>
          <a:effectLst/>
        </p:spPr>
      </p:pic>
      <p:pic>
        <p:nvPicPr>
          <p:cNvPr id="5" name="Picture 3" descr="E:\MIS COSAS\DOCUMENTOS ANA\PAISAJES\MONTAÑAS\26BDA7FB8.jpg"/>
          <p:cNvPicPr>
            <a:picLocks noChangeAspect="1" noChangeArrowheads="1"/>
          </p:cNvPicPr>
          <p:nvPr/>
        </p:nvPicPr>
        <p:blipFill rotWithShape="1">
          <a:blip r:embed="rId2" cstate="print"/>
          <a:srcRect l="83858"/>
          <a:stretch/>
        </p:blipFill>
        <p:spPr bwMode="auto">
          <a:xfrm>
            <a:off x="7668344" y="0"/>
            <a:ext cx="1475656" cy="5715000"/>
          </a:xfrm>
          <a:prstGeom prst="rect">
            <a:avLst/>
          </a:prstGeom>
          <a:noFill/>
          <a:ln w="9525">
            <a:noFill/>
            <a:miter lim="800000"/>
            <a:headEnd/>
            <a:tailEnd/>
          </a:ln>
          <a:effectLst/>
        </p:spPr>
      </p:pic>
      <p:pic>
        <p:nvPicPr>
          <p:cNvPr id="6" name="Picture 3" descr="E:\MIS COSAS\DOCUMENTOS ANA\PAISAJES\MONTAÑAS\26BDA7FB8.jpg"/>
          <p:cNvPicPr>
            <a:picLocks noChangeAspect="1" noChangeArrowheads="1"/>
          </p:cNvPicPr>
          <p:nvPr/>
        </p:nvPicPr>
        <p:blipFill rotWithShape="1">
          <a:blip r:embed="rId2" cstate="print"/>
          <a:srcRect l="66533" r="15355"/>
          <a:stretch/>
        </p:blipFill>
        <p:spPr bwMode="auto">
          <a:xfrm>
            <a:off x="6084169" y="0"/>
            <a:ext cx="1656184" cy="5715000"/>
          </a:xfrm>
          <a:prstGeom prst="rect">
            <a:avLst/>
          </a:prstGeom>
          <a:noFill/>
          <a:ln w="9525">
            <a:noFill/>
            <a:miter lim="800000"/>
            <a:headEnd/>
            <a:tailEnd/>
          </a:ln>
          <a:effectLst/>
        </p:spPr>
      </p:pic>
      <p:sp>
        <p:nvSpPr>
          <p:cNvPr id="7" name="6 CuadroTexto"/>
          <p:cNvSpPr txBox="1"/>
          <p:nvPr/>
        </p:nvSpPr>
        <p:spPr>
          <a:xfrm>
            <a:off x="3347864" y="5069753"/>
            <a:ext cx="4844018" cy="36933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 por </a:t>
            </a:r>
            <a:r>
              <a:rPr lang="es-ES" i="1" dirty="0" err="1" smtClean="0">
                <a:effectLst>
                  <a:glow rad="101600">
                    <a:schemeClr val="accent2">
                      <a:satMod val="175000"/>
                      <a:alpha val="40000"/>
                    </a:schemeClr>
                  </a:glow>
                  <a:outerShdw blurRad="38100" dist="38100" dir="2700000" algn="tl">
                    <a:srgbClr val="000000">
                      <a:alpha val="43137"/>
                    </a:srgbClr>
                  </a:outerShdw>
                </a:effectLst>
              </a:rPr>
              <a:t>elloos</a:t>
            </a:r>
            <a:r>
              <a:rPr lang="es-ES" i="1" dirty="0">
                <a:effectLst>
                  <a:glow rad="101600">
                    <a:schemeClr val="accent2">
                      <a:satMod val="175000"/>
                      <a:alpha val="40000"/>
                    </a:schemeClr>
                  </a:glow>
                  <a:outerShdw blurRad="38100" dist="38100" dir="2700000" algn="tl">
                    <a:srgbClr val="000000">
                      <a:alpha val="43137"/>
                    </a:srgbClr>
                  </a:outerShdw>
                </a:effectLst>
              </a:rPr>
              <a:t>, que son pocos y </a:t>
            </a:r>
            <a:r>
              <a:rPr lang="es-ES" i="1" dirty="0" smtClean="0">
                <a:effectLst>
                  <a:glow rad="101600">
                    <a:schemeClr val="accent2">
                      <a:satMod val="175000"/>
                      <a:alpha val="40000"/>
                    </a:schemeClr>
                  </a:glow>
                  <a:outerShdw blurRad="38100" dist="38100" dir="2700000" algn="tl">
                    <a:srgbClr val="000000">
                      <a:alpha val="43137"/>
                    </a:srgbClr>
                  </a:outerShdw>
                </a:effectLst>
              </a:rPr>
              <a:t>están huyendo.</a:t>
            </a:r>
            <a:endParaRPr lang="es-ES" i="1" dirty="0">
              <a:effectLst>
                <a:glow rad="101600">
                  <a:schemeClr val="accent2">
                    <a:satMod val="175000"/>
                    <a:alpha val="40000"/>
                  </a:schemeClr>
                </a:glow>
                <a:outerShdw blurRad="38100" dist="38100" dir="2700000" algn="tl">
                  <a:srgbClr val="000000">
                    <a:alpha val="43137"/>
                  </a:srgbClr>
                </a:outerShdw>
              </a:effectLst>
            </a:endParaRPr>
          </a:p>
        </p:txBody>
      </p:sp>
      <p:cxnSp>
        <p:nvCxnSpPr>
          <p:cNvPr id="9" name="8 Conector recto de flecha"/>
          <p:cNvCxnSpPr/>
          <p:nvPr/>
        </p:nvCxnSpPr>
        <p:spPr>
          <a:xfrm flipH="1" flipV="1">
            <a:off x="7215227" y="3844203"/>
            <a:ext cx="1588" cy="122555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3000" advTm="14000">
        <p14:shred pattern="rectangle"/>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0-#ppt_w/2"/>
                                          </p:val>
                                        </p:tav>
                                        <p:tav tm="100000">
                                          <p:val>
                                            <p:strVal val="#ppt_x"/>
                                          </p:val>
                                        </p:tav>
                                      </p:tavLst>
                                    </p:anim>
                                    <p:anim calcmode="lin" valueType="num">
                                      <p:cBhvr additive="base">
                                        <p:cTn id="8" dur="5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0" fill="hold"/>
                                        <p:tgtEl>
                                          <p:spTgt spid="2"/>
                                        </p:tgtEl>
                                        <p:attrNameLst>
                                          <p:attrName>ppt_x</p:attrName>
                                        </p:attrNameLst>
                                      </p:cBhvr>
                                      <p:tavLst>
                                        <p:tav tm="0">
                                          <p:val>
                                            <p:strVal val="1+#ppt_w/2"/>
                                          </p:val>
                                        </p:tav>
                                        <p:tav tm="100000">
                                          <p:val>
                                            <p:strVal val="#ppt_x"/>
                                          </p:val>
                                        </p:tav>
                                      </p:tavLst>
                                    </p:anim>
                                    <p:anim calcmode="lin" valueType="num">
                                      <p:cBhvr additive="base">
                                        <p:cTn id="12" dur="5000" fill="hold"/>
                                        <p:tgtEl>
                                          <p:spTgt spid="2"/>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0" fill="hold"/>
                                        <p:tgtEl>
                                          <p:spTgt spid="6"/>
                                        </p:tgtEl>
                                        <p:attrNameLst>
                                          <p:attrName>ppt_x</p:attrName>
                                        </p:attrNameLst>
                                      </p:cBhvr>
                                      <p:tavLst>
                                        <p:tav tm="0">
                                          <p:val>
                                            <p:strVal val="0-#ppt_w/2"/>
                                          </p:val>
                                        </p:tav>
                                        <p:tav tm="100000">
                                          <p:val>
                                            <p:strVal val="#ppt_x"/>
                                          </p:val>
                                        </p:tav>
                                      </p:tavLst>
                                    </p:anim>
                                    <p:anim calcmode="lin" valueType="num">
                                      <p:cBhvr additive="base">
                                        <p:cTn id="16" dur="5000" fill="hold"/>
                                        <p:tgtEl>
                                          <p:spTgt spid="6"/>
                                        </p:tgtEl>
                                        <p:attrNameLst>
                                          <p:attrName>ppt_y</p:attrName>
                                        </p:attrNameLst>
                                      </p:cBhvr>
                                      <p:tavLst>
                                        <p:tav tm="0">
                                          <p:val>
                                            <p:strVal val="#ppt_y"/>
                                          </p:val>
                                        </p:tav>
                                        <p:tav tm="100000">
                                          <p:val>
                                            <p:strVal val="#ppt_y"/>
                                          </p:val>
                                        </p:tav>
                                      </p:tavLst>
                                    </p:anim>
                                  </p:childTnLst>
                                </p:cTn>
                              </p:par>
                              <p:par>
                                <p:cTn id="17" presetID="35"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0"/>
                                        <p:tgtEl>
                                          <p:spTgt spid="6"/>
                                        </p:tgtEl>
                                      </p:cBhvr>
                                    </p:animEffect>
                                    <p:anim calcmode="lin" valueType="num">
                                      <p:cBhvr>
                                        <p:cTn id="20" dur="5000" fill="hold"/>
                                        <p:tgtEl>
                                          <p:spTgt spid="6"/>
                                        </p:tgtEl>
                                        <p:attrNameLst>
                                          <p:attrName>style.rotation</p:attrName>
                                        </p:attrNameLst>
                                      </p:cBhvr>
                                      <p:tavLst>
                                        <p:tav tm="0">
                                          <p:val>
                                            <p:fltVal val="720"/>
                                          </p:val>
                                        </p:tav>
                                        <p:tav tm="100000">
                                          <p:val>
                                            <p:fltVal val="0"/>
                                          </p:val>
                                        </p:tav>
                                      </p:tavLst>
                                    </p:anim>
                                    <p:anim calcmode="lin" valueType="num">
                                      <p:cBhvr>
                                        <p:cTn id="21" dur="5000" fill="hold"/>
                                        <p:tgtEl>
                                          <p:spTgt spid="6"/>
                                        </p:tgtEl>
                                        <p:attrNameLst>
                                          <p:attrName>ppt_h</p:attrName>
                                        </p:attrNameLst>
                                      </p:cBhvr>
                                      <p:tavLst>
                                        <p:tav tm="0">
                                          <p:val>
                                            <p:fltVal val="0"/>
                                          </p:val>
                                        </p:tav>
                                        <p:tav tm="100000">
                                          <p:val>
                                            <p:strVal val="#ppt_h"/>
                                          </p:val>
                                        </p:tav>
                                      </p:tavLst>
                                    </p:anim>
                                    <p:anim calcmode="lin" valueType="num">
                                      <p:cBhvr>
                                        <p:cTn id="22" dur="5000" fill="hold"/>
                                        <p:tgtEl>
                                          <p:spTgt spid="6"/>
                                        </p:tgtEl>
                                        <p:attrNameLst>
                                          <p:attrName>ppt_w</p:attrName>
                                        </p:attrNameLst>
                                      </p:cBhvr>
                                      <p:tavLst>
                                        <p:tav tm="0">
                                          <p:val>
                                            <p:fltVal val="0"/>
                                          </p:val>
                                        </p:tav>
                                        <p:tav tm="100000">
                                          <p:val>
                                            <p:strVal val="#ppt_w"/>
                                          </p:val>
                                        </p:tav>
                                      </p:tavLst>
                                    </p:anim>
                                  </p:childTnLst>
                                </p:cTn>
                              </p:par>
                              <p:par>
                                <p:cTn id="23" presetID="2" presetClass="entr" presetSubtype="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0" fill="hold"/>
                                        <p:tgtEl>
                                          <p:spTgt spid="3"/>
                                        </p:tgtEl>
                                        <p:attrNameLst>
                                          <p:attrName>ppt_x</p:attrName>
                                        </p:attrNameLst>
                                      </p:cBhvr>
                                      <p:tavLst>
                                        <p:tav tm="0">
                                          <p:val>
                                            <p:strVal val="1+#ppt_w/2"/>
                                          </p:val>
                                        </p:tav>
                                        <p:tav tm="100000">
                                          <p:val>
                                            <p:strVal val="#ppt_x"/>
                                          </p:val>
                                        </p:tav>
                                      </p:tavLst>
                                    </p:anim>
                                    <p:anim calcmode="lin" valueType="num">
                                      <p:cBhvr additive="base">
                                        <p:cTn id="26" dur="5000" fill="hold"/>
                                        <p:tgtEl>
                                          <p:spTgt spid="3"/>
                                        </p:tgtEl>
                                        <p:attrNameLst>
                                          <p:attrName>ppt_y</p:attrName>
                                        </p:attrNameLst>
                                      </p:cBhvr>
                                      <p:tavLst>
                                        <p:tav tm="0">
                                          <p:val>
                                            <p:strVal val="#ppt_y"/>
                                          </p:val>
                                        </p:tav>
                                        <p:tav tm="100000">
                                          <p:val>
                                            <p:strVal val="#ppt_y"/>
                                          </p:val>
                                        </p:tav>
                                      </p:tavLst>
                                    </p:anim>
                                  </p:childTnLst>
                                </p:cTn>
                              </p:par>
                              <p:par>
                                <p:cTn id="27" presetID="23" presetClass="entr" presetSubtype="16"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5000" fill="hold"/>
                                        <p:tgtEl>
                                          <p:spTgt spid="4"/>
                                        </p:tgtEl>
                                        <p:attrNameLst>
                                          <p:attrName>ppt_w</p:attrName>
                                        </p:attrNameLst>
                                      </p:cBhvr>
                                      <p:tavLst>
                                        <p:tav tm="0">
                                          <p:val>
                                            <p:fltVal val="0"/>
                                          </p:val>
                                        </p:tav>
                                        <p:tav tm="100000">
                                          <p:val>
                                            <p:strVal val="#ppt_w"/>
                                          </p:val>
                                        </p:tav>
                                      </p:tavLst>
                                    </p:anim>
                                    <p:anim calcmode="lin" valueType="num">
                                      <p:cBhvr>
                                        <p:cTn id="30" dur="5000" fill="hold"/>
                                        <p:tgtEl>
                                          <p:spTgt spid="4"/>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0" fill="hold"/>
                                        <p:tgtEl>
                                          <p:spTgt spid="5"/>
                                        </p:tgtEl>
                                        <p:attrNameLst>
                                          <p:attrName>ppt_w</p:attrName>
                                        </p:attrNameLst>
                                      </p:cBhvr>
                                      <p:tavLst>
                                        <p:tav tm="0">
                                          <p:val>
                                            <p:fltVal val="0"/>
                                          </p:val>
                                        </p:tav>
                                        <p:tav tm="100000">
                                          <p:val>
                                            <p:strVal val="#ppt_w"/>
                                          </p:val>
                                        </p:tav>
                                      </p:tavLst>
                                    </p:anim>
                                    <p:anim calcmode="lin" valueType="num">
                                      <p:cBhvr>
                                        <p:cTn id="34" dur="5000" fill="hold"/>
                                        <p:tgtEl>
                                          <p:spTgt spid="5"/>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5000" fill="hold"/>
                                        <p:tgtEl>
                                          <p:spTgt spid="6"/>
                                        </p:tgtEl>
                                        <p:attrNameLst>
                                          <p:attrName>ppt_w</p:attrName>
                                        </p:attrNameLst>
                                      </p:cBhvr>
                                      <p:tavLst>
                                        <p:tav tm="0">
                                          <p:val>
                                            <p:fltVal val="0"/>
                                          </p:val>
                                        </p:tav>
                                        <p:tav tm="100000">
                                          <p:val>
                                            <p:strVal val="#ppt_w"/>
                                          </p:val>
                                        </p:tav>
                                      </p:tavLst>
                                    </p:anim>
                                    <p:anim calcmode="lin" valueType="num">
                                      <p:cBhvr>
                                        <p:cTn id="38" dur="5000" fill="hold"/>
                                        <p:tgtEl>
                                          <p:spTgt spid="6"/>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p:cTn id="41" dur="5000" fill="hold"/>
                                        <p:tgtEl>
                                          <p:spTgt spid="2"/>
                                        </p:tgtEl>
                                        <p:attrNameLst>
                                          <p:attrName>ppt_w</p:attrName>
                                        </p:attrNameLst>
                                      </p:cBhvr>
                                      <p:tavLst>
                                        <p:tav tm="0">
                                          <p:val>
                                            <p:fltVal val="0"/>
                                          </p:val>
                                        </p:tav>
                                        <p:tav tm="100000">
                                          <p:val>
                                            <p:strVal val="#ppt_w"/>
                                          </p:val>
                                        </p:tav>
                                      </p:tavLst>
                                    </p:anim>
                                    <p:anim calcmode="lin" valueType="num">
                                      <p:cBhvr>
                                        <p:cTn id="42" dur="5000" fill="hold"/>
                                        <p:tgtEl>
                                          <p:spTgt spid="2"/>
                                        </p:tgtEl>
                                        <p:attrNameLst>
                                          <p:attrName>ppt_h</p:attrName>
                                        </p:attrNameLst>
                                      </p:cBhvr>
                                      <p:tavLst>
                                        <p:tav tm="0">
                                          <p:val>
                                            <p:fltVal val="0"/>
                                          </p:val>
                                        </p:tav>
                                        <p:tav tm="100000">
                                          <p:val>
                                            <p:strVal val="#ppt_h"/>
                                          </p:val>
                                        </p:tav>
                                      </p:tavLst>
                                    </p:anim>
                                  </p:childTnLst>
                                </p:cTn>
                              </p:par>
                              <p:par>
                                <p:cTn id="43" presetID="23" presetClass="entr" presetSubtype="16" fill="hold" nodeType="with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p:cTn id="45" dur="5000" fill="hold"/>
                                        <p:tgtEl>
                                          <p:spTgt spid="3"/>
                                        </p:tgtEl>
                                        <p:attrNameLst>
                                          <p:attrName>ppt_w</p:attrName>
                                        </p:attrNameLst>
                                      </p:cBhvr>
                                      <p:tavLst>
                                        <p:tav tm="0">
                                          <p:val>
                                            <p:fltVal val="0"/>
                                          </p:val>
                                        </p:tav>
                                        <p:tav tm="100000">
                                          <p:val>
                                            <p:strVal val="#ppt_w"/>
                                          </p:val>
                                        </p:tav>
                                      </p:tavLst>
                                    </p:anim>
                                    <p:anim calcmode="lin" valueType="num">
                                      <p:cBhvr>
                                        <p:cTn id="46" dur="5000" fill="hold"/>
                                        <p:tgtEl>
                                          <p:spTgt spid="3"/>
                                        </p:tgtEl>
                                        <p:attrNameLst>
                                          <p:attrName>ppt_h</p:attrName>
                                        </p:attrNameLst>
                                      </p:cBhvr>
                                      <p:tavLst>
                                        <p:tav tm="0">
                                          <p:val>
                                            <p:fltVal val="0"/>
                                          </p:val>
                                        </p:tav>
                                        <p:tav tm="100000">
                                          <p:val>
                                            <p:strVal val="#ppt_h"/>
                                          </p:val>
                                        </p:tav>
                                      </p:tavLst>
                                    </p:anim>
                                  </p:childTnLst>
                                </p:cTn>
                              </p:par>
                              <p:par>
                                <p:cTn id="47" presetID="35" presetClass="entr" presetSubtype="0" fill="hold" nodeType="with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fade">
                                      <p:cBhvr>
                                        <p:cTn id="49" dur="5000"/>
                                        <p:tgtEl>
                                          <p:spTgt spid="3"/>
                                        </p:tgtEl>
                                      </p:cBhvr>
                                    </p:animEffect>
                                    <p:anim calcmode="lin" valueType="num">
                                      <p:cBhvr>
                                        <p:cTn id="50" dur="5000" fill="hold"/>
                                        <p:tgtEl>
                                          <p:spTgt spid="3"/>
                                        </p:tgtEl>
                                        <p:attrNameLst>
                                          <p:attrName>style.rotation</p:attrName>
                                        </p:attrNameLst>
                                      </p:cBhvr>
                                      <p:tavLst>
                                        <p:tav tm="0">
                                          <p:val>
                                            <p:fltVal val="720"/>
                                          </p:val>
                                        </p:tav>
                                        <p:tav tm="100000">
                                          <p:val>
                                            <p:fltVal val="0"/>
                                          </p:val>
                                        </p:tav>
                                      </p:tavLst>
                                    </p:anim>
                                    <p:anim calcmode="lin" valueType="num">
                                      <p:cBhvr>
                                        <p:cTn id="51" dur="5000" fill="hold"/>
                                        <p:tgtEl>
                                          <p:spTgt spid="3"/>
                                        </p:tgtEl>
                                        <p:attrNameLst>
                                          <p:attrName>ppt_h</p:attrName>
                                        </p:attrNameLst>
                                      </p:cBhvr>
                                      <p:tavLst>
                                        <p:tav tm="0">
                                          <p:val>
                                            <p:fltVal val="0"/>
                                          </p:val>
                                        </p:tav>
                                        <p:tav tm="100000">
                                          <p:val>
                                            <p:strVal val="#ppt_h"/>
                                          </p:val>
                                        </p:tav>
                                      </p:tavLst>
                                    </p:anim>
                                    <p:anim calcmode="lin" valueType="num">
                                      <p:cBhvr>
                                        <p:cTn id="52" dur="5000" fill="hold"/>
                                        <p:tgtEl>
                                          <p:spTgt spid="3"/>
                                        </p:tgtEl>
                                        <p:attrNameLst>
                                          <p:attrName>ppt_w</p:attrName>
                                        </p:attrNameLst>
                                      </p:cBhvr>
                                      <p:tavLst>
                                        <p:tav tm="0">
                                          <p:val>
                                            <p:fltVal val="0"/>
                                          </p:val>
                                        </p:tav>
                                        <p:tav tm="100000">
                                          <p:val>
                                            <p:strVal val="#ppt_w"/>
                                          </p:val>
                                        </p:tav>
                                      </p:tavLst>
                                    </p:anim>
                                  </p:childTnLst>
                                </p:cTn>
                              </p:par>
                            </p:childTnLst>
                          </p:cTn>
                        </p:par>
                        <p:par>
                          <p:cTn id="53" fill="hold">
                            <p:stCondLst>
                              <p:cond delay="50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7"/>
                                        </p:tgtEl>
                                        <p:attrNameLst>
                                          <p:attrName>style.visibility</p:attrName>
                                        </p:attrNameLst>
                                      </p:cBhvr>
                                      <p:to>
                                        <p:strVal val="visible"/>
                                      </p:to>
                                    </p:set>
                                    <p:animEffect transition="in" filter="fade">
                                      <p:cBhvr>
                                        <p:cTn id="56" dur="1000"/>
                                        <p:tgtEl>
                                          <p:spTgt spid="7"/>
                                        </p:tgtEl>
                                      </p:cBhvr>
                                    </p:animEffect>
                                    <p:anim calcmode="lin" valueType="num">
                                      <p:cBhvr>
                                        <p:cTn id="57" dur="1000" fill="hold"/>
                                        <p:tgtEl>
                                          <p:spTgt spid="7"/>
                                        </p:tgtEl>
                                        <p:attrNameLst>
                                          <p:attrName>ppt_x</p:attrName>
                                        </p:attrNameLst>
                                      </p:cBhvr>
                                      <p:tavLst>
                                        <p:tav tm="0">
                                          <p:val>
                                            <p:strVal val="#ppt_x-.1"/>
                                          </p:val>
                                        </p:tav>
                                        <p:tav tm="100000">
                                          <p:val>
                                            <p:strVal val="#ppt_x"/>
                                          </p:val>
                                        </p:tav>
                                      </p:tavLst>
                                    </p:anim>
                                    <p:anim calcmode="lin" valueType="num">
                                      <p:cBhvr>
                                        <p:cTn id="58" dur="1000" fill="hold"/>
                                        <p:tgtEl>
                                          <p:spTgt spid="7"/>
                                        </p:tgtEl>
                                        <p:attrNameLst>
                                          <p:attrName>ppt_y</p:attrName>
                                        </p:attrNameLst>
                                      </p:cBhvr>
                                      <p:tavLst>
                                        <p:tav tm="0">
                                          <p:val>
                                            <p:strVal val="#ppt_y"/>
                                          </p:val>
                                        </p:tav>
                                        <p:tav tm="100000">
                                          <p:val>
                                            <p:strVal val="#ppt_y"/>
                                          </p:val>
                                        </p:tav>
                                      </p:tavLst>
                                    </p:anim>
                                  </p:childTnLst>
                                </p:cTn>
                              </p:par>
                              <p:par>
                                <p:cTn id="59" presetID="17" presetClass="entr" presetSubtype="4" fill="hold" nodeType="withEffect">
                                  <p:stCondLst>
                                    <p:cond delay="2500"/>
                                  </p:stCondLst>
                                  <p:childTnLst>
                                    <p:set>
                                      <p:cBhvr>
                                        <p:cTn id="60" dur="1" fill="hold">
                                          <p:stCondLst>
                                            <p:cond delay="0"/>
                                          </p:stCondLst>
                                        </p:cTn>
                                        <p:tgtEl>
                                          <p:spTgt spid="9"/>
                                        </p:tgtEl>
                                        <p:attrNameLst>
                                          <p:attrName>style.visibility</p:attrName>
                                        </p:attrNameLst>
                                      </p:cBhvr>
                                      <p:to>
                                        <p:strVal val="visible"/>
                                      </p:to>
                                    </p:set>
                                    <p:anim calcmode="lin" valueType="num">
                                      <p:cBhvr>
                                        <p:cTn id="61" dur="2000" fill="hold"/>
                                        <p:tgtEl>
                                          <p:spTgt spid="9"/>
                                        </p:tgtEl>
                                        <p:attrNameLst>
                                          <p:attrName>ppt_x</p:attrName>
                                        </p:attrNameLst>
                                      </p:cBhvr>
                                      <p:tavLst>
                                        <p:tav tm="0">
                                          <p:val>
                                            <p:strVal val="#ppt_x"/>
                                          </p:val>
                                        </p:tav>
                                        <p:tav tm="100000">
                                          <p:val>
                                            <p:strVal val="#ppt_x"/>
                                          </p:val>
                                        </p:tav>
                                      </p:tavLst>
                                    </p:anim>
                                    <p:anim calcmode="lin" valueType="num">
                                      <p:cBhvr>
                                        <p:cTn id="62" dur="2000" fill="hold"/>
                                        <p:tgtEl>
                                          <p:spTgt spid="9"/>
                                        </p:tgtEl>
                                        <p:attrNameLst>
                                          <p:attrName>ppt_y</p:attrName>
                                        </p:attrNameLst>
                                      </p:cBhvr>
                                      <p:tavLst>
                                        <p:tav tm="0">
                                          <p:val>
                                            <p:strVal val="#ppt_y+#ppt_h/2"/>
                                          </p:val>
                                        </p:tav>
                                        <p:tav tm="100000">
                                          <p:val>
                                            <p:strVal val="#ppt_y"/>
                                          </p:val>
                                        </p:tav>
                                      </p:tavLst>
                                    </p:anim>
                                    <p:anim calcmode="lin" valueType="num">
                                      <p:cBhvr>
                                        <p:cTn id="63" dur="2000" fill="hold"/>
                                        <p:tgtEl>
                                          <p:spTgt spid="9"/>
                                        </p:tgtEl>
                                        <p:attrNameLst>
                                          <p:attrName>ppt_w</p:attrName>
                                        </p:attrNameLst>
                                      </p:cBhvr>
                                      <p:tavLst>
                                        <p:tav tm="0">
                                          <p:val>
                                            <p:strVal val="#ppt_w"/>
                                          </p:val>
                                        </p:tav>
                                        <p:tav tm="100000">
                                          <p:val>
                                            <p:strVal val="#ppt_w"/>
                                          </p:val>
                                        </p:tav>
                                      </p:tavLst>
                                    </p:anim>
                                    <p:anim calcmode="lin" valueType="num">
                                      <p:cBhvr>
                                        <p:cTn id="64"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Ana María\Escritorio\Montanas verdes-715742s.jpg"/>
          <p:cNvPicPr>
            <a:picLocks noChangeAspect="1" noChangeArrowheads="1"/>
          </p:cNvPicPr>
          <p:nvPr/>
        </p:nvPicPr>
        <p:blipFill>
          <a:blip r:embed="rId2" cstate="print"/>
          <a:srcRect t="75200"/>
          <a:stretch>
            <a:fillRect/>
          </a:stretch>
        </p:blipFill>
        <p:spPr bwMode="auto">
          <a:xfrm>
            <a:off x="0" y="4298950"/>
            <a:ext cx="9144000" cy="1416050"/>
          </a:xfrm>
          <a:prstGeom prst="rect">
            <a:avLst/>
          </a:prstGeom>
          <a:noFill/>
          <a:ln w="9525">
            <a:noFill/>
            <a:miter lim="800000"/>
            <a:headEnd/>
            <a:tailEnd/>
          </a:ln>
        </p:spPr>
      </p:pic>
      <p:pic>
        <p:nvPicPr>
          <p:cNvPr id="3" name="Picture 2" descr="C:\Documents and Settings\Ana María\Escritorio\Montanas verdes-715742s.jpg"/>
          <p:cNvPicPr>
            <a:picLocks noChangeAspect="1" noChangeArrowheads="1"/>
          </p:cNvPicPr>
          <p:nvPr/>
        </p:nvPicPr>
        <p:blipFill>
          <a:blip r:embed="rId2" cstate="print"/>
          <a:srcRect t="50000" b="24800"/>
          <a:stretch>
            <a:fillRect/>
          </a:stretch>
        </p:blipFill>
        <p:spPr bwMode="auto">
          <a:xfrm>
            <a:off x="0" y="2857500"/>
            <a:ext cx="9144000" cy="1441450"/>
          </a:xfrm>
          <a:prstGeom prst="rect">
            <a:avLst/>
          </a:prstGeom>
          <a:noFill/>
          <a:ln w="9525">
            <a:noFill/>
            <a:miter lim="800000"/>
            <a:headEnd/>
            <a:tailEnd/>
          </a:ln>
        </p:spPr>
      </p:pic>
      <p:pic>
        <p:nvPicPr>
          <p:cNvPr id="4" name="Picture 2" descr="C:\Documents and Settings\Ana María\Escritorio\Montanas verdes-715742s.jpg"/>
          <p:cNvPicPr>
            <a:picLocks noChangeAspect="1" noChangeArrowheads="1"/>
          </p:cNvPicPr>
          <p:nvPr/>
        </p:nvPicPr>
        <p:blipFill>
          <a:blip r:embed="rId2" cstate="print"/>
          <a:srcRect t="24800" b="50000"/>
          <a:stretch>
            <a:fillRect/>
          </a:stretch>
        </p:blipFill>
        <p:spPr bwMode="auto">
          <a:xfrm>
            <a:off x="0" y="1417638"/>
            <a:ext cx="9144000" cy="1439862"/>
          </a:xfrm>
          <a:prstGeom prst="rect">
            <a:avLst/>
          </a:prstGeom>
          <a:noFill/>
          <a:ln w="9525">
            <a:noFill/>
            <a:miter lim="800000"/>
            <a:headEnd/>
            <a:tailEnd/>
          </a:ln>
        </p:spPr>
      </p:pic>
      <p:pic>
        <p:nvPicPr>
          <p:cNvPr id="5" name="Picture 2" descr="C:\Documents and Settings\Ana María\Escritorio\Montanas verdes-715742s.jpg"/>
          <p:cNvPicPr>
            <a:picLocks noChangeAspect="1" noChangeArrowheads="1"/>
          </p:cNvPicPr>
          <p:nvPr/>
        </p:nvPicPr>
        <p:blipFill>
          <a:blip r:embed="rId2" cstate="print"/>
          <a:srcRect b="75200"/>
          <a:stretch>
            <a:fillRect/>
          </a:stretch>
        </p:blipFill>
        <p:spPr bwMode="auto">
          <a:xfrm>
            <a:off x="0" y="0"/>
            <a:ext cx="9144000" cy="1417638"/>
          </a:xfrm>
          <a:prstGeom prst="rect">
            <a:avLst/>
          </a:prstGeom>
          <a:noFill/>
          <a:ln w="9525">
            <a:noFill/>
            <a:miter lim="800000"/>
            <a:headEnd/>
            <a:tailEnd/>
          </a:ln>
        </p:spPr>
      </p:pic>
      <p:pic>
        <p:nvPicPr>
          <p:cNvPr id="6" name="Picture 2" descr="C:\Documents and Settings\Ana María\Escritorio\Montanas verdes-715742s.jpg"/>
          <p:cNvPicPr>
            <a:picLocks noChangeAspect="1" noChangeArrowheads="1"/>
          </p:cNvPicPr>
          <p:nvPr/>
        </p:nvPicPr>
        <p:blipFill>
          <a:blip r:embed="rId2" cstate="print"/>
          <a:srcRect r="74413"/>
          <a:stretch>
            <a:fillRect/>
          </a:stretch>
        </p:blipFill>
        <p:spPr bwMode="auto">
          <a:xfrm>
            <a:off x="0" y="0"/>
            <a:ext cx="2339975" cy="5715000"/>
          </a:xfrm>
          <a:prstGeom prst="rect">
            <a:avLst/>
          </a:prstGeom>
          <a:noFill/>
          <a:ln w="9525">
            <a:noFill/>
            <a:miter lim="800000"/>
            <a:headEnd/>
            <a:tailEnd/>
          </a:ln>
        </p:spPr>
      </p:pic>
      <p:pic>
        <p:nvPicPr>
          <p:cNvPr id="7" name="Picture 2" descr="C:\Documents and Settings\Ana María\Escritorio\Montanas verdes-715742s.jpg"/>
          <p:cNvPicPr>
            <a:picLocks noChangeAspect="1" noChangeArrowheads="1"/>
          </p:cNvPicPr>
          <p:nvPr/>
        </p:nvPicPr>
        <p:blipFill>
          <a:blip r:embed="rId2" cstate="print"/>
          <a:srcRect l="25587" r="49213"/>
          <a:stretch>
            <a:fillRect/>
          </a:stretch>
        </p:blipFill>
        <p:spPr bwMode="auto">
          <a:xfrm>
            <a:off x="2339975" y="0"/>
            <a:ext cx="2303463" cy="5715000"/>
          </a:xfrm>
          <a:prstGeom prst="rect">
            <a:avLst/>
          </a:prstGeom>
          <a:noFill/>
          <a:ln w="9525">
            <a:noFill/>
            <a:miter lim="800000"/>
            <a:headEnd/>
            <a:tailEnd/>
          </a:ln>
        </p:spPr>
      </p:pic>
      <p:pic>
        <p:nvPicPr>
          <p:cNvPr id="8" name="Picture 2" descr="C:\Documents and Settings\Ana María\Escritorio\Montanas verdes-715742s.jpg"/>
          <p:cNvPicPr>
            <a:picLocks noChangeAspect="1" noChangeArrowheads="1"/>
          </p:cNvPicPr>
          <p:nvPr/>
        </p:nvPicPr>
        <p:blipFill>
          <a:blip r:embed="rId2" cstate="print"/>
          <a:srcRect l="50787" r="21651"/>
          <a:stretch>
            <a:fillRect/>
          </a:stretch>
        </p:blipFill>
        <p:spPr bwMode="auto">
          <a:xfrm>
            <a:off x="4643438" y="0"/>
            <a:ext cx="2520950" cy="5715000"/>
          </a:xfrm>
          <a:prstGeom prst="rect">
            <a:avLst/>
          </a:prstGeom>
          <a:noFill/>
          <a:ln w="9525">
            <a:noFill/>
            <a:miter lim="800000"/>
            <a:headEnd/>
            <a:tailEnd/>
          </a:ln>
        </p:spPr>
      </p:pic>
      <p:pic>
        <p:nvPicPr>
          <p:cNvPr id="9" name="Picture 2" descr="C:\Documents and Settings\Ana María\Escritorio\Montanas verdes-715742s.jpg"/>
          <p:cNvPicPr>
            <a:picLocks noChangeAspect="1" noChangeArrowheads="1"/>
          </p:cNvPicPr>
          <p:nvPr/>
        </p:nvPicPr>
        <p:blipFill>
          <a:blip r:embed="rId2" cstate="print"/>
          <a:srcRect l="78351"/>
          <a:stretch>
            <a:fillRect/>
          </a:stretch>
        </p:blipFill>
        <p:spPr bwMode="auto">
          <a:xfrm>
            <a:off x="7164388" y="0"/>
            <a:ext cx="1979612" cy="5715000"/>
          </a:xfrm>
          <a:prstGeom prst="rect">
            <a:avLst/>
          </a:prstGeom>
          <a:noFill/>
          <a:ln w="9525">
            <a:noFill/>
            <a:miter lim="800000"/>
            <a:headEnd/>
            <a:tailEnd/>
          </a:ln>
        </p:spPr>
      </p:pic>
      <p:sp>
        <p:nvSpPr>
          <p:cNvPr id="10" name="9 CuadroTexto"/>
          <p:cNvSpPr txBox="1"/>
          <p:nvPr/>
        </p:nvSpPr>
        <p:spPr>
          <a:xfrm>
            <a:off x="1042988" y="5068888"/>
            <a:ext cx="6913562" cy="64611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Un trágico suceso que enfrentó a una columna de entre 5.000 y 7.000 hombres a un ejército de campesinos desarmados.</a:t>
            </a:r>
          </a:p>
        </p:txBody>
      </p:sp>
    </p:spTree>
  </p:cSld>
  <p:clrMapOvr>
    <a:masterClrMapping/>
  </p:clrMapOvr>
  <mc:AlternateContent xmlns:mc="http://schemas.openxmlformats.org/markup-compatibility/2006">
    <mc:Choice xmlns:p14="http://schemas.microsoft.com/office/powerpoint/2010/main" Requires="p14">
      <p:transition spd="slow" p14:dur="3000" advTm="20000">
        <p14:shred pattern="rectangl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ppt_w"/>
                                          </p:val>
                                        </p:tav>
                                        <p:tav tm="100000">
                                          <p:val>
                                            <p:strVal val="#ppt_w"/>
                                          </p:val>
                                        </p:tav>
                                      </p:tavLst>
                                    </p:anim>
                                    <p:anim calcmode="lin" valueType="num">
                                      <p:cBhvr>
                                        <p:cTn id="8" dur="5000" fill="hold"/>
                                        <p:tgtEl>
                                          <p:spTgt spid="5"/>
                                        </p:tgtEl>
                                        <p:attrNameLst>
                                          <p:attrName>ppt_h</p:attrName>
                                        </p:attrNameLst>
                                      </p:cBhvr>
                                      <p:tavLst>
                                        <p:tav tm="0" fmla="#ppt_h*sin(2.5*pi*$)">
                                          <p:val>
                                            <p:fltVal val="0"/>
                                          </p:val>
                                        </p:tav>
                                        <p:tav tm="100000">
                                          <p:val>
                                            <p:fltVal val="1"/>
                                          </p:val>
                                        </p:tav>
                                      </p:tavLst>
                                    </p:anim>
                                  </p:childTnLst>
                                </p:cTn>
                              </p:par>
                              <p:par>
                                <p:cTn id="9" presetID="5"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heckerboard(across)">
                                      <p:cBhvr>
                                        <p:cTn id="11" dur="5000"/>
                                        <p:tgtEl>
                                          <p:spTgt spid="5"/>
                                        </p:tgtEl>
                                      </p:cBhvr>
                                    </p:animEffect>
                                  </p:childTnLst>
                                </p:cTn>
                              </p:par>
                              <p:par>
                                <p:cTn id="12" presetID="19"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ppt_w"/>
                                          </p:val>
                                        </p:tav>
                                        <p:tav tm="100000">
                                          <p:val>
                                            <p:strVal val="#ppt_w"/>
                                          </p:val>
                                        </p:tav>
                                      </p:tavLst>
                                    </p:anim>
                                    <p:anim calcmode="lin" valueType="num">
                                      <p:cBhvr>
                                        <p:cTn id="15" dur="5000" fill="hold"/>
                                        <p:tgtEl>
                                          <p:spTgt spid="4"/>
                                        </p:tgtEl>
                                        <p:attrNameLst>
                                          <p:attrName>ppt_h</p:attrName>
                                        </p:attrNameLst>
                                      </p:cBhvr>
                                      <p:tavLst>
                                        <p:tav tm="0" fmla="#ppt_h*sin(2.5*pi*$)">
                                          <p:val>
                                            <p:fltVal val="0"/>
                                          </p:val>
                                        </p:tav>
                                        <p:tav tm="100000">
                                          <p:val>
                                            <p:fltVal val="1"/>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5000"/>
                                        <p:tgtEl>
                                          <p:spTgt spid="4"/>
                                        </p:tgtEl>
                                      </p:cBhvr>
                                    </p:animEffect>
                                  </p:childTnLst>
                                </p:cTn>
                              </p:par>
                              <p:par>
                                <p:cTn id="19" presetID="19" presetClass="entr" presetSubtype="5"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0" fill="hold"/>
                                        <p:tgtEl>
                                          <p:spTgt spid="3"/>
                                        </p:tgtEl>
                                        <p:attrNameLst>
                                          <p:attrName>ppt_w</p:attrName>
                                        </p:attrNameLst>
                                      </p:cBhvr>
                                      <p:tavLst>
                                        <p:tav tm="0">
                                          <p:val>
                                            <p:strVal val="#ppt_w"/>
                                          </p:val>
                                        </p:tav>
                                        <p:tav tm="100000">
                                          <p:val>
                                            <p:strVal val="#ppt_w"/>
                                          </p:val>
                                        </p:tav>
                                      </p:tavLst>
                                    </p:anim>
                                    <p:anim calcmode="lin" valueType="num">
                                      <p:cBhvr>
                                        <p:cTn id="22" dur="5000" fill="hold"/>
                                        <p:tgtEl>
                                          <p:spTgt spid="3"/>
                                        </p:tgtEl>
                                        <p:attrNameLst>
                                          <p:attrName>ppt_h</p:attrName>
                                        </p:attrNameLst>
                                      </p:cBhvr>
                                      <p:tavLst>
                                        <p:tav tm="0" fmla="#ppt_h*sin(2.5*pi*$)">
                                          <p:val>
                                            <p:fltVal val="0"/>
                                          </p:val>
                                        </p:tav>
                                        <p:tav tm="100000">
                                          <p:val>
                                            <p:fltVal val="1"/>
                                          </p:val>
                                        </p:tav>
                                      </p:tavLst>
                                    </p:anim>
                                  </p:childTnLst>
                                </p:cTn>
                              </p:par>
                              <p:par>
                                <p:cTn id="23" presetID="5" presetClass="entr" presetSubtype="1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checkerboard(across)">
                                      <p:cBhvr>
                                        <p:cTn id="25" dur="5000"/>
                                        <p:tgtEl>
                                          <p:spTgt spid="3"/>
                                        </p:tgtEl>
                                      </p:cBhvr>
                                    </p:animEffect>
                                  </p:childTnLst>
                                </p:cTn>
                              </p:par>
                              <p:par>
                                <p:cTn id="26" presetID="19" presetClass="entr" presetSubtype="5" fill="hold" nodeType="withEffect">
                                  <p:stCondLst>
                                    <p:cond delay="0"/>
                                  </p:stCondLst>
                                  <p:childTnLst>
                                    <p:set>
                                      <p:cBhvr>
                                        <p:cTn id="27" dur="1" fill="hold">
                                          <p:stCondLst>
                                            <p:cond delay="0"/>
                                          </p:stCondLst>
                                        </p:cTn>
                                        <p:tgtEl>
                                          <p:spTgt spid="4098"/>
                                        </p:tgtEl>
                                        <p:attrNameLst>
                                          <p:attrName>style.visibility</p:attrName>
                                        </p:attrNameLst>
                                      </p:cBhvr>
                                      <p:to>
                                        <p:strVal val="visible"/>
                                      </p:to>
                                    </p:set>
                                    <p:anim calcmode="lin" valueType="num">
                                      <p:cBhvr>
                                        <p:cTn id="28" dur="5000" fill="hold"/>
                                        <p:tgtEl>
                                          <p:spTgt spid="4098"/>
                                        </p:tgtEl>
                                        <p:attrNameLst>
                                          <p:attrName>ppt_w</p:attrName>
                                        </p:attrNameLst>
                                      </p:cBhvr>
                                      <p:tavLst>
                                        <p:tav tm="0">
                                          <p:val>
                                            <p:strVal val="#ppt_w"/>
                                          </p:val>
                                        </p:tav>
                                        <p:tav tm="100000">
                                          <p:val>
                                            <p:strVal val="#ppt_w"/>
                                          </p:val>
                                        </p:tav>
                                      </p:tavLst>
                                    </p:anim>
                                    <p:anim calcmode="lin" valueType="num">
                                      <p:cBhvr>
                                        <p:cTn id="29" dur="5000" fill="hold"/>
                                        <p:tgtEl>
                                          <p:spTgt spid="4098"/>
                                        </p:tgtEl>
                                        <p:attrNameLst>
                                          <p:attrName>ppt_h</p:attrName>
                                        </p:attrNameLst>
                                      </p:cBhvr>
                                      <p:tavLst>
                                        <p:tav tm="0" fmla="#ppt_h*sin(2.5*pi*$)">
                                          <p:val>
                                            <p:fltVal val="0"/>
                                          </p:val>
                                        </p:tav>
                                        <p:tav tm="100000">
                                          <p:val>
                                            <p:fltVal val="1"/>
                                          </p:val>
                                        </p:tav>
                                      </p:tavLst>
                                    </p:anim>
                                  </p:childTnLst>
                                </p:cTn>
                              </p:par>
                              <p:par>
                                <p:cTn id="30" presetID="5" presetClass="entr" presetSubtype="10" fill="hold" nodeType="withEffect">
                                  <p:stCondLst>
                                    <p:cond delay="0"/>
                                  </p:stCondLst>
                                  <p:childTnLst>
                                    <p:set>
                                      <p:cBhvr>
                                        <p:cTn id="31" dur="1" fill="hold">
                                          <p:stCondLst>
                                            <p:cond delay="0"/>
                                          </p:stCondLst>
                                        </p:cTn>
                                        <p:tgtEl>
                                          <p:spTgt spid="4098"/>
                                        </p:tgtEl>
                                        <p:attrNameLst>
                                          <p:attrName>style.visibility</p:attrName>
                                        </p:attrNameLst>
                                      </p:cBhvr>
                                      <p:to>
                                        <p:strVal val="visible"/>
                                      </p:to>
                                    </p:set>
                                    <p:animEffect transition="in" filter="checkerboard(across)">
                                      <p:cBhvr>
                                        <p:cTn id="32" dur="5000"/>
                                        <p:tgtEl>
                                          <p:spTgt spid="4098"/>
                                        </p:tgtEl>
                                      </p:cBhvr>
                                    </p:animEffect>
                                  </p:childTnLst>
                                </p:cTn>
                              </p:par>
                              <p:par>
                                <p:cTn id="33" presetID="19" presetClass="entr" presetSubtype="10"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0" fill="hold"/>
                                        <p:tgtEl>
                                          <p:spTgt spid="6"/>
                                        </p:tgtEl>
                                        <p:attrNameLst>
                                          <p:attrName>ppt_w</p:attrName>
                                        </p:attrNameLst>
                                      </p:cBhvr>
                                      <p:tavLst>
                                        <p:tav tm="0" fmla="#ppt_w*sin(2.5*pi*$)">
                                          <p:val>
                                            <p:fltVal val="0"/>
                                          </p:val>
                                        </p:tav>
                                        <p:tav tm="100000">
                                          <p:val>
                                            <p:fltVal val="1"/>
                                          </p:val>
                                        </p:tav>
                                      </p:tavLst>
                                    </p:anim>
                                    <p:anim calcmode="lin" valueType="num">
                                      <p:cBhvr>
                                        <p:cTn id="36" dur="5000" fill="hold"/>
                                        <p:tgtEl>
                                          <p:spTgt spid="6"/>
                                        </p:tgtEl>
                                        <p:attrNameLst>
                                          <p:attrName>ppt_h</p:attrName>
                                        </p:attrNameLst>
                                      </p:cBhvr>
                                      <p:tavLst>
                                        <p:tav tm="0">
                                          <p:val>
                                            <p:strVal val="#ppt_h"/>
                                          </p:val>
                                        </p:tav>
                                        <p:tav tm="100000">
                                          <p:val>
                                            <p:strVal val="#ppt_h"/>
                                          </p:val>
                                        </p:tav>
                                      </p:tavLst>
                                    </p:anim>
                                  </p:childTnLst>
                                </p:cTn>
                              </p:par>
                              <p:par>
                                <p:cTn id="37" presetID="5" presetClass="entr" presetSubtype="5"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checkerboard(down)">
                                      <p:cBhvr>
                                        <p:cTn id="39" dur="5000"/>
                                        <p:tgtEl>
                                          <p:spTgt spid="6"/>
                                        </p:tgtEl>
                                      </p:cBhvr>
                                    </p:animEffect>
                                  </p:childTnLst>
                                </p:cTn>
                              </p:par>
                              <p:par>
                                <p:cTn id="40" presetID="19" presetClass="entr" presetSubtype="10"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5000" fill="hold"/>
                                        <p:tgtEl>
                                          <p:spTgt spid="7"/>
                                        </p:tgtEl>
                                        <p:attrNameLst>
                                          <p:attrName>ppt_w</p:attrName>
                                        </p:attrNameLst>
                                      </p:cBhvr>
                                      <p:tavLst>
                                        <p:tav tm="0" fmla="#ppt_w*sin(2.5*pi*$)">
                                          <p:val>
                                            <p:fltVal val="0"/>
                                          </p:val>
                                        </p:tav>
                                        <p:tav tm="100000">
                                          <p:val>
                                            <p:fltVal val="1"/>
                                          </p:val>
                                        </p:tav>
                                      </p:tavLst>
                                    </p:anim>
                                    <p:anim calcmode="lin" valueType="num">
                                      <p:cBhvr>
                                        <p:cTn id="43" dur="5000" fill="hold"/>
                                        <p:tgtEl>
                                          <p:spTgt spid="7"/>
                                        </p:tgtEl>
                                        <p:attrNameLst>
                                          <p:attrName>ppt_h</p:attrName>
                                        </p:attrNameLst>
                                      </p:cBhvr>
                                      <p:tavLst>
                                        <p:tav tm="0">
                                          <p:val>
                                            <p:strVal val="#ppt_h"/>
                                          </p:val>
                                        </p:tav>
                                        <p:tav tm="100000">
                                          <p:val>
                                            <p:strVal val="#ppt_h"/>
                                          </p:val>
                                        </p:tav>
                                      </p:tavLst>
                                    </p:anim>
                                  </p:childTnLst>
                                </p:cTn>
                              </p:par>
                              <p:par>
                                <p:cTn id="44" presetID="5" presetClass="entr" presetSubtype="5"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checkerboard(down)">
                                      <p:cBhvr>
                                        <p:cTn id="46" dur="5000"/>
                                        <p:tgtEl>
                                          <p:spTgt spid="7"/>
                                        </p:tgtEl>
                                      </p:cBhvr>
                                    </p:animEffect>
                                  </p:childTnLst>
                                </p:cTn>
                              </p:par>
                              <p:par>
                                <p:cTn id="47" presetID="19" presetClass="entr" presetSubtype="10"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p:cTn id="49" dur="5000" fill="hold"/>
                                        <p:tgtEl>
                                          <p:spTgt spid="8"/>
                                        </p:tgtEl>
                                        <p:attrNameLst>
                                          <p:attrName>ppt_w</p:attrName>
                                        </p:attrNameLst>
                                      </p:cBhvr>
                                      <p:tavLst>
                                        <p:tav tm="0" fmla="#ppt_w*sin(2.5*pi*$)">
                                          <p:val>
                                            <p:fltVal val="0"/>
                                          </p:val>
                                        </p:tav>
                                        <p:tav tm="100000">
                                          <p:val>
                                            <p:fltVal val="1"/>
                                          </p:val>
                                        </p:tav>
                                      </p:tavLst>
                                    </p:anim>
                                    <p:anim calcmode="lin" valueType="num">
                                      <p:cBhvr>
                                        <p:cTn id="50" dur="5000" fill="hold"/>
                                        <p:tgtEl>
                                          <p:spTgt spid="8"/>
                                        </p:tgtEl>
                                        <p:attrNameLst>
                                          <p:attrName>ppt_h</p:attrName>
                                        </p:attrNameLst>
                                      </p:cBhvr>
                                      <p:tavLst>
                                        <p:tav tm="0">
                                          <p:val>
                                            <p:strVal val="#ppt_h"/>
                                          </p:val>
                                        </p:tav>
                                        <p:tav tm="100000">
                                          <p:val>
                                            <p:strVal val="#ppt_h"/>
                                          </p:val>
                                        </p:tav>
                                      </p:tavLst>
                                    </p:anim>
                                  </p:childTnLst>
                                </p:cTn>
                              </p:par>
                              <p:par>
                                <p:cTn id="51" presetID="5" presetClass="entr" presetSubtype="5"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checkerboard(down)">
                                      <p:cBhvr>
                                        <p:cTn id="53" dur="5000"/>
                                        <p:tgtEl>
                                          <p:spTgt spid="8"/>
                                        </p:tgtEl>
                                      </p:cBhvr>
                                    </p:animEffect>
                                  </p:childTnLst>
                                </p:cTn>
                              </p:par>
                              <p:par>
                                <p:cTn id="54" presetID="19" presetClass="entr" presetSubtype="10"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5000" fill="hold"/>
                                        <p:tgtEl>
                                          <p:spTgt spid="9"/>
                                        </p:tgtEl>
                                        <p:attrNameLst>
                                          <p:attrName>ppt_w</p:attrName>
                                        </p:attrNameLst>
                                      </p:cBhvr>
                                      <p:tavLst>
                                        <p:tav tm="0" fmla="#ppt_w*sin(2.5*pi*$)">
                                          <p:val>
                                            <p:fltVal val="0"/>
                                          </p:val>
                                        </p:tav>
                                        <p:tav tm="100000">
                                          <p:val>
                                            <p:fltVal val="1"/>
                                          </p:val>
                                        </p:tav>
                                      </p:tavLst>
                                    </p:anim>
                                    <p:anim calcmode="lin" valueType="num">
                                      <p:cBhvr>
                                        <p:cTn id="57" dur="5000" fill="hold"/>
                                        <p:tgtEl>
                                          <p:spTgt spid="9"/>
                                        </p:tgtEl>
                                        <p:attrNameLst>
                                          <p:attrName>ppt_h</p:attrName>
                                        </p:attrNameLst>
                                      </p:cBhvr>
                                      <p:tavLst>
                                        <p:tav tm="0">
                                          <p:val>
                                            <p:strVal val="#ppt_h"/>
                                          </p:val>
                                        </p:tav>
                                        <p:tav tm="100000">
                                          <p:val>
                                            <p:strVal val="#ppt_h"/>
                                          </p:val>
                                        </p:tav>
                                      </p:tavLst>
                                    </p:anim>
                                  </p:childTnLst>
                                </p:cTn>
                              </p:par>
                              <p:par>
                                <p:cTn id="58" presetID="5" presetClass="entr" presetSubtype="5" fill="hold" nodeType="with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checkerboard(down)">
                                      <p:cBhvr>
                                        <p:cTn id="60" dur="5000"/>
                                        <p:tgtEl>
                                          <p:spTgt spid="9"/>
                                        </p:tgtEl>
                                      </p:cBhvr>
                                    </p:animEffect>
                                  </p:childTnLst>
                                </p:cTn>
                              </p:par>
                            </p:childTnLst>
                          </p:cTn>
                        </p:par>
                        <p:par>
                          <p:cTn id="61" fill="hold">
                            <p:stCondLst>
                              <p:cond delay="50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10"/>
                                        </p:tgtEl>
                                        <p:attrNameLst>
                                          <p:attrName>style.visibility</p:attrName>
                                        </p:attrNameLst>
                                      </p:cBhvr>
                                      <p:to>
                                        <p:strVal val="visible"/>
                                      </p:to>
                                    </p:set>
                                    <p:animEffect transition="in" filter="fade">
                                      <p:cBhvr>
                                        <p:cTn id="64" dur="1000"/>
                                        <p:tgtEl>
                                          <p:spTgt spid="10"/>
                                        </p:tgtEl>
                                      </p:cBhvr>
                                    </p:animEffect>
                                    <p:anim calcmode="lin" valueType="num">
                                      <p:cBhvr>
                                        <p:cTn id="65" dur="1000" fill="hold"/>
                                        <p:tgtEl>
                                          <p:spTgt spid="10"/>
                                        </p:tgtEl>
                                        <p:attrNameLst>
                                          <p:attrName>ppt_x</p:attrName>
                                        </p:attrNameLst>
                                      </p:cBhvr>
                                      <p:tavLst>
                                        <p:tav tm="0">
                                          <p:val>
                                            <p:strVal val="#ppt_x-.1"/>
                                          </p:val>
                                        </p:tav>
                                        <p:tav tm="100000">
                                          <p:val>
                                            <p:strVal val="#ppt_x"/>
                                          </p:val>
                                        </p:tav>
                                      </p:tavLst>
                                    </p:anim>
                                    <p:anim calcmode="lin" valueType="num">
                                      <p:cBhvr>
                                        <p:cTn id="6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7" name="Picture 5" descr="C:\Documents and Settings\Ana María\Escritorio\3312829655_25acb85108_bsss.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8" name="Picture 5" descr="C:\Documents and Settings\Ana María\Escritorio\3312829655_25acb85108_bsss.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10" name="Picture 5" descr="C:\Documents and Settings\Ana María\Escritorio\3312829655_25acb85108_bsss.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11" name="Picture 5" descr="C:\Documents and Settings\Ana María\Escritorio\3312829655_25acb85108_bsss.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3078" name="Picture 6" descr="C:\Documents and Settings\Ana María\Escritorio\3312829655_25acb85108_bsss.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900113" y="4791075"/>
            <a:ext cx="6840537" cy="923925"/>
          </a:xfrm>
          <a:prstGeom prst="rect">
            <a:avLst/>
          </a:prstGeom>
          <a:noFill/>
        </p:spPr>
        <p:txBody>
          <a:bodyPr>
            <a:spAutoFit/>
          </a:bodyPr>
          <a:lstStyle/>
          <a:p>
            <a:r>
              <a:rPr lang="es-ES" i="1" dirty="0">
                <a:effectLst>
                  <a:glow rad="101600">
                    <a:srgbClr val="C00000">
                      <a:alpha val="60000"/>
                    </a:srgbClr>
                  </a:glow>
                  <a:outerShdw blurRad="38100" dist="38100" dir="2700000" algn="tl">
                    <a:srgbClr val="1F497D"/>
                  </a:outerShdw>
                </a:effectLst>
              </a:rPr>
              <a:t>El Ayuntamiento recuerda que “la resistencia de este pueblo y su valor ante el ataque francés” hizo que Fernando VII le otorgase el título de Villa y un extenso término municipal.</a:t>
            </a:r>
          </a:p>
        </p:txBody>
      </p:sp>
    </p:spTree>
  </p:cSld>
  <p:clrMapOvr>
    <a:masterClrMapping/>
  </p:clrMapOvr>
  <mc:AlternateContent xmlns:mc="http://schemas.openxmlformats.org/markup-compatibility/2006" xmlns:p14="http://schemas.microsoft.com/office/powerpoint/2010/main">
    <mc:Choice Requires="p14">
      <p:transition spd="slow" p14:dur="2250" advTm="28000">
        <p14:prism isContent="1" isInverted="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3077"/>
                                        </p:tgtEl>
                                        <p:attrNameLst>
                                          <p:attrName>style.visibility</p:attrName>
                                        </p:attrNameLst>
                                      </p:cBhvr>
                                      <p:to>
                                        <p:strVal val="visible"/>
                                      </p:to>
                                    </p:set>
                                    <p:anim calcmode="lin" valueType="num">
                                      <p:cBhvr additive="base">
                                        <p:cTn id="7" dur="3000" fill="hold"/>
                                        <p:tgtEl>
                                          <p:spTgt spid="3077"/>
                                        </p:tgtEl>
                                        <p:attrNameLst>
                                          <p:attrName>ppt_x</p:attrName>
                                        </p:attrNameLst>
                                      </p:cBhvr>
                                      <p:tavLst>
                                        <p:tav tm="0">
                                          <p:val>
                                            <p:strVal val="0-#ppt_w/2"/>
                                          </p:val>
                                        </p:tav>
                                        <p:tav tm="100000">
                                          <p:val>
                                            <p:strVal val="#ppt_x"/>
                                          </p:val>
                                        </p:tav>
                                      </p:tavLst>
                                    </p:anim>
                                    <p:anim calcmode="lin" valueType="num">
                                      <p:cBhvr additive="base">
                                        <p:cTn id="8" dur="3000" fill="hold"/>
                                        <p:tgtEl>
                                          <p:spTgt spid="3077"/>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0-#ppt_h/2"/>
                                          </p:val>
                                        </p:tav>
                                        <p:tav tm="100000">
                                          <p:val>
                                            <p:strVal val="#ppt_y"/>
                                          </p:val>
                                        </p:tav>
                                      </p:tavLst>
                                    </p:anim>
                                  </p:childTnLst>
                                </p:cTn>
                              </p:par>
                            </p:childTnLst>
                          </p:cTn>
                        </p:par>
                        <p:par>
                          <p:cTn id="13" fill="hold">
                            <p:stCondLst>
                              <p:cond delay="3000"/>
                            </p:stCondLst>
                            <p:childTnLst>
                              <p:par>
                                <p:cTn id="14" presetID="2" presetClass="exit" presetSubtype="12" fill="hold" nodeType="afterEffect">
                                  <p:stCondLst>
                                    <p:cond delay="0"/>
                                  </p:stCondLst>
                                  <p:childTnLst>
                                    <p:anim calcmode="lin" valueType="num">
                                      <p:cBhvr additive="base">
                                        <p:cTn id="15" dur="3000"/>
                                        <p:tgtEl>
                                          <p:spTgt spid="3077"/>
                                        </p:tgtEl>
                                        <p:attrNameLst>
                                          <p:attrName>ppt_x</p:attrName>
                                        </p:attrNameLst>
                                      </p:cBhvr>
                                      <p:tavLst>
                                        <p:tav tm="0">
                                          <p:val>
                                            <p:strVal val="ppt_x"/>
                                          </p:val>
                                        </p:tav>
                                        <p:tav tm="100000">
                                          <p:val>
                                            <p:strVal val="0-ppt_w/2"/>
                                          </p:val>
                                        </p:tav>
                                      </p:tavLst>
                                    </p:anim>
                                    <p:anim calcmode="lin" valueType="num">
                                      <p:cBhvr additive="base">
                                        <p:cTn id="16" dur="3000"/>
                                        <p:tgtEl>
                                          <p:spTgt spid="3077"/>
                                        </p:tgtEl>
                                        <p:attrNameLst>
                                          <p:attrName>ppt_y</p:attrName>
                                        </p:attrNameLst>
                                      </p:cBhvr>
                                      <p:tavLst>
                                        <p:tav tm="0">
                                          <p:val>
                                            <p:strVal val="ppt_y"/>
                                          </p:val>
                                        </p:tav>
                                        <p:tav tm="100000">
                                          <p:val>
                                            <p:strVal val="1+ppt_h/2"/>
                                          </p:val>
                                        </p:tav>
                                      </p:tavLst>
                                    </p:anim>
                                    <p:set>
                                      <p:cBhvr>
                                        <p:cTn id="17" dur="1" fill="hold">
                                          <p:stCondLst>
                                            <p:cond delay="2999"/>
                                          </p:stCondLst>
                                        </p:cTn>
                                        <p:tgtEl>
                                          <p:spTgt spid="3077"/>
                                        </p:tgtEl>
                                        <p:attrNameLst>
                                          <p:attrName>style.visibility</p:attrName>
                                        </p:attrNameLst>
                                      </p:cBhvr>
                                      <p:to>
                                        <p:strVal val="hidden"/>
                                      </p:to>
                                    </p:set>
                                  </p:childTnLst>
                                </p:cTn>
                              </p:par>
                              <p:par>
                                <p:cTn id="18" presetID="2" presetClass="exit" presetSubtype="6" fill="hold" nodeType="withEffect">
                                  <p:stCondLst>
                                    <p:cond delay="0"/>
                                  </p:stCondLst>
                                  <p:childTnLst>
                                    <p:anim calcmode="lin" valueType="num">
                                      <p:cBhvr additive="base">
                                        <p:cTn id="19" dur="3000"/>
                                        <p:tgtEl>
                                          <p:spTgt spid="8"/>
                                        </p:tgtEl>
                                        <p:attrNameLst>
                                          <p:attrName>ppt_x</p:attrName>
                                        </p:attrNameLst>
                                      </p:cBhvr>
                                      <p:tavLst>
                                        <p:tav tm="0">
                                          <p:val>
                                            <p:strVal val="ppt_x"/>
                                          </p:val>
                                        </p:tav>
                                        <p:tav tm="100000">
                                          <p:val>
                                            <p:strVal val="1+ppt_w/2"/>
                                          </p:val>
                                        </p:tav>
                                      </p:tavLst>
                                    </p:anim>
                                    <p:anim calcmode="lin" valueType="num">
                                      <p:cBhvr additive="base">
                                        <p:cTn id="20" dur="3000"/>
                                        <p:tgtEl>
                                          <p:spTgt spid="8"/>
                                        </p:tgtEl>
                                        <p:attrNameLst>
                                          <p:attrName>ppt_y</p:attrName>
                                        </p:attrNameLst>
                                      </p:cBhvr>
                                      <p:tavLst>
                                        <p:tav tm="0">
                                          <p:val>
                                            <p:strVal val="ppt_y"/>
                                          </p:val>
                                        </p:tav>
                                        <p:tav tm="100000">
                                          <p:val>
                                            <p:strVal val="1+ppt_h/2"/>
                                          </p:val>
                                        </p:tav>
                                      </p:tavLst>
                                    </p:anim>
                                    <p:set>
                                      <p:cBhvr>
                                        <p:cTn id="21" dur="1" fill="hold">
                                          <p:stCondLst>
                                            <p:cond delay="2999"/>
                                          </p:stCondLst>
                                        </p:cTn>
                                        <p:tgtEl>
                                          <p:spTgt spid="8"/>
                                        </p:tgtEl>
                                        <p:attrNameLst>
                                          <p:attrName>style.visibility</p:attrName>
                                        </p:attrNameLst>
                                      </p:cBhvr>
                                      <p:to>
                                        <p:strVal val="hidden"/>
                                      </p:to>
                                    </p:set>
                                  </p:childTnLst>
                                </p:cTn>
                              </p:par>
                              <p:par>
                                <p:cTn id="22" presetID="2" presetClass="entr" presetSubtype="12"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3000" fill="hold"/>
                                        <p:tgtEl>
                                          <p:spTgt spid="10"/>
                                        </p:tgtEl>
                                        <p:attrNameLst>
                                          <p:attrName>ppt_x</p:attrName>
                                        </p:attrNameLst>
                                      </p:cBhvr>
                                      <p:tavLst>
                                        <p:tav tm="0">
                                          <p:val>
                                            <p:strVal val="0-#ppt_w/2"/>
                                          </p:val>
                                        </p:tav>
                                        <p:tav tm="100000">
                                          <p:val>
                                            <p:strVal val="#ppt_x"/>
                                          </p:val>
                                        </p:tav>
                                      </p:tavLst>
                                    </p:anim>
                                    <p:anim calcmode="lin" valueType="num">
                                      <p:cBhvr additive="base">
                                        <p:cTn id="25" dur="3000" fill="hold"/>
                                        <p:tgtEl>
                                          <p:spTgt spid="10"/>
                                        </p:tgtEl>
                                        <p:attrNameLst>
                                          <p:attrName>ppt_y</p:attrName>
                                        </p:attrNameLst>
                                      </p:cBhvr>
                                      <p:tavLst>
                                        <p:tav tm="0">
                                          <p:val>
                                            <p:strVal val="1+#ppt_h/2"/>
                                          </p:val>
                                        </p:tav>
                                        <p:tav tm="100000">
                                          <p:val>
                                            <p:strVal val="#ppt_y"/>
                                          </p:val>
                                        </p:tav>
                                      </p:tavLst>
                                    </p:anim>
                                  </p:childTnLst>
                                </p:cTn>
                              </p:par>
                              <p:par>
                                <p:cTn id="26" presetID="2" presetClass="entr" presetSubtype="6"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3000" fill="hold"/>
                                        <p:tgtEl>
                                          <p:spTgt spid="11"/>
                                        </p:tgtEl>
                                        <p:attrNameLst>
                                          <p:attrName>ppt_x</p:attrName>
                                        </p:attrNameLst>
                                      </p:cBhvr>
                                      <p:tavLst>
                                        <p:tav tm="0">
                                          <p:val>
                                            <p:strVal val="1+#ppt_w/2"/>
                                          </p:val>
                                        </p:tav>
                                        <p:tav tm="100000">
                                          <p:val>
                                            <p:strVal val="#ppt_x"/>
                                          </p:val>
                                        </p:tav>
                                      </p:tavLst>
                                    </p:anim>
                                    <p:anim calcmode="lin" valueType="num">
                                      <p:cBhvr additive="base">
                                        <p:cTn id="29" dur="3000" fill="hold"/>
                                        <p:tgtEl>
                                          <p:spTgt spid="11"/>
                                        </p:tgtEl>
                                        <p:attrNameLst>
                                          <p:attrName>ppt_y</p:attrName>
                                        </p:attrNameLst>
                                      </p:cBhvr>
                                      <p:tavLst>
                                        <p:tav tm="0">
                                          <p:val>
                                            <p:strVal val="1+#ppt_h/2"/>
                                          </p:val>
                                        </p:tav>
                                        <p:tav tm="100000">
                                          <p:val>
                                            <p:strVal val="#ppt_y"/>
                                          </p:val>
                                        </p:tav>
                                      </p:tavLst>
                                    </p:anim>
                                  </p:childTnLst>
                                </p:cTn>
                              </p:par>
                            </p:childTnLst>
                          </p:cTn>
                        </p:par>
                        <p:par>
                          <p:cTn id="30" fill="hold">
                            <p:stCondLst>
                              <p:cond delay="6000"/>
                            </p:stCondLst>
                            <p:childTnLst>
                              <p:par>
                                <p:cTn id="31" presetID="2" presetClass="exit" presetSubtype="9" fill="hold" nodeType="afterEffect">
                                  <p:stCondLst>
                                    <p:cond delay="0"/>
                                  </p:stCondLst>
                                  <p:childTnLst>
                                    <p:anim calcmode="lin" valueType="num">
                                      <p:cBhvr additive="base">
                                        <p:cTn id="32" dur="3000"/>
                                        <p:tgtEl>
                                          <p:spTgt spid="10"/>
                                        </p:tgtEl>
                                        <p:attrNameLst>
                                          <p:attrName>ppt_x</p:attrName>
                                        </p:attrNameLst>
                                      </p:cBhvr>
                                      <p:tavLst>
                                        <p:tav tm="0">
                                          <p:val>
                                            <p:strVal val="ppt_x"/>
                                          </p:val>
                                        </p:tav>
                                        <p:tav tm="100000">
                                          <p:val>
                                            <p:strVal val="0-ppt_w/2"/>
                                          </p:val>
                                        </p:tav>
                                      </p:tavLst>
                                    </p:anim>
                                    <p:anim calcmode="lin" valueType="num">
                                      <p:cBhvr additive="base">
                                        <p:cTn id="33" dur="3000"/>
                                        <p:tgtEl>
                                          <p:spTgt spid="10"/>
                                        </p:tgtEl>
                                        <p:attrNameLst>
                                          <p:attrName>ppt_y</p:attrName>
                                        </p:attrNameLst>
                                      </p:cBhvr>
                                      <p:tavLst>
                                        <p:tav tm="0">
                                          <p:val>
                                            <p:strVal val="ppt_y"/>
                                          </p:val>
                                        </p:tav>
                                        <p:tav tm="100000">
                                          <p:val>
                                            <p:strVal val="0-ppt_h/2"/>
                                          </p:val>
                                        </p:tav>
                                      </p:tavLst>
                                    </p:anim>
                                    <p:set>
                                      <p:cBhvr>
                                        <p:cTn id="34" dur="1" fill="hold">
                                          <p:stCondLst>
                                            <p:cond delay="2999"/>
                                          </p:stCondLst>
                                        </p:cTn>
                                        <p:tgtEl>
                                          <p:spTgt spid="10"/>
                                        </p:tgtEl>
                                        <p:attrNameLst>
                                          <p:attrName>style.visibility</p:attrName>
                                        </p:attrNameLst>
                                      </p:cBhvr>
                                      <p:to>
                                        <p:strVal val="hidden"/>
                                      </p:to>
                                    </p:set>
                                  </p:childTnLst>
                                </p:cTn>
                              </p:par>
                              <p:par>
                                <p:cTn id="35" presetID="2" presetClass="exit" presetSubtype="3" fill="hold" nodeType="withEffect">
                                  <p:stCondLst>
                                    <p:cond delay="0"/>
                                  </p:stCondLst>
                                  <p:childTnLst>
                                    <p:anim calcmode="lin" valueType="num">
                                      <p:cBhvr additive="base">
                                        <p:cTn id="36" dur="3000"/>
                                        <p:tgtEl>
                                          <p:spTgt spid="11"/>
                                        </p:tgtEl>
                                        <p:attrNameLst>
                                          <p:attrName>ppt_x</p:attrName>
                                        </p:attrNameLst>
                                      </p:cBhvr>
                                      <p:tavLst>
                                        <p:tav tm="0">
                                          <p:val>
                                            <p:strVal val="ppt_x"/>
                                          </p:val>
                                        </p:tav>
                                        <p:tav tm="100000">
                                          <p:val>
                                            <p:strVal val="1+ppt_w/2"/>
                                          </p:val>
                                        </p:tav>
                                      </p:tavLst>
                                    </p:anim>
                                    <p:anim calcmode="lin" valueType="num">
                                      <p:cBhvr additive="base">
                                        <p:cTn id="37" dur="3000"/>
                                        <p:tgtEl>
                                          <p:spTgt spid="11"/>
                                        </p:tgtEl>
                                        <p:attrNameLst>
                                          <p:attrName>ppt_y</p:attrName>
                                        </p:attrNameLst>
                                      </p:cBhvr>
                                      <p:tavLst>
                                        <p:tav tm="0">
                                          <p:val>
                                            <p:strVal val="ppt_y"/>
                                          </p:val>
                                        </p:tav>
                                        <p:tav tm="100000">
                                          <p:val>
                                            <p:strVal val="0-ppt_h/2"/>
                                          </p:val>
                                        </p:tav>
                                      </p:tavLst>
                                    </p:anim>
                                    <p:set>
                                      <p:cBhvr>
                                        <p:cTn id="38" dur="1" fill="hold">
                                          <p:stCondLst>
                                            <p:cond delay="2999"/>
                                          </p:stCondLst>
                                        </p:cTn>
                                        <p:tgtEl>
                                          <p:spTgt spid="11"/>
                                        </p:tgtEl>
                                        <p:attrNameLst>
                                          <p:attrName>style.visibility</p:attrName>
                                        </p:attrNameLst>
                                      </p:cBhvr>
                                      <p:to>
                                        <p:strVal val="hidden"/>
                                      </p:to>
                                    </p:set>
                                  </p:childTnLst>
                                </p:cTn>
                              </p:par>
                              <p:par>
                                <p:cTn id="39" presetID="16" presetClass="entr" presetSubtype="37" fill="hold" nodeType="withEffect">
                                  <p:stCondLst>
                                    <p:cond delay="0"/>
                                  </p:stCondLst>
                                  <p:childTnLst>
                                    <p:set>
                                      <p:cBhvr>
                                        <p:cTn id="40" dur="1" fill="hold">
                                          <p:stCondLst>
                                            <p:cond delay="0"/>
                                          </p:stCondLst>
                                        </p:cTn>
                                        <p:tgtEl>
                                          <p:spTgt spid="3078"/>
                                        </p:tgtEl>
                                        <p:attrNameLst>
                                          <p:attrName>style.visibility</p:attrName>
                                        </p:attrNameLst>
                                      </p:cBhvr>
                                      <p:to>
                                        <p:strVal val="visible"/>
                                      </p:to>
                                    </p:set>
                                    <p:animEffect transition="in" filter="barn(outVertical)">
                                      <p:cBhvr>
                                        <p:cTn id="41" dur="3000"/>
                                        <p:tgtEl>
                                          <p:spTgt spid="3078"/>
                                        </p:tgtEl>
                                      </p:cBhvr>
                                    </p:animEffect>
                                  </p:childTnLst>
                                </p:cTn>
                              </p:par>
                              <p:par>
                                <p:cTn id="42" presetID="55" presetClass="entr" presetSubtype="0" fill="hold" nodeType="withEffect">
                                  <p:stCondLst>
                                    <p:cond delay="0"/>
                                  </p:stCondLst>
                                  <p:childTnLst>
                                    <p:set>
                                      <p:cBhvr>
                                        <p:cTn id="43" dur="1" fill="hold">
                                          <p:stCondLst>
                                            <p:cond delay="0"/>
                                          </p:stCondLst>
                                        </p:cTn>
                                        <p:tgtEl>
                                          <p:spTgt spid="3078"/>
                                        </p:tgtEl>
                                        <p:attrNameLst>
                                          <p:attrName>style.visibility</p:attrName>
                                        </p:attrNameLst>
                                      </p:cBhvr>
                                      <p:to>
                                        <p:strVal val="visible"/>
                                      </p:to>
                                    </p:set>
                                    <p:anim calcmode="lin" valueType="num">
                                      <p:cBhvr>
                                        <p:cTn id="44" dur="3000" fill="hold"/>
                                        <p:tgtEl>
                                          <p:spTgt spid="3078"/>
                                        </p:tgtEl>
                                        <p:attrNameLst>
                                          <p:attrName>ppt_w</p:attrName>
                                        </p:attrNameLst>
                                      </p:cBhvr>
                                      <p:tavLst>
                                        <p:tav tm="0">
                                          <p:val>
                                            <p:strVal val="#ppt_w*0.70"/>
                                          </p:val>
                                        </p:tav>
                                        <p:tav tm="100000">
                                          <p:val>
                                            <p:strVal val="#ppt_w"/>
                                          </p:val>
                                        </p:tav>
                                      </p:tavLst>
                                    </p:anim>
                                    <p:anim calcmode="lin" valueType="num">
                                      <p:cBhvr>
                                        <p:cTn id="45" dur="3000" fill="hold"/>
                                        <p:tgtEl>
                                          <p:spTgt spid="3078"/>
                                        </p:tgtEl>
                                        <p:attrNameLst>
                                          <p:attrName>ppt_h</p:attrName>
                                        </p:attrNameLst>
                                      </p:cBhvr>
                                      <p:tavLst>
                                        <p:tav tm="0">
                                          <p:val>
                                            <p:strVal val="#ppt_h"/>
                                          </p:val>
                                        </p:tav>
                                        <p:tav tm="100000">
                                          <p:val>
                                            <p:strVal val="#ppt_h"/>
                                          </p:val>
                                        </p:tav>
                                      </p:tavLst>
                                    </p:anim>
                                    <p:animEffect transition="in" filter="fade">
                                      <p:cBhvr>
                                        <p:cTn id="46" dur="3000"/>
                                        <p:tgtEl>
                                          <p:spTgt spid="3078"/>
                                        </p:tgtEl>
                                      </p:cBhvr>
                                    </p:animEffect>
                                  </p:childTnLst>
                                </p:cTn>
                              </p:par>
                            </p:childTnLst>
                          </p:cTn>
                        </p:par>
                        <p:par>
                          <p:cTn id="47" fill="hold">
                            <p:stCondLst>
                              <p:cond delay="90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7"/>
                                        </p:tgtEl>
                                        <p:attrNameLst>
                                          <p:attrName>style.visibility</p:attrName>
                                        </p:attrNameLst>
                                      </p:cBhvr>
                                      <p:to>
                                        <p:strVal val="visible"/>
                                      </p:to>
                                    </p:set>
                                    <p:animEffect transition="in" filter="fade">
                                      <p:cBhvr>
                                        <p:cTn id="50" dur="1000"/>
                                        <p:tgtEl>
                                          <p:spTgt spid="7"/>
                                        </p:tgtEl>
                                      </p:cBhvr>
                                    </p:animEffect>
                                    <p:anim calcmode="lin" valueType="num">
                                      <p:cBhvr>
                                        <p:cTn id="51" dur="1000" fill="hold"/>
                                        <p:tgtEl>
                                          <p:spTgt spid="7"/>
                                        </p:tgtEl>
                                        <p:attrNameLst>
                                          <p:attrName>ppt_x</p:attrName>
                                        </p:attrNameLst>
                                      </p:cBhvr>
                                      <p:tavLst>
                                        <p:tav tm="0">
                                          <p:val>
                                            <p:strVal val="#ppt_x-.1"/>
                                          </p:val>
                                        </p:tav>
                                        <p:tav tm="100000">
                                          <p:val>
                                            <p:strVal val="#ppt_x"/>
                                          </p:val>
                                        </p:tav>
                                      </p:tavLst>
                                    </p:anim>
                                    <p:anim calcmode="lin" valueType="num">
                                      <p:cBhvr>
                                        <p:cTn id="5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8ac93aa8e8da4bf4922da180e94443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98ac93aa8e8da4bf4922da180e94443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98ac93aa8e8da4bf4922da180e94443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539750" y="4586288"/>
            <a:ext cx="80645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1F497D"/>
                  </a:outerShdw>
                </a:effectLst>
              </a:rPr>
              <a:t>El olor a pólvora impregna cada rincón de una plaza que, a los pies de la Iglesia Santa Ana, se vuelve a transportar 200 años en la línea del tiempo para rescatar las calles de tierra y las tabernas de antaño.</a:t>
            </a:r>
          </a:p>
        </p:txBody>
      </p:sp>
    </p:spTree>
  </p:cSld>
  <p:clrMapOvr>
    <a:masterClrMapping/>
  </p:clrMapOvr>
  <mc:AlternateContent xmlns:mc="http://schemas.openxmlformats.org/markup-compatibility/2006">
    <mc:Choice xmlns:p14="http://schemas.microsoft.com/office/powerpoint/2010/main" Requires="p14">
      <p:transition spd="slow" p14:dur="2250" advTm="27000">
        <p14:prism isContent="1" isInverted="1"/>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ppt_w+.3"/>
                                          </p:val>
                                        </p:tav>
                                        <p:tav tm="100000">
                                          <p:val>
                                            <p:strVal val="#ppt_w"/>
                                          </p:val>
                                        </p:tav>
                                      </p:tavLst>
                                    </p:anim>
                                    <p:anim calcmode="lin" valueType="num">
                                      <p:cBhvr>
                                        <p:cTn id="8" dur="5000" fill="hold"/>
                                        <p:tgtEl>
                                          <p:spTgt spid="6"/>
                                        </p:tgtEl>
                                        <p:attrNameLst>
                                          <p:attrName>ppt_h</p:attrName>
                                        </p:attrNameLst>
                                      </p:cBhvr>
                                      <p:tavLst>
                                        <p:tav tm="0">
                                          <p:val>
                                            <p:strVal val="#ppt_h"/>
                                          </p:val>
                                        </p:tav>
                                        <p:tav tm="100000">
                                          <p:val>
                                            <p:strVal val="#ppt_h"/>
                                          </p:val>
                                        </p:tav>
                                      </p:tavLst>
                                    </p:anim>
                                    <p:animEffect transition="in" filter="fade">
                                      <p:cBhvr>
                                        <p:cTn id="9" dur="5000"/>
                                        <p:tgtEl>
                                          <p:spTgt spid="6"/>
                                        </p:tgtEl>
                                      </p:cBhvr>
                                    </p:animEffect>
                                  </p:childTnLst>
                                </p:cTn>
                              </p:par>
                              <p:par>
                                <p:cTn id="10" presetID="4" presetClass="entr" presetSubtype="32"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out)">
                                      <p:cBhvr>
                                        <p:cTn id="12" dur="5000"/>
                                        <p:tgtEl>
                                          <p:spTgt spid="6"/>
                                        </p:tgtEl>
                                      </p:cBhvr>
                                    </p:animEffect>
                                  </p:childTnLst>
                                </p:cTn>
                              </p:par>
                              <p:par>
                                <p:cTn id="13" presetID="23" presetClass="entr" presetSubtype="27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strVal val="2/3*#ppt_w"/>
                                          </p:val>
                                        </p:tav>
                                        <p:tav tm="100000">
                                          <p:val>
                                            <p:strVal val="#ppt_w"/>
                                          </p:val>
                                        </p:tav>
                                      </p:tavLst>
                                    </p:anim>
                                    <p:anim calcmode="lin" valueType="num">
                                      <p:cBhvr>
                                        <p:cTn id="16" dur="5000" fill="hold"/>
                                        <p:tgtEl>
                                          <p:spTgt spid="5"/>
                                        </p:tgtEl>
                                        <p:attrNameLst>
                                          <p:attrName>ppt_h</p:attrName>
                                        </p:attrNameLst>
                                      </p:cBhvr>
                                      <p:tavLst>
                                        <p:tav tm="0">
                                          <p:val>
                                            <p:strVal val="2/3*#ppt_h"/>
                                          </p:val>
                                        </p:tav>
                                        <p:tav tm="100000">
                                          <p:val>
                                            <p:strVal val="#ppt_h"/>
                                          </p:val>
                                        </p:tav>
                                      </p:tavLst>
                                    </p:anim>
                                  </p:childTnLst>
                                </p:cTn>
                              </p:par>
                              <p:par>
                                <p:cTn id="17" presetID="20"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edge">
                                      <p:cBhvr>
                                        <p:cTn id="19" dur="5000"/>
                                        <p:tgtEl>
                                          <p:spTgt spid="5"/>
                                        </p:tgtEl>
                                      </p:cBhvr>
                                    </p:animEffect>
                                  </p:childTnLst>
                                </p:cTn>
                              </p:par>
                              <p:par>
                                <p:cTn id="20" presetID="23" presetClass="entr" presetSubtype="27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strVal val="2/3*#ppt_w"/>
                                          </p:val>
                                        </p:tav>
                                        <p:tav tm="100000">
                                          <p:val>
                                            <p:strVal val="#ppt_w"/>
                                          </p:val>
                                        </p:tav>
                                      </p:tavLst>
                                    </p:anim>
                                    <p:anim calcmode="lin" valueType="num">
                                      <p:cBhvr>
                                        <p:cTn id="23" dur="5000" fill="hold"/>
                                        <p:tgtEl>
                                          <p:spTgt spid="4"/>
                                        </p:tgtEl>
                                        <p:attrNameLst>
                                          <p:attrName>ppt_h</p:attrName>
                                        </p:attrNameLst>
                                      </p:cBhvr>
                                      <p:tavLst>
                                        <p:tav tm="0">
                                          <p:val>
                                            <p:strVal val="2/3*#ppt_h"/>
                                          </p:val>
                                        </p:tav>
                                        <p:tav tm="100000">
                                          <p:val>
                                            <p:strVal val="#ppt_h"/>
                                          </p:val>
                                        </p:tav>
                                      </p:tavLst>
                                    </p:anim>
                                  </p:childTnLst>
                                </p:cTn>
                              </p:par>
                              <p:par>
                                <p:cTn id="24" presetID="16" presetClass="entr" presetSubtype="37"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outVertical)">
                                      <p:cBhvr>
                                        <p:cTn id="26" dur="5000"/>
                                        <p:tgtEl>
                                          <p:spTgt spid="4"/>
                                        </p:tgtEl>
                                      </p:cBhvr>
                                    </p:animEffect>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E:\MIS COSAS\DOCUMENTOS ANA\PAISAJES\MONTAÑAS\ttv.jpg"/>
          <p:cNvPicPr>
            <a:picLocks noChangeAspect="1" noChangeArrowheads="1"/>
          </p:cNvPicPr>
          <p:nvPr/>
        </p:nvPicPr>
        <p:blipFill>
          <a:blip r:embed="rId2" cstate="print"/>
          <a:srcRect r="75200" b="50000"/>
          <a:stretch>
            <a:fillRect/>
          </a:stretch>
        </p:blipFill>
        <p:spPr bwMode="auto">
          <a:xfrm>
            <a:off x="0" y="0"/>
            <a:ext cx="2268538" cy="2857500"/>
          </a:xfrm>
          <a:prstGeom prst="rect">
            <a:avLst/>
          </a:prstGeom>
          <a:noFill/>
          <a:ln w="9525">
            <a:noFill/>
            <a:miter lim="800000"/>
            <a:headEnd/>
            <a:tailEnd/>
          </a:ln>
        </p:spPr>
      </p:pic>
      <p:pic>
        <p:nvPicPr>
          <p:cNvPr id="3" name="Picture 2" descr="E:\MIS COSAS\DOCUMENTOS ANA\PAISAJES\MONTAÑAS\ttv.jpg"/>
          <p:cNvPicPr>
            <a:picLocks noChangeAspect="1" noChangeArrowheads="1"/>
          </p:cNvPicPr>
          <p:nvPr/>
        </p:nvPicPr>
        <p:blipFill>
          <a:blip r:embed="rId2" cstate="print"/>
          <a:srcRect l="24800" r="50000" b="50000"/>
          <a:stretch>
            <a:fillRect/>
          </a:stretch>
        </p:blipFill>
        <p:spPr bwMode="auto">
          <a:xfrm>
            <a:off x="2268538" y="0"/>
            <a:ext cx="2303462" cy="2857500"/>
          </a:xfrm>
          <a:prstGeom prst="rect">
            <a:avLst/>
          </a:prstGeom>
          <a:noFill/>
          <a:ln w="9525">
            <a:noFill/>
            <a:miter lim="800000"/>
            <a:headEnd/>
            <a:tailEnd/>
          </a:ln>
        </p:spPr>
      </p:pic>
      <p:pic>
        <p:nvPicPr>
          <p:cNvPr id="4" name="Picture 2" descr="E:\MIS COSAS\DOCUMENTOS ANA\PAISAJES\MONTAÑAS\ttv.jpg"/>
          <p:cNvPicPr>
            <a:picLocks noChangeAspect="1" noChangeArrowheads="1"/>
          </p:cNvPicPr>
          <p:nvPr/>
        </p:nvPicPr>
        <p:blipFill>
          <a:blip r:embed="rId2" cstate="print"/>
          <a:srcRect l="50000" r="24802" b="50000"/>
          <a:stretch>
            <a:fillRect/>
          </a:stretch>
        </p:blipFill>
        <p:spPr bwMode="auto">
          <a:xfrm>
            <a:off x="4572000" y="0"/>
            <a:ext cx="2303463" cy="2857500"/>
          </a:xfrm>
          <a:prstGeom prst="rect">
            <a:avLst/>
          </a:prstGeom>
          <a:noFill/>
          <a:ln w="9525">
            <a:noFill/>
            <a:miter lim="800000"/>
            <a:headEnd/>
            <a:tailEnd/>
          </a:ln>
        </p:spPr>
      </p:pic>
      <p:pic>
        <p:nvPicPr>
          <p:cNvPr id="5" name="Picture 2" descr="E:\MIS COSAS\DOCUMENTOS ANA\PAISAJES\MONTAÑAS\ttv.jpg"/>
          <p:cNvPicPr>
            <a:picLocks noChangeAspect="1" noChangeArrowheads="1"/>
          </p:cNvPicPr>
          <p:nvPr/>
        </p:nvPicPr>
        <p:blipFill>
          <a:blip r:embed="rId2" cstate="print"/>
          <a:srcRect l="74413" b="48950"/>
          <a:stretch>
            <a:fillRect/>
          </a:stretch>
        </p:blipFill>
        <p:spPr bwMode="auto">
          <a:xfrm>
            <a:off x="6804025" y="0"/>
            <a:ext cx="2339975" cy="2917825"/>
          </a:xfrm>
          <a:prstGeom prst="rect">
            <a:avLst/>
          </a:prstGeom>
          <a:noFill/>
          <a:ln w="9525">
            <a:noFill/>
            <a:miter lim="800000"/>
            <a:headEnd/>
            <a:tailEnd/>
          </a:ln>
        </p:spPr>
      </p:pic>
      <p:pic>
        <p:nvPicPr>
          <p:cNvPr id="6" name="Picture 2" descr="E:\MIS COSAS\DOCUMENTOS ANA\PAISAJES\MONTAÑAS\ttv.jpg"/>
          <p:cNvPicPr>
            <a:picLocks noChangeAspect="1" noChangeArrowheads="1"/>
          </p:cNvPicPr>
          <p:nvPr/>
        </p:nvPicPr>
        <p:blipFill>
          <a:blip r:embed="rId2" cstate="print"/>
          <a:srcRect l="75200" t="50000"/>
          <a:stretch>
            <a:fillRect/>
          </a:stretch>
        </p:blipFill>
        <p:spPr bwMode="auto">
          <a:xfrm>
            <a:off x="6875463" y="2857500"/>
            <a:ext cx="2268537" cy="2857500"/>
          </a:xfrm>
          <a:prstGeom prst="rect">
            <a:avLst/>
          </a:prstGeom>
          <a:noFill/>
          <a:ln w="9525">
            <a:noFill/>
            <a:miter lim="800000"/>
            <a:headEnd/>
            <a:tailEnd/>
          </a:ln>
        </p:spPr>
      </p:pic>
      <p:pic>
        <p:nvPicPr>
          <p:cNvPr id="7" name="Picture 2" descr="E:\MIS COSAS\DOCUMENTOS ANA\PAISAJES\MONTAÑAS\ttv.jpg"/>
          <p:cNvPicPr>
            <a:picLocks noChangeAspect="1" noChangeArrowheads="1"/>
          </p:cNvPicPr>
          <p:nvPr/>
        </p:nvPicPr>
        <p:blipFill>
          <a:blip r:embed="rId2" cstate="print"/>
          <a:srcRect l="50000" t="50000" r="24800"/>
          <a:stretch>
            <a:fillRect/>
          </a:stretch>
        </p:blipFill>
        <p:spPr bwMode="auto">
          <a:xfrm>
            <a:off x="4572000" y="2857500"/>
            <a:ext cx="2303463" cy="2857500"/>
          </a:xfrm>
          <a:prstGeom prst="rect">
            <a:avLst/>
          </a:prstGeom>
          <a:noFill/>
          <a:ln w="9525">
            <a:noFill/>
            <a:miter lim="800000"/>
            <a:headEnd/>
            <a:tailEnd/>
          </a:ln>
        </p:spPr>
      </p:pic>
      <p:pic>
        <p:nvPicPr>
          <p:cNvPr id="8" name="Picture 2" descr="E:\MIS COSAS\DOCUMENTOS ANA\PAISAJES\MONTAÑAS\ttv.jpg"/>
          <p:cNvPicPr>
            <a:picLocks noChangeAspect="1" noChangeArrowheads="1"/>
          </p:cNvPicPr>
          <p:nvPr/>
        </p:nvPicPr>
        <p:blipFill>
          <a:blip r:embed="rId2" cstate="print"/>
          <a:srcRect t="50000" r="75200"/>
          <a:stretch>
            <a:fillRect/>
          </a:stretch>
        </p:blipFill>
        <p:spPr bwMode="auto">
          <a:xfrm>
            <a:off x="0" y="2857500"/>
            <a:ext cx="2268538" cy="2857500"/>
          </a:xfrm>
          <a:prstGeom prst="rect">
            <a:avLst/>
          </a:prstGeom>
          <a:noFill/>
          <a:ln w="9525">
            <a:noFill/>
            <a:miter lim="800000"/>
            <a:headEnd/>
            <a:tailEnd/>
          </a:ln>
        </p:spPr>
      </p:pic>
      <p:pic>
        <p:nvPicPr>
          <p:cNvPr id="9" name="Picture 2" descr="E:\MIS COSAS\DOCUMENTOS ANA\PAISAJES\MONTAÑAS\ttv.jpg"/>
          <p:cNvPicPr>
            <a:picLocks noChangeAspect="1" noChangeArrowheads="1"/>
          </p:cNvPicPr>
          <p:nvPr/>
        </p:nvPicPr>
        <p:blipFill>
          <a:blip r:embed="rId2" cstate="print"/>
          <a:srcRect l="24800" t="50000" r="50000"/>
          <a:stretch>
            <a:fillRect/>
          </a:stretch>
        </p:blipFill>
        <p:spPr bwMode="auto">
          <a:xfrm>
            <a:off x="2268538" y="2857500"/>
            <a:ext cx="2303462" cy="28575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250" advTm="10000">
        <p14:prism dir="r" isContent="1" isInverted="1"/>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wheel(8)">
                                      <p:cBhvr>
                                        <p:cTn id="7" dur="5000"/>
                                        <p:tgtEl>
                                          <p:spTgt spid="6146"/>
                                        </p:tgtEl>
                                      </p:cBhvr>
                                    </p:animEffect>
                                  </p:childTnLst>
                                </p:cTn>
                              </p:par>
                              <p:par>
                                <p:cTn id="8" presetID="23" presetClass="entr" presetSubtype="16" fill="hold" nodeType="withEffect">
                                  <p:stCondLst>
                                    <p:cond delay="0"/>
                                  </p:stCondLst>
                                  <p:childTnLst>
                                    <p:set>
                                      <p:cBhvr>
                                        <p:cTn id="9" dur="1" fill="hold">
                                          <p:stCondLst>
                                            <p:cond delay="0"/>
                                          </p:stCondLst>
                                        </p:cTn>
                                        <p:tgtEl>
                                          <p:spTgt spid="6146"/>
                                        </p:tgtEl>
                                        <p:attrNameLst>
                                          <p:attrName>style.visibility</p:attrName>
                                        </p:attrNameLst>
                                      </p:cBhvr>
                                      <p:to>
                                        <p:strVal val="visible"/>
                                      </p:to>
                                    </p:set>
                                    <p:anim calcmode="lin" valueType="num">
                                      <p:cBhvr>
                                        <p:cTn id="10" dur="5000" fill="hold"/>
                                        <p:tgtEl>
                                          <p:spTgt spid="6146"/>
                                        </p:tgtEl>
                                        <p:attrNameLst>
                                          <p:attrName>ppt_w</p:attrName>
                                        </p:attrNameLst>
                                      </p:cBhvr>
                                      <p:tavLst>
                                        <p:tav tm="0">
                                          <p:val>
                                            <p:fltVal val="0"/>
                                          </p:val>
                                        </p:tav>
                                        <p:tav tm="100000">
                                          <p:val>
                                            <p:strVal val="#ppt_w"/>
                                          </p:val>
                                        </p:tav>
                                      </p:tavLst>
                                    </p:anim>
                                    <p:anim calcmode="lin" valueType="num">
                                      <p:cBhvr>
                                        <p:cTn id="11" dur="5000" fill="hold"/>
                                        <p:tgtEl>
                                          <p:spTgt spid="6146"/>
                                        </p:tgtEl>
                                        <p:attrNameLst>
                                          <p:attrName>ppt_h</p:attrName>
                                        </p:attrNameLst>
                                      </p:cBhvr>
                                      <p:tavLst>
                                        <p:tav tm="0">
                                          <p:val>
                                            <p:fltVal val="0"/>
                                          </p:val>
                                        </p:tav>
                                        <p:tav tm="100000">
                                          <p:val>
                                            <p:strVal val="#ppt_h"/>
                                          </p:val>
                                        </p:tav>
                                      </p:tavLst>
                                    </p:anim>
                                  </p:childTnLst>
                                </p:cTn>
                              </p:par>
                              <p:par>
                                <p:cTn id="12" presetID="2" presetClass="entr" presetSubtype="6" fill="hold" nodeType="withEffect">
                                  <p:stCondLst>
                                    <p:cond delay="0"/>
                                  </p:stCondLst>
                                  <p:childTnLst>
                                    <p:set>
                                      <p:cBhvr>
                                        <p:cTn id="13" dur="1" fill="hold">
                                          <p:stCondLst>
                                            <p:cond delay="0"/>
                                          </p:stCondLst>
                                        </p:cTn>
                                        <p:tgtEl>
                                          <p:spTgt spid="6146"/>
                                        </p:tgtEl>
                                        <p:attrNameLst>
                                          <p:attrName>style.visibility</p:attrName>
                                        </p:attrNameLst>
                                      </p:cBhvr>
                                      <p:to>
                                        <p:strVal val="visible"/>
                                      </p:to>
                                    </p:set>
                                    <p:anim calcmode="lin" valueType="num">
                                      <p:cBhvr additive="base">
                                        <p:cTn id="14" dur="5000" fill="hold"/>
                                        <p:tgtEl>
                                          <p:spTgt spid="6146"/>
                                        </p:tgtEl>
                                        <p:attrNameLst>
                                          <p:attrName>ppt_x</p:attrName>
                                        </p:attrNameLst>
                                      </p:cBhvr>
                                      <p:tavLst>
                                        <p:tav tm="0">
                                          <p:val>
                                            <p:strVal val="1+#ppt_w/2"/>
                                          </p:val>
                                        </p:tav>
                                        <p:tav tm="100000">
                                          <p:val>
                                            <p:strVal val="#ppt_x"/>
                                          </p:val>
                                        </p:tav>
                                      </p:tavLst>
                                    </p:anim>
                                    <p:anim calcmode="lin" valueType="num">
                                      <p:cBhvr additive="base">
                                        <p:cTn id="15" dur="5000" fill="hold"/>
                                        <p:tgtEl>
                                          <p:spTgt spid="6146"/>
                                        </p:tgtEl>
                                        <p:attrNameLst>
                                          <p:attrName>ppt_y</p:attrName>
                                        </p:attrNameLst>
                                      </p:cBhvr>
                                      <p:tavLst>
                                        <p:tav tm="0">
                                          <p:val>
                                            <p:strVal val="1+#ppt_h/2"/>
                                          </p:val>
                                        </p:tav>
                                        <p:tav tm="100000">
                                          <p:val>
                                            <p:strVal val="#ppt_y"/>
                                          </p:val>
                                        </p:tav>
                                      </p:tavLst>
                                    </p:anim>
                                  </p:childTnLst>
                                </p:cTn>
                              </p:par>
                              <p:par>
                                <p:cTn id="16" presetID="21" presetClass="entr" presetSubtype="8"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heel(8)">
                                      <p:cBhvr>
                                        <p:cTn id="18" dur="5000"/>
                                        <p:tgtEl>
                                          <p:spTgt spid="3"/>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0" fill="hold"/>
                                        <p:tgtEl>
                                          <p:spTgt spid="3"/>
                                        </p:tgtEl>
                                        <p:attrNameLst>
                                          <p:attrName>ppt_w</p:attrName>
                                        </p:attrNameLst>
                                      </p:cBhvr>
                                      <p:tavLst>
                                        <p:tav tm="0">
                                          <p:val>
                                            <p:fltVal val="0"/>
                                          </p:val>
                                        </p:tav>
                                        <p:tav tm="100000">
                                          <p:val>
                                            <p:strVal val="#ppt_w"/>
                                          </p:val>
                                        </p:tav>
                                      </p:tavLst>
                                    </p:anim>
                                    <p:anim calcmode="lin" valueType="num">
                                      <p:cBhvr>
                                        <p:cTn id="22" dur="5000" fill="hold"/>
                                        <p:tgtEl>
                                          <p:spTgt spid="3"/>
                                        </p:tgtEl>
                                        <p:attrNameLst>
                                          <p:attrName>ppt_h</p:attrName>
                                        </p:attrNameLst>
                                      </p:cBhvr>
                                      <p:tavLst>
                                        <p:tav tm="0">
                                          <p:val>
                                            <p:fltVal val="0"/>
                                          </p:val>
                                        </p:tav>
                                        <p:tav tm="100000">
                                          <p:val>
                                            <p:strVal val="#ppt_h"/>
                                          </p:val>
                                        </p:tav>
                                      </p:tavLst>
                                    </p:anim>
                                  </p:childTnLst>
                                </p:cTn>
                              </p:par>
                              <p:par>
                                <p:cTn id="23" presetID="2" presetClass="entr" presetSubtype="6"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0" fill="hold"/>
                                        <p:tgtEl>
                                          <p:spTgt spid="3"/>
                                        </p:tgtEl>
                                        <p:attrNameLst>
                                          <p:attrName>ppt_x</p:attrName>
                                        </p:attrNameLst>
                                      </p:cBhvr>
                                      <p:tavLst>
                                        <p:tav tm="0">
                                          <p:val>
                                            <p:strVal val="1+#ppt_w/2"/>
                                          </p:val>
                                        </p:tav>
                                        <p:tav tm="100000">
                                          <p:val>
                                            <p:strVal val="#ppt_x"/>
                                          </p:val>
                                        </p:tav>
                                      </p:tavLst>
                                    </p:anim>
                                    <p:anim calcmode="lin" valueType="num">
                                      <p:cBhvr additive="base">
                                        <p:cTn id="26" dur="5000" fill="hold"/>
                                        <p:tgtEl>
                                          <p:spTgt spid="3"/>
                                        </p:tgtEl>
                                        <p:attrNameLst>
                                          <p:attrName>ppt_y</p:attrName>
                                        </p:attrNameLst>
                                      </p:cBhvr>
                                      <p:tavLst>
                                        <p:tav tm="0">
                                          <p:val>
                                            <p:strVal val="1+#ppt_h/2"/>
                                          </p:val>
                                        </p:tav>
                                        <p:tav tm="100000">
                                          <p:val>
                                            <p:strVal val="#ppt_y"/>
                                          </p:val>
                                        </p:tav>
                                      </p:tavLst>
                                    </p:anim>
                                  </p:childTnLst>
                                </p:cTn>
                              </p:par>
                              <p:par>
                                <p:cTn id="27" presetID="21" presetClass="entr" presetSubtype="8"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heel(8)">
                                      <p:cBhvr>
                                        <p:cTn id="29" dur="5000"/>
                                        <p:tgtEl>
                                          <p:spTgt spid="4"/>
                                        </p:tgtEl>
                                      </p:cBhvr>
                                    </p:animEffect>
                                  </p:childTnLst>
                                </p:cTn>
                              </p:par>
                              <p:par>
                                <p:cTn id="30" presetID="23" presetClass="entr" presetSubtype="16"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0" fill="hold"/>
                                        <p:tgtEl>
                                          <p:spTgt spid="4"/>
                                        </p:tgtEl>
                                        <p:attrNameLst>
                                          <p:attrName>ppt_w</p:attrName>
                                        </p:attrNameLst>
                                      </p:cBhvr>
                                      <p:tavLst>
                                        <p:tav tm="0">
                                          <p:val>
                                            <p:fltVal val="0"/>
                                          </p:val>
                                        </p:tav>
                                        <p:tav tm="100000">
                                          <p:val>
                                            <p:strVal val="#ppt_w"/>
                                          </p:val>
                                        </p:tav>
                                      </p:tavLst>
                                    </p:anim>
                                    <p:anim calcmode="lin" valueType="num">
                                      <p:cBhvr>
                                        <p:cTn id="33" dur="5000" fill="hold"/>
                                        <p:tgtEl>
                                          <p:spTgt spid="4"/>
                                        </p:tgtEl>
                                        <p:attrNameLst>
                                          <p:attrName>ppt_h</p:attrName>
                                        </p:attrNameLst>
                                      </p:cBhvr>
                                      <p:tavLst>
                                        <p:tav tm="0">
                                          <p:val>
                                            <p:fltVal val="0"/>
                                          </p:val>
                                        </p:tav>
                                        <p:tav tm="100000">
                                          <p:val>
                                            <p:strVal val="#ppt_h"/>
                                          </p:val>
                                        </p:tav>
                                      </p:tavLst>
                                    </p:anim>
                                  </p:childTnLst>
                                </p:cTn>
                              </p:par>
                              <p:par>
                                <p:cTn id="34" presetID="2" presetClass="entr" presetSubtype="12"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additive="base">
                                        <p:cTn id="36" dur="5000" fill="hold"/>
                                        <p:tgtEl>
                                          <p:spTgt spid="4"/>
                                        </p:tgtEl>
                                        <p:attrNameLst>
                                          <p:attrName>ppt_x</p:attrName>
                                        </p:attrNameLst>
                                      </p:cBhvr>
                                      <p:tavLst>
                                        <p:tav tm="0">
                                          <p:val>
                                            <p:strVal val="0-#ppt_w/2"/>
                                          </p:val>
                                        </p:tav>
                                        <p:tav tm="100000">
                                          <p:val>
                                            <p:strVal val="#ppt_x"/>
                                          </p:val>
                                        </p:tav>
                                      </p:tavLst>
                                    </p:anim>
                                    <p:anim calcmode="lin" valueType="num">
                                      <p:cBhvr additive="base">
                                        <p:cTn id="37" dur="5000" fill="hold"/>
                                        <p:tgtEl>
                                          <p:spTgt spid="4"/>
                                        </p:tgtEl>
                                        <p:attrNameLst>
                                          <p:attrName>ppt_y</p:attrName>
                                        </p:attrNameLst>
                                      </p:cBhvr>
                                      <p:tavLst>
                                        <p:tav tm="0">
                                          <p:val>
                                            <p:strVal val="1+#ppt_h/2"/>
                                          </p:val>
                                        </p:tav>
                                        <p:tav tm="100000">
                                          <p:val>
                                            <p:strVal val="#ppt_y"/>
                                          </p:val>
                                        </p:tav>
                                      </p:tavLst>
                                    </p:anim>
                                  </p:childTnLst>
                                </p:cTn>
                              </p:par>
                              <p:par>
                                <p:cTn id="38" presetID="35" presetClass="entr" presetSubtype="0"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fade">
                                      <p:cBhvr>
                                        <p:cTn id="40" dur="5000"/>
                                        <p:tgtEl>
                                          <p:spTgt spid="4"/>
                                        </p:tgtEl>
                                      </p:cBhvr>
                                    </p:animEffect>
                                    <p:anim calcmode="lin" valueType="num">
                                      <p:cBhvr>
                                        <p:cTn id="41" dur="5000" fill="hold"/>
                                        <p:tgtEl>
                                          <p:spTgt spid="4"/>
                                        </p:tgtEl>
                                        <p:attrNameLst>
                                          <p:attrName>style.rotation</p:attrName>
                                        </p:attrNameLst>
                                      </p:cBhvr>
                                      <p:tavLst>
                                        <p:tav tm="0">
                                          <p:val>
                                            <p:fltVal val="720"/>
                                          </p:val>
                                        </p:tav>
                                        <p:tav tm="100000">
                                          <p:val>
                                            <p:fltVal val="0"/>
                                          </p:val>
                                        </p:tav>
                                      </p:tavLst>
                                    </p:anim>
                                    <p:anim calcmode="lin" valueType="num">
                                      <p:cBhvr>
                                        <p:cTn id="42" dur="5000" fill="hold"/>
                                        <p:tgtEl>
                                          <p:spTgt spid="4"/>
                                        </p:tgtEl>
                                        <p:attrNameLst>
                                          <p:attrName>ppt_h</p:attrName>
                                        </p:attrNameLst>
                                      </p:cBhvr>
                                      <p:tavLst>
                                        <p:tav tm="0">
                                          <p:val>
                                            <p:fltVal val="0"/>
                                          </p:val>
                                        </p:tav>
                                        <p:tav tm="100000">
                                          <p:val>
                                            <p:strVal val="#ppt_h"/>
                                          </p:val>
                                        </p:tav>
                                      </p:tavLst>
                                    </p:anim>
                                    <p:anim calcmode="lin" valueType="num">
                                      <p:cBhvr>
                                        <p:cTn id="43" dur="5000" fill="hold"/>
                                        <p:tgtEl>
                                          <p:spTgt spid="4"/>
                                        </p:tgtEl>
                                        <p:attrNameLst>
                                          <p:attrName>ppt_w</p:attrName>
                                        </p:attrNameLst>
                                      </p:cBhvr>
                                      <p:tavLst>
                                        <p:tav tm="0">
                                          <p:val>
                                            <p:fltVal val="0"/>
                                          </p:val>
                                        </p:tav>
                                        <p:tav tm="100000">
                                          <p:val>
                                            <p:strVal val="#ppt_w"/>
                                          </p:val>
                                        </p:tav>
                                      </p:tavLst>
                                    </p:anim>
                                  </p:childTnLst>
                                </p:cTn>
                              </p:par>
                              <p:par>
                                <p:cTn id="44" presetID="21" presetClass="entr" presetSubtype="8"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heel(8)">
                                      <p:cBhvr>
                                        <p:cTn id="46" dur="5000"/>
                                        <p:tgtEl>
                                          <p:spTgt spid="5"/>
                                        </p:tgtEl>
                                      </p:cBhvr>
                                    </p:animEffect>
                                  </p:childTnLst>
                                </p:cTn>
                              </p:par>
                              <p:par>
                                <p:cTn id="47" presetID="23" presetClass="entr" presetSubtype="16"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0" fill="hold"/>
                                        <p:tgtEl>
                                          <p:spTgt spid="5"/>
                                        </p:tgtEl>
                                        <p:attrNameLst>
                                          <p:attrName>ppt_w</p:attrName>
                                        </p:attrNameLst>
                                      </p:cBhvr>
                                      <p:tavLst>
                                        <p:tav tm="0">
                                          <p:val>
                                            <p:fltVal val="0"/>
                                          </p:val>
                                        </p:tav>
                                        <p:tav tm="100000">
                                          <p:val>
                                            <p:strVal val="#ppt_w"/>
                                          </p:val>
                                        </p:tav>
                                      </p:tavLst>
                                    </p:anim>
                                    <p:anim calcmode="lin" valueType="num">
                                      <p:cBhvr>
                                        <p:cTn id="50" dur="5000" fill="hold"/>
                                        <p:tgtEl>
                                          <p:spTgt spid="5"/>
                                        </p:tgtEl>
                                        <p:attrNameLst>
                                          <p:attrName>ppt_h</p:attrName>
                                        </p:attrNameLst>
                                      </p:cBhvr>
                                      <p:tavLst>
                                        <p:tav tm="0">
                                          <p:val>
                                            <p:fltVal val="0"/>
                                          </p:val>
                                        </p:tav>
                                        <p:tav tm="100000">
                                          <p:val>
                                            <p:strVal val="#ppt_h"/>
                                          </p:val>
                                        </p:tav>
                                      </p:tavLst>
                                    </p:anim>
                                  </p:childTnLst>
                                </p:cTn>
                              </p:par>
                              <p:par>
                                <p:cTn id="51" presetID="2" presetClass="entr" presetSubtype="12"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5000" fill="hold"/>
                                        <p:tgtEl>
                                          <p:spTgt spid="5"/>
                                        </p:tgtEl>
                                        <p:attrNameLst>
                                          <p:attrName>ppt_x</p:attrName>
                                        </p:attrNameLst>
                                      </p:cBhvr>
                                      <p:tavLst>
                                        <p:tav tm="0">
                                          <p:val>
                                            <p:strVal val="0-#ppt_w/2"/>
                                          </p:val>
                                        </p:tav>
                                        <p:tav tm="100000">
                                          <p:val>
                                            <p:strVal val="#ppt_x"/>
                                          </p:val>
                                        </p:tav>
                                      </p:tavLst>
                                    </p:anim>
                                    <p:anim calcmode="lin" valueType="num">
                                      <p:cBhvr additive="base">
                                        <p:cTn id="54" dur="5000" fill="hold"/>
                                        <p:tgtEl>
                                          <p:spTgt spid="5"/>
                                        </p:tgtEl>
                                        <p:attrNameLst>
                                          <p:attrName>ppt_y</p:attrName>
                                        </p:attrNameLst>
                                      </p:cBhvr>
                                      <p:tavLst>
                                        <p:tav tm="0">
                                          <p:val>
                                            <p:strVal val="1+#ppt_h/2"/>
                                          </p:val>
                                        </p:tav>
                                        <p:tav tm="100000">
                                          <p:val>
                                            <p:strVal val="#ppt_y"/>
                                          </p:val>
                                        </p:tav>
                                      </p:tavLst>
                                    </p:anim>
                                  </p:childTnLst>
                                </p:cTn>
                              </p:par>
                              <p:par>
                                <p:cTn id="55" presetID="23" presetClass="entr" presetSubtype="16"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p:cTn id="57" dur="5000" fill="hold"/>
                                        <p:tgtEl>
                                          <p:spTgt spid="8"/>
                                        </p:tgtEl>
                                        <p:attrNameLst>
                                          <p:attrName>ppt_w</p:attrName>
                                        </p:attrNameLst>
                                      </p:cBhvr>
                                      <p:tavLst>
                                        <p:tav tm="0">
                                          <p:val>
                                            <p:fltVal val="0"/>
                                          </p:val>
                                        </p:tav>
                                        <p:tav tm="100000">
                                          <p:val>
                                            <p:strVal val="#ppt_w"/>
                                          </p:val>
                                        </p:tav>
                                      </p:tavLst>
                                    </p:anim>
                                    <p:anim calcmode="lin" valueType="num">
                                      <p:cBhvr>
                                        <p:cTn id="58" dur="5000" fill="hold"/>
                                        <p:tgtEl>
                                          <p:spTgt spid="8"/>
                                        </p:tgtEl>
                                        <p:attrNameLst>
                                          <p:attrName>ppt_h</p:attrName>
                                        </p:attrNameLst>
                                      </p:cBhvr>
                                      <p:tavLst>
                                        <p:tav tm="0">
                                          <p:val>
                                            <p:fltVal val="0"/>
                                          </p:val>
                                        </p:tav>
                                        <p:tav tm="100000">
                                          <p:val>
                                            <p:strVal val="#ppt_h"/>
                                          </p:val>
                                        </p:tav>
                                      </p:tavLst>
                                    </p:anim>
                                  </p:childTnLst>
                                </p:cTn>
                              </p:par>
                              <p:par>
                                <p:cTn id="59" presetID="2" presetClass="entr" presetSubtype="3"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5000" fill="hold"/>
                                        <p:tgtEl>
                                          <p:spTgt spid="8"/>
                                        </p:tgtEl>
                                        <p:attrNameLst>
                                          <p:attrName>ppt_x</p:attrName>
                                        </p:attrNameLst>
                                      </p:cBhvr>
                                      <p:tavLst>
                                        <p:tav tm="0">
                                          <p:val>
                                            <p:strVal val="1+#ppt_w/2"/>
                                          </p:val>
                                        </p:tav>
                                        <p:tav tm="100000">
                                          <p:val>
                                            <p:strVal val="#ppt_x"/>
                                          </p:val>
                                        </p:tav>
                                      </p:tavLst>
                                    </p:anim>
                                    <p:anim calcmode="lin" valueType="num">
                                      <p:cBhvr additive="base">
                                        <p:cTn id="62" dur="5000" fill="hold"/>
                                        <p:tgtEl>
                                          <p:spTgt spid="8"/>
                                        </p:tgtEl>
                                        <p:attrNameLst>
                                          <p:attrName>ppt_y</p:attrName>
                                        </p:attrNameLst>
                                      </p:cBhvr>
                                      <p:tavLst>
                                        <p:tav tm="0">
                                          <p:val>
                                            <p:strVal val="0-#ppt_h/2"/>
                                          </p:val>
                                        </p:tav>
                                        <p:tav tm="100000">
                                          <p:val>
                                            <p:strVal val="#ppt_y"/>
                                          </p:val>
                                        </p:tav>
                                      </p:tavLst>
                                    </p:anim>
                                  </p:childTnLst>
                                </p:cTn>
                              </p:par>
                              <p:par>
                                <p:cTn id="63" presetID="21" presetClass="entr" presetSubtype="8" fill="hold" nodeType="withEffect">
                                  <p:stCondLst>
                                    <p:cond delay="0"/>
                                  </p:stCondLst>
                                  <p:childTnLst>
                                    <p:set>
                                      <p:cBhvr>
                                        <p:cTn id="64" dur="1" fill="hold">
                                          <p:stCondLst>
                                            <p:cond delay="0"/>
                                          </p:stCondLst>
                                        </p:cTn>
                                        <p:tgtEl>
                                          <p:spTgt spid="8"/>
                                        </p:tgtEl>
                                        <p:attrNameLst>
                                          <p:attrName>style.visibility</p:attrName>
                                        </p:attrNameLst>
                                      </p:cBhvr>
                                      <p:to>
                                        <p:strVal val="visible"/>
                                      </p:to>
                                    </p:set>
                                    <p:animEffect transition="in" filter="wheel(8)">
                                      <p:cBhvr>
                                        <p:cTn id="65" dur="5000"/>
                                        <p:tgtEl>
                                          <p:spTgt spid="8"/>
                                        </p:tgtEl>
                                      </p:cBhvr>
                                    </p:animEffect>
                                  </p:childTnLst>
                                </p:cTn>
                              </p:par>
                              <p:par>
                                <p:cTn id="66" presetID="2" presetClass="entr" presetSubtype="3" fill="hold" nodeType="withEffect">
                                  <p:stCondLst>
                                    <p:cond delay="0"/>
                                  </p:stCondLst>
                                  <p:childTnLst>
                                    <p:set>
                                      <p:cBhvr>
                                        <p:cTn id="67" dur="1" fill="hold">
                                          <p:stCondLst>
                                            <p:cond delay="0"/>
                                          </p:stCondLst>
                                        </p:cTn>
                                        <p:tgtEl>
                                          <p:spTgt spid="9"/>
                                        </p:tgtEl>
                                        <p:attrNameLst>
                                          <p:attrName>style.visibility</p:attrName>
                                        </p:attrNameLst>
                                      </p:cBhvr>
                                      <p:to>
                                        <p:strVal val="visible"/>
                                      </p:to>
                                    </p:set>
                                    <p:anim calcmode="lin" valueType="num">
                                      <p:cBhvr additive="base">
                                        <p:cTn id="68" dur="5000" fill="hold"/>
                                        <p:tgtEl>
                                          <p:spTgt spid="9"/>
                                        </p:tgtEl>
                                        <p:attrNameLst>
                                          <p:attrName>ppt_x</p:attrName>
                                        </p:attrNameLst>
                                      </p:cBhvr>
                                      <p:tavLst>
                                        <p:tav tm="0">
                                          <p:val>
                                            <p:strVal val="1+#ppt_w/2"/>
                                          </p:val>
                                        </p:tav>
                                        <p:tav tm="100000">
                                          <p:val>
                                            <p:strVal val="#ppt_x"/>
                                          </p:val>
                                        </p:tav>
                                      </p:tavLst>
                                    </p:anim>
                                    <p:anim calcmode="lin" valueType="num">
                                      <p:cBhvr additive="base">
                                        <p:cTn id="69" dur="5000" fill="hold"/>
                                        <p:tgtEl>
                                          <p:spTgt spid="9"/>
                                        </p:tgtEl>
                                        <p:attrNameLst>
                                          <p:attrName>ppt_y</p:attrName>
                                        </p:attrNameLst>
                                      </p:cBhvr>
                                      <p:tavLst>
                                        <p:tav tm="0">
                                          <p:val>
                                            <p:strVal val="0-#ppt_h/2"/>
                                          </p:val>
                                        </p:tav>
                                        <p:tav tm="100000">
                                          <p:val>
                                            <p:strVal val="#ppt_y"/>
                                          </p:val>
                                        </p:tav>
                                      </p:tavLst>
                                    </p:anim>
                                  </p:childTnLst>
                                </p:cTn>
                              </p:par>
                              <p:par>
                                <p:cTn id="70" presetID="21" presetClass="entr" presetSubtype="8" fill="hold"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wheel(8)">
                                      <p:cBhvr>
                                        <p:cTn id="72" dur="5000"/>
                                        <p:tgtEl>
                                          <p:spTgt spid="9"/>
                                        </p:tgtEl>
                                      </p:cBhvr>
                                    </p:animEffect>
                                  </p:childTnLst>
                                </p:cTn>
                              </p:par>
                              <p:par>
                                <p:cTn id="73" presetID="23" presetClass="entr" presetSubtype="16"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p:cTn id="75" dur="5000" fill="hold"/>
                                        <p:tgtEl>
                                          <p:spTgt spid="9"/>
                                        </p:tgtEl>
                                        <p:attrNameLst>
                                          <p:attrName>ppt_w</p:attrName>
                                        </p:attrNameLst>
                                      </p:cBhvr>
                                      <p:tavLst>
                                        <p:tav tm="0">
                                          <p:val>
                                            <p:fltVal val="0"/>
                                          </p:val>
                                        </p:tav>
                                        <p:tav tm="100000">
                                          <p:val>
                                            <p:strVal val="#ppt_w"/>
                                          </p:val>
                                        </p:tav>
                                      </p:tavLst>
                                    </p:anim>
                                    <p:anim calcmode="lin" valueType="num">
                                      <p:cBhvr>
                                        <p:cTn id="76" dur="5000" fill="hold"/>
                                        <p:tgtEl>
                                          <p:spTgt spid="9"/>
                                        </p:tgtEl>
                                        <p:attrNameLst>
                                          <p:attrName>ppt_h</p:attrName>
                                        </p:attrNameLst>
                                      </p:cBhvr>
                                      <p:tavLst>
                                        <p:tav tm="0">
                                          <p:val>
                                            <p:fltVal val="0"/>
                                          </p:val>
                                        </p:tav>
                                        <p:tav tm="100000">
                                          <p:val>
                                            <p:strVal val="#ppt_h"/>
                                          </p:val>
                                        </p:tav>
                                      </p:tavLst>
                                    </p:anim>
                                  </p:childTnLst>
                                </p:cTn>
                              </p:par>
                              <p:par>
                                <p:cTn id="77" presetID="35" presetClass="entr" presetSubtype="0" fill="hold" nodeType="with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fade">
                                      <p:cBhvr>
                                        <p:cTn id="79" dur="5000"/>
                                        <p:tgtEl>
                                          <p:spTgt spid="9"/>
                                        </p:tgtEl>
                                      </p:cBhvr>
                                    </p:animEffect>
                                    <p:anim calcmode="lin" valueType="num">
                                      <p:cBhvr>
                                        <p:cTn id="80" dur="5000" fill="hold"/>
                                        <p:tgtEl>
                                          <p:spTgt spid="9"/>
                                        </p:tgtEl>
                                        <p:attrNameLst>
                                          <p:attrName>style.rotation</p:attrName>
                                        </p:attrNameLst>
                                      </p:cBhvr>
                                      <p:tavLst>
                                        <p:tav tm="0">
                                          <p:val>
                                            <p:fltVal val="720"/>
                                          </p:val>
                                        </p:tav>
                                        <p:tav tm="100000">
                                          <p:val>
                                            <p:fltVal val="0"/>
                                          </p:val>
                                        </p:tav>
                                      </p:tavLst>
                                    </p:anim>
                                    <p:anim calcmode="lin" valueType="num">
                                      <p:cBhvr>
                                        <p:cTn id="81" dur="5000" fill="hold"/>
                                        <p:tgtEl>
                                          <p:spTgt spid="9"/>
                                        </p:tgtEl>
                                        <p:attrNameLst>
                                          <p:attrName>ppt_h</p:attrName>
                                        </p:attrNameLst>
                                      </p:cBhvr>
                                      <p:tavLst>
                                        <p:tav tm="0">
                                          <p:val>
                                            <p:fltVal val="0"/>
                                          </p:val>
                                        </p:tav>
                                        <p:tav tm="100000">
                                          <p:val>
                                            <p:strVal val="#ppt_h"/>
                                          </p:val>
                                        </p:tav>
                                      </p:tavLst>
                                    </p:anim>
                                    <p:anim calcmode="lin" valueType="num">
                                      <p:cBhvr>
                                        <p:cTn id="82" dur="5000" fill="hold"/>
                                        <p:tgtEl>
                                          <p:spTgt spid="9"/>
                                        </p:tgtEl>
                                        <p:attrNameLst>
                                          <p:attrName>ppt_w</p:attrName>
                                        </p:attrNameLst>
                                      </p:cBhvr>
                                      <p:tavLst>
                                        <p:tav tm="0">
                                          <p:val>
                                            <p:fltVal val="0"/>
                                          </p:val>
                                        </p:tav>
                                        <p:tav tm="100000">
                                          <p:val>
                                            <p:strVal val="#ppt_w"/>
                                          </p:val>
                                        </p:tav>
                                      </p:tavLst>
                                    </p:anim>
                                  </p:childTnLst>
                                </p:cTn>
                              </p:par>
                              <p:par>
                                <p:cTn id="83" presetID="23" presetClass="entr" presetSubtype="16" fill="hold" nodeType="withEffect">
                                  <p:stCondLst>
                                    <p:cond delay="0"/>
                                  </p:stCondLst>
                                  <p:childTnLst>
                                    <p:set>
                                      <p:cBhvr>
                                        <p:cTn id="84" dur="1" fill="hold">
                                          <p:stCondLst>
                                            <p:cond delay="0"/>
                                          </p:stCondLst>
                                        </p:cTn>
                                        <p:tgtEl>
                                          <p:spTgt spid="7"/>
                                        </p:tgtEl>
                                        <p:attrNameLst>
                                          <p:attrName>style.visibility</p:attrName>
                                        </p:attrNameLst>
                                      </p:cBhvr>
                                      <p:to>
                                        <p:strVal val="visible"/>
                                      </p:to>
                                    </p:set>
                                    <p:anim calcmode="lin" valueType="num">
                                      <p:cBhvr>
                                        <p:cTn id="85" dur="5000" fill="hold"/>
                                        <p:tgtEl>
                                          <p:spTgt spid="7"/>
                                        </p:tgtEl>
                                        <p:attrNameLst>
                                          <p:attrName>ppt_w</p:attrName>
                                        </p:attrNameLst>
                                      </p:cBhvr>
                                      <p:tavLst>
                                        <p:tav tm="0">
                                          <p:val>
                                            <p:fltVal val="0"/>
                                          </p:val>
                                        </p:tav>
                                        <p:tav tm="100000">
                                          <p:val>
                                            <p:strVal val="#ppt_w"/>
                                          </p:val>
                                        </p:tav>
                                      </p:tavLst>
                                    </p:anim>
                                    <p:anim calcmode="lin" valueType="num">
                                      <p:cBhvr>
                                        <p:cTn id="86" dur="5000" fill="hold"/>
                                        <p:tgtEl>
                                          <p:spTgt spid="7"/>
                                        </p:tgtEl>
                                        <p:attrNameLst>
                                          <p:attrName>ppt_h</p:attrName>
                                        </p:attrNameLst>
                                      </p:cBhvr>
                                      <p:tavLst>
                                        <p:tav tm="0">
                                          <p:val>
                                            <p:fltVal val="0"/>
                                          </p:val>
                                        </p:tav>
                                        <p:tav tm="100000">
                                          <p:val>
                                            <p:strVal val="#ppt_h"/>
                                          </p:val>
                                        </p:tav>
                                      </p:tavLst>
                                    </p:anim>
                                  </p:childTnLst>
                                </p:cTn>
                              </p:par>
                              <p:par>
                                <p:cTn id="87" presetID="21" presetClass="entr" presetSubtype="8" fill="hold" nodeType="withEffect">
                                  <p:stCondLst>
                                    <p:cond delay="0"/>
                                  </p:stCondLst>
                                  <p:childTnLst>
                                    <p:set>
                                      <p:cBhvr>
                                        <p:cTn id="88" dur="1" fill="hold">
                                          <p:stCondLst>
                                            <p:cond delay="0"/>
                                          </p:stCondLst>
                                        </p:cTn>
                                        <p:tgtEl>
                                          <p:spTgt spid="7"/>
                                        </p:tgtEl>
                                        <p:attrNameLst>
                                          <p:attrName>style.visibility</p:attrName>
                                        </p:attrNameLst>
                                      </p:cBhvr>
                                      <p:to>
                                        <p:strVal val="visible"/>
                                      </p:to>
                                    </p:set>
                                    <p:animEffect transition="in" filter="wheel(8)">
                                      <p:cBhvr>
                                        <p:cTn id="89" dur="5000"/>
                                        <p:tgtEl>
                                          <p:spTgt spid="7"/>
                                        </p:tgtEl>
                                      </p:cBhvr>
                                    </p:animEffect>
                                  </p:childTnLst>
                                </p:cTn>
                              </p:par>
                              <p:par>
                                <p:cTn id="90" presetID="2" presetClass="entr" presetSubtype="9" fill="hold" nodeType="withEffect">
                                  <p:stCondLst>
                                    <p:cond delay="0"/>
                                  </p:stCondLst>
                                  <p:childTnLst>
                                    <p:set>
                                      <p:cBhvr>
                                        <p:cTn id="91" dur="1" fill="hold">
                                          <p:stCondLst>
                                            <p:cond delay="0"/>
                                          </p:stCondLst>
                                        </p:cTn>
                                        <p:tgtEl>
                                          <p:spTgt spid="7"/>
                                        </p:tgtEl>
                                        <p:attrNameLst>
                                          <p:attrName>style.visibility</p:attrName>
                                        </p:attrNameLst>
                                      </p:cBhvr>
                                      <p:to>
                                        <p:strVal val="visible"/>
                                      </p:to>
                                    </p:set>
                                    <p:anim calcmode="lin" valueType="num">
                                      <p:cBhvr additive="base">
                                        <p:cTn id="92" dur="5000" fill="hold"/>
                                        <p:tgtEl>
                                          <p:spTgt spid="7"/>
                                        </p:tgtEl>
                                        <p:attrNameLst>
                                          <p:attrName>ppt_x</p:attrName>
                                        </p:attrNameLst>
                                      </p:cBhvr>
                                      <p:tavLst>
                                        <p:tav tm="0">
                                          <p:val>
                                            <p:strVal val="0-#ppt_w/2"/>
                                          </p:val>
                                        </p:tav>
                                        <p:tav tm="100000">
                                          <p:val>
                                            <p:strVal val="#ppt_x"/>
                                          </p:val>
                                        </p:tav>
                                      </p:tavLst>
                                    </p:anim>
                                    <p:anim calcmode="lin" valueType="num">
                                      <p:cBhvr additive="base">
                                        <p:cTn id="93" dur="5000" fill="hold"/>
                                        <p:tgtEl>
                                          <p:spTgt spid="7"/>
                                        </p:tgtEl>
                                        <p:attrNameLst>
                                          <p:attrName>ppt_y</p:attrName>
                                        </p:attrNameLst>
                                      </p:cBhvr>
                                      <p:tavLst>
                                        <p:tav tm="0">
                                          <p:val>
                                            <p:strVal val="0-#ppt_h/2"/>
                                          </p:val>
                                        </p:tav>
                                        <p:tav tm="100000">
                                          <p:val>
                                            <p:strVal val="#ppt_y"/>
                                          </p:val>
                                        </p:tav>
                                      </p:tavLst>
                                    </p:anim>
                                  </p:childTnLst>
                                </p:cTn>
                              </p:par>
                              <p:par>
                                <p:cTn id="94" presetID="21" presetClass="entr" presetSubtype="8" fill="hold" nodeType="with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wheel(8)">
                                      <p:cBhvr>
                                        <p:cTn id="96" dur="5000"/>
                                        <p:tgtEl>
                                          <p:spTgt spid="6"/>
                                        </p:tgtEl>
                                      </p:cBhvr>
                                    </p:animEffect>
                                  </p:childTnLst>
                                </p:cTn>
                              </p:par>
                              <p:par>
                                <p:cTn id="97" presetID="23" presetClass="entr" presetSubtype="16" fill="hold" nodeType="withEffect">
                                  <p:stCondLst>
                                    <p:cond delay="0"/>
                                  </p:stCondLst>
                                  <p:childTnLst>
                                    <p:set>
                                      <p:cBhvr>
                                        <p:cTn id="98" dur="1" fill="hold">
                                          <p:stCondLst>
                                            <p:cond delay="0"/>
                                          </p:stCondLst>
                                        </p:cTn>
                                        <p:tgtEl>
                                          <p:spTgt spid="6"/>
                                        </p:tgtEl>
                                        <p:attrNameLst>
                                          <p:attrName>style.visibility</p:attrName>
                                        </p:attrNameLst>
                                      </p:cBhvr>
                                      <p:to>
                                        <p:strVal val="visible"/>
                                      </p:to>
                                    </p:set>
                                    <p:anim calcmode="lin" valueType="num">
                                      <p:cBhvr>
                                        <p:cTn id="99" dur="5000" fill="hold"/>
                                        <p:tgtEl>
                                          <p:spTgt spid="6"/>
                                        </p:tgtEl>
                                        <p:attrNameLst>
                                          <p:attrName>ppt_w</p:attrName>
                                        </p:attrNameLst>
                                      </p:cBhvr>
                                      <p:tavLst>
                                        <p:tav tm="0">
                                          <p:val>
                                            <p:fltVal val="0"/>
                                          </p:val>
                                        </p:tav>
                                        <p:tav tm="100000">
                                          <p:val>
                                            <p:strVal val="#ppt_w"/>
                                          </p:val>
                                        </p:tav>
                                      </p:tavLst>
                                    </p:anim>
                                    <p:anim calcmode="lin" valueType="num">
                                      <p:cBhvr>
                                        <p:cTn id="100" dur="5000" fill="hold"/>
                                        <p:tgtEl>
                                          <p:spTgt spid="6"/>
                                        </p:tgtEl>
                                        <p:attrNameLst>
                                          <p:attrName>ppt_h</p:attrName>
                                        </p:attrNameLst>
                                      </p:cBhvr>
                                      <p:tavLst>
                                        <p:tav tm="0">
                                          <p:val>
                                            <p:fltVal val="0"/>
                                          </p:val>
                                        </p:tav>
                                        <p:tav tm="100000">
                                          <p:val>
                                            <p:strVal val="#ppt_h"/>
                                          </p:val>
                                        </p:tav>
                                      </p:tavLst>
                                    </p:anim>
                                  </p:childTnLst>
                                </p:cTn>
                              </p:par>
                              <p:par>
                                <p:cTn id="101" presetID="2" presetClass="entr" presetSubtype="9" fill="hold" nodeType="withEffect">
                                  <p:stCondLst>
                                    <p:cond delay="0"/>
                                  </p:stCondLst>
                                  <p:childTnLst>
                                    <p:set>
                                      <p:cBhvr>
                                        <p:cTn id="102" dur="1" fill="hold">
                                          <p:stCondLst>
                                            <p:cond delay="0"/>
                                          </p:stCondLst>
                                        </p:cTn>
                                        <p:tgtEl>
                                          <p:spTgt spid="6"/>
                                        </p:tgtEl>
                                        <p:attrNameLst>
                                          <p:attrName>style.visibility</p:attrName>
                                        </p:attrNameLst>
                                      </p:cBhvr>
                                      <p:to>
                                        <p:strVal val="visible"/>
                                      </p:to>
                                    </p:set>
                                    <p:anim calcmode="lin" valueType="num">
                                      <p:cBhvr additive="base">
                                        <p:cTn id="103" dur="5000" fill="hold"/>
                                        <p:tgtEl>
                                          <p:spTgt spid="6"/>
                                        </p:tgtEl>
                                        <p:attrNameLst>
                                          <p:attrName>ppt_x</p:attrName>
                                        </p:attrNameLst>
                                      </p:cBhvr>
                                      <p:tavLst>
                                        <p:tav tm="0">
                                          <p:val>
                                            <p:strVal val="0-#ppt_w/2"/>
                                          </p:val>
                                        </p:tav>
                                        <p:tav tm="100000">
                                          <p:val>
                                            <p:strVal val="#ppt_x"/>
                                          </p:val>
                                        </p:tav>
                                      </p:tavLst>
                                    </p:anim>
                                    <p:anim calcmode="lin" valueType="num">
                                      <p:cBhvr additive="base">
                                        <p:cTn id="104" dur="50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Ana María\Escritorio\wallpaper-1441387.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C:\Documents and Settings\Ana María\Escritorio\wallpaper-1441387.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C:\Documents and Settings\Ana María\Escritorio\wallpaper-1441387.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2" descr="C:\Documents and Settings\Ana María\Escritorio\wallpaper-1441387.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84213" y="4586288"/>
            <a:ext cx="79200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 un lado, el bando de los franceses del Napoleón haciendo gala de su superioridad militar. De otro, un puñado de </a:t>
            </a:r>
            <a:r>
              <a:rPr lang="es-ES" i="1" dirty="0" err="1">
                <a:effectLst>
                  <a:glow rad="101600">
                    <a:schemeClr val="accent2">
                      <a:satMod val="175000"/>
                      <a:alpha val="40000"/>
                    </a:schemeClr>
                  </a:glow>
                  <a:outerShdw blurRad="38100" dist="38100" dir="2700000" algn="tl">
                    <a:srgbClr val="000000">
                      <a:alpha val="43137"/>
                    </a:srgbClr>
                  </a:outerShdw>
                </a:effectLst>
              </a:rPr>
              <a:t>algodonaleños</a:t>
            </a:r>
            <a:r>
              <a:rPr lang="es-ES" i="1" dirty="0">
                <a:effectLst>
                  <a:glow rad="101600">
                    <a:schemeClr val="accent2">
                      <a:satMod val="175000"/>
                      <a:alpha val="40000"/>
                    </a:schemeClr>
                  </a:glow>
                  <a:outerShdw blurRad="38100" dist="38100" dir="2700000" algn="tl">
                    <a:srgbClr val="000000">
                      <a:alpha val="43137"/>
                    </a:srgbClr>
                  </a:outerShdw>
                </a:effectLst>
              </a:rPr>
              <a:t> con más moral que fuerza, defendiendo sus posesiones.</a:t>
            </a:r>
          </a:p>
        </p:txBody>
      </p:sp>
    </p:spTree>
  </p:cSld>
  <p:clrMapOvr>
    <a:masterClrMapping/>
  </p:clrMapOvr>
  <mc:AlternateContent xmlns:mc="http://schemas.openxmlformats.org/markup-compatibility/2006">
    <mc:Choice xmlns:p14="http://schemas.microsoft.com/office/powerpoint/2010/main" Requires="p14">
      <p:transition spd="slow" p14:dur="2500" advTm="26000">
        <p14:prism isContent="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9218"/>
                                        </p:tgtEl>
                                        <p:attrNameLst>
                                          <p:attrName>ppt_w</p:attrName>
                                        </p:attrNameLst>
                                      </p:cBhvr>
                                      <p:tavLst>
                                        <p:tav tm="0">
                                          <p:val>
                                            <p:strVal val="ppt_w"/>
                                          </p:val>
                                        </p:tav>
                                        <p:tav tm="100000">
                                          <p:val>
                                            <p:fltVal val="0"/>
                                          </p:val>
                                        </p:tav>
                                      </p:tavLst>
                                    </p:anim>
                                    <p:anim calcmode="lin" valueType="num">
                                      <p:cBhvr>
                                        <p:cTn id="7" dur="5000"/>
                                        <p:tgtEl>
                                          <p:spTgt spid="9218"/>
                                        </p:tgtEl>
                                        <p:attrNameLst>
                                          <p:attrName>ppt_h</p:attrName>
                                        </p:attrNameLst>
                                      </p:cBhvr>
                                      <p:tavLst>
                                        <p:tav tm="0">
                                          <p:val>
                                            <p:strVal val="ppt_h"/>
                                          </p:val>
                                        </p:tav>
                                        <p:tav tm="100000">
                                          <p:val>
                                            <p:strVal val="ppt_h"/>
                                          </p:val>
                                        </p:tav>
                                      </p:tavLst>
                                    </p:anim>
                                    <p:set>
                                      <p:cBhvr>
                                        <p:cTn id="8" dur="1" fill="hold">
                                          <p:stCondLst>
                                            <p:cond delay="4999"/>
                                          </p:stCondLst>
                                        </p:cTn>
                                        <p:tgtEl>
                                          <p:spTgt spid="9218"/>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5000"/>
                                        <p:tgtEl>
                                          <p:spTgt spid="9218"/>
                                        </p:tgtEl>
                                      </p:cBhvr>
                                    </p:animEffect>
                                    <p:set>
                                      <p:cBhvr>
                                        <p:cTn id="11" dur="1" fill="hold">
                                          <p:stCondLst>
                                            <p:cond delay="4999"/>
                                          </p:stCondLst>
                                        </p:cTn>
                                        <p:tgtEl>
                                          <p:spTgt spid="9218"/>
                                        </p:tgtEl>
                                        <p:attrNameLst>
                                          <p:attrName>style.visibility</p:attrName>
                                        </p:attrNameLst>
                                      </p:cBhvr>
                                      <p:to>
                                        <p:strVal val="hidden"/>
                                      </p:to>
                                    </p:set>
                                  </p:childTnLst>
                                </p:cTn>
                              </p:par>
                              <p:par>
                                <p:cTn id="12" presetID="8" presetClass="exit" presetSubtype="16" fill="hold" nodeType="withEffect">
                                  <p:stCondLst>
                                    <p:cond delay="0"/>
                                  </p:stCondLst>
                                  <p:childTnLst>
                                    <p:animEffect transition="out" filter="diamond(in)">
                                      <p:cBhvr>
                                        <p:cTn id="13" dur="5000"/>
                                        <p:tgtEl>
                                          <p:spTgt spid="3"/>
                                        </p:tgtEl>
                                      </p:cBhvr>
                                    </p:animEffect>
                                    <p:set>
                                      <p:cBhvr>
                                        <p:cTn id="14" dur="1" fill="hold">
                                          <p:stCondLst>
                                            <p:cond delay="4999"/>
                                          </p:stCondLst>
                                        </p:cTn>
                                        <p:tgtEl>
                                          <p:spTgt spid="3"/>
                                        </p:tgtEl>
                                        <p:attrNameLst>
                                          <p:attrName>style.visibility</p:attrName>
                                        </p:attrNameLst>
                                      </p:cBhvr>
                                      <p:to>
                                        <p:strVal val="hidden"/>
                                      </p:to>
                                    </p:set>
                                  </p:childTnLst>
                                </p:cTn>
                              </p:par>
                              <p:par>
                                <p:cTn id="15" presetID="2" presetClass="exit" presetSubtype="4" fill="hold" nodeType="withEffect">
                                  <p:stCondLst>
                                    <p:cond delay="0"/>
                                  </p:stCondLst>
                                  <p:childTnLst>
                                    <p:anim calcmode="lin" valueType="num">
                                      <p:cBhvr additive="base">
                                        <p:cTn id="16" dur="5000"/>
                                        <p:tgtEl>
                                          <p:spTgt spid="3"/>
                                        </p:tgtEl>
                                        <p:attrNameLst>
                                          <p:attrName>ppt_x</p:attrName>
                                        </p:attrNameLst>
                                      </p:cBhvr>
                                      <p:tavLst>
                                        <p:tav tm="0">
                                          <p:val>
                                            <p:strVal val="ppt_x"/>
                                          </p:val>
                                        </p:tav>
                                        <p:tav tm="100000">
                                          <p:val>
                                            <p:strVal val="ppt_x"/>
                                          </p:val>
                                        </p:tav>
                                      </p:tavLst>
                                    </p:anim>
                                    <p:anim calcmode="lin" valueType="num">
                                      <p:cBhvr additive="base">
                                        <p:cTn id="17" dur="5000"/>
                                        <p:tgtEl>
                                          <p:spTgt spid="3"/>
                                        </p:tgtEl>
                                        <p:attrNameLst>
                                          <p:attrName>ppt_y</p:attrName>
                                        </p:attrNameLst>
                                      </p:cBhvr>
                                      <p:tavLst>
                                        <p:tav tm="0">
                                          <p:val>
                                            <p:strVal val="ppt_y"/>
                                          </p:val>
                                        </p:tav>
                                        <p:tav tm="100000">
                                          <p:val>
                                            <p:strVal val="1+ppt_h/2"/>
                                          </p:val>
                                        </p:tav>
                                      </p:tavLst>
                                    </p:anim>
                                    <p:set>
                                      <p:cBhvr>
                                        <p:cTn id="18" dur="1" fill="hold">
                                          <p:stCondLst>
                                            <p:cond delay="4999"/>
                                          </p:stCondLst>
                                        </p:cTn>
                                        <p:tgtEl>
                                          <p:spTgt spid="3"/>
                                        </p:tgtEl>
                                        <p:attrNameLst>
                                          <p:attrName>style.visibility</p:attrName>
                                        </p:attrNameLst>
                                      </p:cBhvr>
                                      <p:to>
                                        <p:strVal val="hidden"/>
                                      </p:to>
                                    </p:set>
                                  </p:childTnLst>
                                </p:cTn>
                              </p:par>
                              <p:par>
                                <p:cTn id="19" presetID="8" presetClass="exit" presetSubtype="16" fill="hold" nodeType="withEffect">
                                  <p:stCondLst>
                                    <p:cond delay="0"/>
                                  </p:stCondLst>
                                  <p:childTnLst>
                                    <p:animEffect transition="out" filter="diamond(in)">
                                      <p:cBhvr>
                                        <p:cTn id="20" dur="5000"/>
                                        <p:tgtEl>
                                          <p:spTgt spid="4"/>
                                        </p:tgtEl>
                                      </p:cBhvr>
                                    </p:animEffect>
                                    <p:set>
                                      <p:cBhvr>
                                        <p:cTn id="21" dur="1" fill="hold">
                                          <p:stCondLst>
                                            <p:cond delay="4999"/>
                                          </p:stCondLst>
                                        </p:cTn>
                                        <p:tgtEl>
                                          <p:spTgt spid="4"/>
                                        </p:tgtEl>
                                        <p:attrNameLst>
                                          <p:attrName>style.visibility</p:attrName>
                                        </p:attrNameLst>
                                      </p:cBhvr>
                                      <p:to>
                                        <p:strVal val="hidden"/>
                                      </p:to>
                                    </p:set>
                                  </p:childTnLst>
                                </p:cTn>
                              </p:par>
                              <p:par>
                                <p:cTn id="22" presetID="2" presetClass="exit" presetSubtype="1" fill="hold" nodeType="withEffect">
                                  <p:stCondLst>
                                    <p:cond delay="0"/>
                                  </p:stCondLst>
                                  <p:childTnLst>
                                    <p:anim calcmode="lin" valueType="num">
                                      <p:cBhvr additive="base">
                                        <p:cTn id="23" dur="5000"/>
                                        <p:tgtEl>
                                          <p:spTgt spid="4"/>
                                        </p:tgtEl>
                                        <p:attrNameLst>
                                          <p:attrName>ppt_x</p:attrName>
                                        </p:attrNameLst>
                                      </p:cBhvr>
                                      <p:tavLst>
                                        <p:tav tm="0">
                                          <p:val>
                                            <p:strVal val="ppt_x"/>
                                          </p:val>
                                        </p:tav>
                                        <p:tav tm="100000">
                                          <p:val>
                                            <p:strVal val="ppt_x"/>
                                          </p:val>
                                        </p:tav>
                                      </p:tavLst>
                                    </p:anim>
                                    <p:anim calcmode="lin" valueType="num">
                                      <p:cBhvr additive="base">
                                        <p:cTn id="24" dur="5000"/>
                                        <p:tgtEl>
                                          <p:spTgt spid="4"/>
                                        </p:tgtEl>
                                        <p:attrNameLst>
                                          <p:attrName>ppt_y</p:attrName>
                                        </p:attrNameLst>
                                      </p:cBhvr>
                                      <p:tavLst>
                                        <p:tav tm="0">
                                          <p:val>
                                            <p:strVal val="ppt_y"/>
                                          </p:val>
                                        </p:tav>
                                        <p:tav tm="100000">
                                          <p:val>
                                            <p:strVal val="0-ppt_h/2"/>
                                          </p:val>
                                        </p:tav>
                                      </p:tavLst>
                                    </p:anim>
                                    <p:set>
                                      <p:cBhvr>
                                        <p:cTn id="25" dur="1" fill="hold">
                                          <p:stCondLst>
                                            <p:cond delay="4999"/>
                                          </p:stCondLst>
                                        </p:cTn>
                                        <p:tgtEl>
                                          <p:spTgt spid="4"/>
                                        </p:tgtEl>
                                        <p:attrNameLst>
                                          <p:attrName>style.visibility</p:attrName>
                                        </p:attrNameLst>
                                      </p:cBhvr>
                                      <p:to>
                                        <p:strVal val="hidden"/>
                                      </p:to>
                                    </p:set>
                                  </p:childTnLst>
                                </p:cTn>
                              </p:par>
                              <p:par>
                                <p:cTn id="26" presetID="23" presetClass="entr" presetSubtype="16"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0" fill="hold"/>
                                        <p:tgtEl>
                                          <p:spTgt spid="5"/>
                                        </p:tgtEl>
                                        <p:attrNameLst>
                                          <p:attrName>ppt_w</p:attrName>
                                        </p:attrNameLst>
                                      </p:cBhvr>
                                      <p:tavLst>
                                        <p:tav tm="0">
                                          <p:val>
                                            <p:fltVal val="0"/>
                                          </p:val>
                                        </p:tav>
                                        <p:tav tm="100000">
                                          <p:val>
                                            <p:strVal val="#ppt_w"/>
                                          </p:val>
                                        </p:tav>
                                      </p:tavLst>
                                    </p:anim>
                                    <p:anim calcmode="lin" valueType="num">
                                      <p:cBhvr>
                                        <p:cTn id="29" dur="5000" fill="hold"/>
                                        <p:tgtEl>
                                          <p:spTgt spid="5"/>
                                        </p:tgtEl>
                                        <p:attrNameLst>
                                          <p:attrName>ppt_h</p:attrName>
                                        </p:attrNameLst>
                                      </p:cBhvr>
                                      <p:tavLst>
                                        <p:tav tm="0">
                                          <p:val>
                                            <p:fltVal val="0"/>
                                          </p:val>
                                        </p:tav>
                                        <p:tav tm="100000">
                                          <p:val>
                                            <p:strVal val="#ppt_h"/>
                                          </p:val>
                                        </p:tav>
                                      </p:tavLst>
                                    </p:anim>
                                  </p:childTnLst>
                                </p:cTn>
                              </p:par>
                              <p:par>
                                <p:cTn id="30" presetID="16" presetClass="entr" presetSubtype="21"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arn(inVertical)">
                                      <p:cBhvr>
                                        <p:cTn id="32" dur="5000"/>
                                        <p:tgtEl>
                                          <p:spTgt spid="5"/>
                                        </p:tgtEl>
                                      </p:cBhvr>
                                    </p:animEffect>
                                  </p:childTnLst>
                                </p:cTn>
                              </p:par>
                            </p:childTnLst>
                          </p:cTn>
                        </p:par>
                        <p:par>
                          <p:cTn id="33" fill="hold">
                            <p:stCondLst>
                              <p:cond delay="5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3 Imagen" descr="p255b2255d25282252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rgbClr val="8D3360">
              <a:alpha val="54902"/>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tx1">
              <a:lumMod val="9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0" y="595313"/>
            <a:ext cx="184150" cy="95408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endParaRPr lang="es-ES" sz="2800">
              <a:effectLst>
                <a:outerShdw blurRad="38100" dist="38100" dir="2700000" algn="tl">
                  <a:srgbClr val="1F497D"/>
                </a:outerShdw>
              </a:effectLst>
              <a:latin typeface="Harrington" pitchFamily="82" charset="0"/>
            </a:endParaRPr>
          </a:p>
          <a:p>
            <a:endParaRPr lang="es-ES" sz="2800">
              <a:latin typeface="Calibri"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10000">
        <p14:prism isContent="1"/>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25" presetClass="entr" presetSubtype="0" fill="hold" nodeType="withEffect">
                                  <p:stCondLst>
                                    <p:cond delay="0"/>
                                  </p:stCondLst>
                                  <p:childTnLst>
                                    <p:set>
                                      <p:cBhvr>
                                        <p:cTn id="12" dur="1" fill="hold">
                                          <p:stCondLst>
                                            <p:cond delay="0"/>
                                          </p:stCondLst>
                                        </p:cTn>
                                        <p:tgtEl>
                                          <p:spTgt spid="12290"/>
                                        </p:tgtEl>
                                        <p:attrNameLst>
                                          <p:attrName>style.visibility</p:attrName>
                                        </p:attrNameLst>
                                      </p:cBhvr>
                                      <p:to>
                                        <p:strVal val="visible"/>
                                      </p:to>
                                    </p:set>
                                    <p:anim calcmode="lin" valueType="num">
                                      <p:cBhvr>
                                        <p:cTn id="13" dur="2500" decel="50000" fill="hold">
                                          <p:stCondLst>
                                            <p:cond delay="0"/>
                                          </p:stCondLst>
                                        </p:cTn>
                                        <p:tgtEl>
                                          <p:spTgt spid="12290"/>
                                        </p:tgtEl>
                                        <p:attrNameLst>
                                          <p:attrName>style.rotation</p:attrName>
                                        </p:attrNameLst>
                                      </p:cBhvr>
                                      <p:tavLst>
                                        <p:tav tm="0">
                                          <p:val>
                                            <p:fltVal val="-90"/>
                                          </p:val>
                                        </p:tav>
                                        <p:tav tm="100000">
                                          <p:val>
                                            <p:fltVal val="0"/>
                                          </p:val>
                                        </p:tav>
                                      </p:tavLst>
                                    </p:anim>
                                    <p:anim calcmode="lin" valueType="num">
                                      <p:cBhvr>
                                        <p:cTn id="14" dur="2500" decel="50000" fill="hold">
                                          <p:stCondLst>
                                            <p:cond delay="0"/>
                                          </p:stCondLst>
                                        </p:cTn>
                                        <p:tgtEl>
                                          <p:spTgt spid="12290"/>
                                        </p:tgtEl>
                                        <p:attrNameLst>
                                          <p:attrName>ppt_w</p:attrName>
                                        </p:attrNameLst>
                                      </p:cBhvr>
                                      <p:tavLst>
                                        <p:tav tm="0">
                                          <p:val>
                                            <p:strVal val="#ppt_w"/>
                                          </p:val>
                                        </p:tav>
                                        <p:tav tm="100000">
                                          <p:val>
                                            <p:strVal val="#ppt_w*.05"/>
                                          </p:val>
                                        </p:tav>
                                      </p:tavLst>
                                    </p:anim>
                                    <p:anim calcmode="lin" valueType="num">
                                      <p:cBhvr>
                                        <p:cTn id="15" dur="2500" accel="50000" fill="hold">
                                          <p:stCondLst>
                                            <p:cond delay="2500"/>
                                          </p:stCondLst>
                                        </p:cTn>
                                        <p:tgtEl>
                                          <p:spTgt spid="12290"/>
                                        </p:tgtEl>
                                        <p:attrNameLst>
                                          <p:attrName>ppt_w</p:attrName>
                                        </p:attrNameLst>
                                      </p:cBhvr>
                                      <p:tavLst>
                                        <p:tav tm="0">
                                          <p:val>
                                            <p:strVal val="#ppt_w*.05"/>
                                          </p:val>
                                        </p:tav>
                                        <p:tav tm="100000">
                                          <p:val>
                                            <p:strVal val="#ppt_w"/>
                                          </p:val>
                                        </p:tav>
                                      </p:tavLst>
                                    </p:anim>
                                    <p:anim calcmode="lin" valueType="num">
                                      <p:cBhvr>
                                        <p:cTn id="16" dur="5000" fill="hold"/>
                                        <p:tgtEl>
                                          <p:spTgt spid="12290"/>
                                        </p:tgtEl>
                                        <p:attrNameLst>
                                          <p:attrName>ppt_h</p:attrName>
                                        </p:attrNameLst>
                                      </p:cBhvr>
                                      <p:tavLst>
                                        <p:tav tm="0">
                                          <p:val>
                                            <p:strVal val="#ppt_h"/>
                                          </p:val>
                                        </p:tav>
                                        <p:tav tm="100000">
                                          <p:val>
                                            <p:strVal val="#ppt_h"/>
                                          </p:val>
                                        </p:tav>
                                      </p:tavLst>
                                    </p:anim>
                                    <p:anim calcmode="lin" valueType="num">
                                      <p:cBhvr>
                                        <p:cTn id="17" dur="2500" decel="50000" fill="hold">
                                          <p:stCondLst>
                                            <p:cond delay="0"/>
                                          </p:stCondLst>
                                        </p:cTn>
                                        <p:tgtEl>
                                          <p:spTgt spid="12290"/>
                                        </p:tgtEl>
                                        <p:attrNameLst>
                                          <p:attrName>ppt_x</p:attrName>
                                        </p:attrNameLst>
                                      </p:cBhvr>
                                      <p:tavLst>
                                        <p:tav tm="0">
                                          <p:val>
                                            <p:strVal val="#ppt_x+.4"/>
                                          </p:val>
                                        </p:tav>
                                        <p:tav tm="100000">
                                          <p:val>
                                            <p:strVal val="#ppt_x"/>
                                          </p:val>
                                        </p:tav>
                                      </p:tavLst>
                                    </p:anim>
                                    <p:anim calcmode="lin" valueType="num">
                                      <p:cBhvr>
                                        <p:cTn id="18" dur="2500" decel="50000" fill="hold">
                                          <p:stCondLst>
                                            <p:cond delay="0"/>
                                          </p:stCondLst>
                                        </p:cTn>
                                        <p:tgtEl>
                                          <p:spTgt spid="12290"/>
                                        </p:tgtEl>
                                        <p:attrNameLst>
                                          <p:attrName>ppt_y</p:attrName>
                                        </p:attrNameLst>
                                      </p:cBhvr>
                                      <p:tavLst>
                                        <p:tav tm="0">
                                          <p:val>
                                            <p:strVal val="#ppt_y-.2"/>
                                          </p:val>
                                        </p:tav>
                                        <p:tav tm="100000">
                                          <p:val>
                                            <p:strVal val="#ppt_y+.1"/>
                                          </p:val>
                                        </p:tav>
                                      </p:tavLst>
                                    </p:anim>
                                    <p:anim calcmode="lin" valueType="num">
                                      <p:cBhvr>
                                        <p:cTn id="19" dur="2500" accel="50000" fill="hold">
                                          <p:stCondLst>
                                            <p:cond delay="2500"/>
                                          </p:stCondLst>
                                        </p:cTn>
                                        <p:tgtEl>
                                          <p:spTgt spid="12290"/>
                                        </p:tgtEl>
                                        <p:attrNameLst>
                                          <p:attrName>ppt_y</p:attrName>
                                        </p:attrNameLst>
                                      </p:cBhvr>
                                      <p:tavLst>
                                        <p:tav tm="0">
                                          <p:val>
                                            <p:strVal val="#ppt_y+.1"/>
                                          </p:val>
                                        </p:tav>
                                        <p:tav tm="100000">
                                          <p:val>
                                            <p:strVal val="#ppt_y"/>
                                          </p:val>
                                        </p:tav>
                                      </p:tavLst>
                                    </p:anim>
                                    <p:animEffect transition="in" filter="fade">
                                      <p:cBhvr>
                                        <p:cTn id="20" dur="5000" decel="50000">
                                          <p:stCondLst>
                                            <p:cond delay="0"/>
                                          </p:stCondLst>
                                        </p:cTn>
                                        <p:tgtEl>
                                          <p:spTgt spid="12290"/>
                                        </p:tgtEl>
                                      </p:cBhvr>
                                    </p:animEffect>
                                  </p:childTnLst>
                                </p:cTn>
                              </p:par>
                              <p:par>
                                <p:cTn id="21" presetID="15" presetClass="entr" presetSubtype="0" fill="hold" nodeType="withEffect">
                                  <p:stCondLst>
                                    <p:cond delay="0"/>
                                  </p:stCondLst>
                                  <p:childTnLst>
                                    <p:set>
                                      <p:cBhvr>
                                        <p:cTn id="22" dur="1" fill="hold">
                                          <p:stCondLst>
                                            <p:cond delay="0"/>
                                          </p:stCondLst>
                                        </p:cTn>
                                        <p:tgtEl>
                                          <p:spTgt spid="12290"/>
                                        </p:tgtEl>
                                        <p:attrNameLst>
                                          <p:attrName>style.visibility</p:attrName>
                                        </p:attrNameLst>
                                      </p:cBhvr>
                                      <p:to>
                                        <p:strVal val="visible"/>
                                      </p:to>
                                    </p:set>
                                    <p:anim calcmode="lin" valueType="num">
                                      <p:cBhvr>
                                        <p:cTn id="23" dur="5000" fill="hold"/>
                                        <p:tgtEl>
                                          <p:spTgt spid="12290"/>
                                        </p:tgtEl>
                                        <p:attrNameLst>
                                          <p:attrName>ppt_w</p:attrName>
                                        </p:attrNameLst>
                                      </p:cBhvr>
                                      <p:tavLst>
                                        <p:tav tm="0">
                                          <p:val>
                                            <p:fltVal val="0"/>
                                          </p:val>
                                        </p:tav>
                                        <p:tav tm="100000">
                                          <p:val>
                                            <p:strVal val="#ppt_w"/>
                                          </p:val>
                                        </p:tav>
                                      </p:tavLst>
                                    </p:anim>
                                    <p:anim calcmode="lin" valueType="num">
                                      <p:cBhvr>
                                        <p:cTn id="24" dur="5000" fill="hold"/>
                                        <p:tgtEl>
                                          <p:spTgt spid="12290"/>
                                        </p:tgtEl>
                                        <p:attrNameLst>
                                          <p:attrName>ppt_h</p:attrName>
                                        </p:attrNameLst>
                                      </p:cBhvr>
                                      <p:tavLst>
                                        <p:tav tm="0">
                                          <p:val>
                                            <p:fltVal val="0"/>
                                          </p:val>
                                        </p:tav>
                                        <p:tav tm="100000">
                                          <p:val>
                                            <p:strVal val="#ppt_h"/>
                                          </p:val>
                                        </p:tav>
                                      </p:tavLst>
                                    </p:anim>
                                    <p:anim calcmode="lin" valueType="num">
                                      <p:cBhvr>
                                        <p:cTn id="25" dur="5000" fill="hold"/>
                                        <p:tgtEl>
                                          <p:spTgt spid="12290"/>
                                        </p:tgtEl>
                                        <p:attrNameLst>
                                          <p:attrName>ppt_x</p:attrName>
                                        </p:attrNameLst>
                                      </p:cBhvr>
                                      <p:tavLst>
                                        <p:tav tm="0" fmla="#ppt_x+(cos(-2*pi*(1-$))*-#ppt_x-sin(-2*pi*(1-$))*(1-#ppt_y))*(1-$)">
                                          <p:val>
                                            <p:fltVal val="0"/>
                                          </p:val>
                                        </p:tav>
                                        <p:tav tm="100000">
                                          <p:val>
                                            <p:fltVal val="1"/>
                                          </p:val>
                                        </p:tav>
                                      </p:tavLst>
                                    </p:anim>
                                    <p:anim calcmode="lin" valueType="num">
                                      <p:cBhvr>
                                        <p:cTn id="26" dur="5000" fill="hold"/>
                                        <p:tgtEl>
                                          <p:spTgt spid="1229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C:\Documents and Settings\Ana María\Escritorio\paisaje_465_20120819_1130343040.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827088" y="5022850"/>
            <a:ext cx="6840537"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Quita </a:t>
            </a:r>
            <a:r>
              <a:rPr lang="es-ES" i="1" dirty="0" err="1">
                <a:effectLst>
                  <a:glow rad="101600">
                    <a:schemeClr val="accent2">
                      <a:satMod val="175000"/>
                      <a:alpha val="40000"/>
                    </a:schemeClr>
                  </a:glow>
                  <a:outerShdw blurRad="38100" dist="38100" dir="2700000" algn="tl">
                    <a:srgbClr val="000000">
                      <a:alpha val="43137"/>
                    </a:srgbClr>
                  </a:outerShdw>
                </a:effectLst>
              </a:rPr>
              <a:t>franchute</a:t>
            </a:r>
            <a:r>
              <a:rPr lang="es-ES" i="1" dirty="0">
                <a:effectLst>
                  <a:glow rad="101600">
                    <a:schemeClr val="accent2">
                      <a:satMod val="175000"/>
                      <a:alpha val="40000"/>
                    </a:schemeClr>
                  </a:glow>
                  <a:outerShdw blurRad="38100" dist="38100" dir="2700000" algn="tl">
                    <a:srgbClr val="000000">
                      <a:alpha val="43137"/>
                    </a:srgbClr>
                  </a:outerShdw>
                </a:effectLst>
              </a:rPr>
              <a:t>, no me pongas las manos encima, que saco las mías a pasear y te fundo los plomos, ¿</a:t>
            </a:r>
            <a:r>
              <a:rPr lang="es-ES" i="1" dirty="0" err="1">
                <a:effectLst>
                  <a:glow rad="101600">
                    <a:schemeClr val="accent2">
                      <a:satMod val="175000"/>
                      <a:alpha val="40000"/>
                    </a:schemeClr>
                  </a:glow>
                  <a:outerShdw blurRad="38100" dist="38100" dir="2700000" algn="tl">
                    <a:srgbClr val="000000">
                      <a:alpha val="43137"/>
                    </a:srgbClr>
                  </a:outerShdw>
                </a:effectLst>
              </a:rPr>
              <a:t>Mentiendes</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cxnSp>
        <p:nvCxnSpPr>
          <p:cNvPr id="13" name="12 Conector recto de flecha"/>
          <p:cNvCxnSpPr/>
          <p:nvPr/>
        </p:nvCxnSpPr>
        <p:spPr>
          <a:xfrm flipV="1">
            <a:off x="4932040" y="3577580"/>
            <a:ext cx="0" cy="144145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2500" advTm="19000">
        <p14:prism dir="r" isContent="1"/>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0" fill="hold"/>
                                        <p:tgtEl>
                                          <p:spTgt spid="7"/>
                                        </p:tgtEl>
                                        <p:attrNameLst>
                                          <p:attrName>ppt_x</p:attrName>
                                        </p:attrNameLst>
                                      </p:cBhvr>
                                      <p:tavLst>
                                        <p:tav tm="0">
                                          <p:val>
                                            <p:strVal val="1+#ppt_w/2"/>
                                          </p:val>
                                        </p:tav>
                                        <p:tav tm="100000">
                                          <p:val>
                                            <p:strVal val="#ppt_x"/>
                                          </p:val>
                                        </p:tav>
                                      </p:tavLst>
                                    </p:anim>
                                    <p:anim calcmode="lin" valueType="num">
                                      <p:cBhvr additive="base">
                                        <p:cTn id="8" dur="5000" fill="hold"/>
                                        <p:tgtEl>
                                          <p:spTgt spid="7"/>
                                        </p:tgtEl>
                                        <p:attrNameLst>
                                          <p:attrName>ppt_y</p:attrName>
                                        </p:attrNameLst>
                                      </p:cBhvr>
                                      <p:tavLst>
                                        <p:tav tm="0">
                                          <p:val>
                                            <p:strVal val="#ppt_y"/>
                                          </p:val>
                                        </p:tav>
                                        <p:tav tm="100000">
                                          <p:val>
                                            <p:strVal val="#ppt_y"/>
                                          </p:val>
                                        </p:tav>
                                      </p:tavLst>
                                    </p:anim>
                                  </p:childTnLst>
                                </p:cTn>
                              </p:par>
                              <p:par>
                                <p:cTn id="9" presetID="2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p:val>
                                            <p:fltVal val="0"/>
                                          </p:val>
                                        </p:tav>
                                        <p:tav tm="100000">
                                          <p:val>
                                            <p:strVal val="#ppt_w"/>
                                          </p:val>
                                        </p:tav>
                                      </p:tavLst>
                                    </p:anim>
                                    <p:anim calcmode="lin" valueType="num">
                                      <p:cBhvr>
                                        <p:cTn id="12" dur="5000" fill="hold"/>
                                        <p:tgtEl>
                                          <p:spTgt spid="6"/>
                                        </p:tgtEl>
                                        <p:attrNameLst>
                                          <p:attrName>ppt_h</p:attrName>
                                        </p:attrNameLst>
                                      </p:cBhvr>
                                      <p:tavLst>
                                        <p:tav tm="0">
                                          <p:val>
                                            <p:fltVal val="0"/>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amond(out)">
                                      <p:cBhvr>
                                        <p:cTn id="15" dur="5000"/>
                                        <p:tgtEl>
                                          <p:spTgt spid="6"/>
                                        </p:tgtEl>
                                      </p:cBhvr>
                                    </p:animEffect>
                                  </p:childTnLst>
                                </p:cTn>
                              </p:par>
                              <p:par>
                                <p:cTn id="16" presetID="2" presetClass="entr" presetSubtype="8"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0" fill="hold"/>
                                        <p:tgtEl>
                                          <p:spTgt spid="14"/>
                                        </p:tgtEl>
                                        <p:attrNameLst>
                                          <p:attrName>ppt_x</p:attrName>
                                        </p:attrNameLst>
                                      </p:cBhvr>
                                      <p:tavLst>
                                        <p:tav tm="0">
                                          <p:val>
                                            <p:strVal val="0-#ppt_w/2"/>
                                          </p:val>
                                        </p:tav>
                                        <p:tav tm="100000">
                                          <p:val>
                                            <p:strVal val="#ppt_x"/>
                                          </p:val>
                                        </p:tav>
                                      </p:tavLst>
                                    </p:anim>
                                    <p:anim calcmode="lin" valueType="num">
                                      <p:cBhvr additive="base">
                                        <p:cTn id="19" dur="5000" fill="hold"/>
                                        <p:tgtEl>
                                          <p:spTgt spid="14"/>
                                        </p:tgtEl>
                                        <p:attrNameLst>
                                          <p:attrName>ppt_y</p:attrName>
                                        </p:attrNameLst>
                                      </p:cBhvr>
                                      <p:tavLst>
                                        <p:tav tm="0">
                                          <p:val>
                                            <p:strVal val="#ppt_y"/>
                                          </p:val>
                                        </p:tav>
                                        <p:tav tm="100000">
                                          <p:val>
                                            <p:strVal val="#ppt_y"/>
                                          </p:val>
                                        </p:tav>
                                      </p:tavLst>
                                    </p:anim>
                                  </p:childTnLst>
                                </p:cTn>
                              </p:par>
                              <p:par>
                                <p:cTn id="20" presetID="23" presetClass="exit" presetSubtype="288" fill="hold" grpId="1" nodeType="withEffect">
                                  <p:stCondLst>
                                    <p:cond delay="0"/>
                                  </p:stCondLst>
                                  <p:childTnLst>
                                    <p:anim calcmode="lin" valueType="num">
                                      <p:cBhvr>
                                        <p:cTn id="21" dur="5000"/>
                                        <p:tgtEl>
                                          <p:spTgt spid="14"/>
                                        </p:tgtEl>
                                        <p:attrNameLst>
                                          <p:attrName>ppt_w</p:attrName>
                                        </p:attrNameLst>
                                      </p:cBhvr>
                                      <p:tavLst>
                                        <p:tav tm="0">
                                          <p:val>
                                            <p:strVal val="ppt_w"/>
                                          </p:val>
                                        </p:tav>
                                        <p:tav tm="100000">
                                          <p:val>
                                            <p:strVal val="2/3*ppt_w"/>
                                          </p:val>
                                        </p:tav>
                                      </p:tavLst>
                                    </p:anim>
                                    <p:anim calcmode="lin" valueType="num">
                                      <p:cBhvr>
                                        <p:cTn id="22" dur="5000"/>
                                        <p:tgtEl>
                                          <p:spTgt spid="14"/>
                                        </p:tgtEl>
                                        <p:attrNameLst>
                                          <p:attrName>ppt_h</p:attrName>
                                        </p:attrNameLst>
                                      </p:cBhvr>
                                      <p:tavLst>
                                        <p:tav tm="0">
                                          <p:val>
                                            <p:strVal val="ppt_h"/>
                                          </p:val>
                                        </p:tav>
                                        <p:tav tm="100000">
                                          <p:val>
                                            <p:strVal val="2/3*ppt_h"/>
                                          </p:val>
                                        </p:tav>
                                      </p:tavLst>
                                    </p:anim>
                                    <p:set>
                                      <p:cBhvr>
                                        <p:cTn id="23" dur="1" fill="hold">
                                          <p:stCondLst>
                                            <p:cond delay="4999"/>
                                          </p:stCondLst>
                                        </p:cTn>
                                        <p:tgtEl>
                                          <p:spTgt spid="14"/>
                                        </p:tgtEl>
                                        <p:attrNameLst>
                                          <p:attrName>style.visibility</p:attrName>
                                        </p:attrNameLst>
                                      </p:cBhvr>
                                      <p:to>
                                        <p:strVal val="hidden"/>
                                      </p:to>
                                    </p:set>
                                  </p:childTnLst>
                                </p:cTn>
                              </p:par>
                              <p:par>
                                <p:cTn id="24" presetID="8" presetClass="exit" presetSubtype="16" fill="hold" grpId="2" nodeType="withEffect">
                                  <p:stCondLst>
                                    <p:cond delay="0"/>
                                  </p:stCondLst>
                                  <p:childTnLst>
                                    <p:animEffect transition="out" filter="diamond(in)">
                                      <p:cBhvr>
                                        <p:cTn id="25" dur="5000"/>
                                        <p:tgtEl>
                                          <p:spTgt spid="14"/>
                                        </p:tgtEl>
                                      </p:cBhvr>
                                    </p:animEffect>
                                    <p:set>
                                      <p:cBhvr>
                                        <p:cTn id="26" dur="1" fill="hold">
                                          <p:stCondLst>
                                            <p:cond delay="4999"/>
                                          </p:stCondLst>
                                        </p:cTn>
                                        <p:tgtEl>
                                          <p:spTgt spid="14"/>
                                        </p:tgtEl>
                                        <p:attrNameLst>
                                          <p:attrName>style.visibility</p:attrName>
                                        </p:attrNameLst>
                                      </p:cBhvr>
                                      <p:to>
                                        <p:strVal val="hidden"/>
                                      </p:to>
                                    </p:set>
                                  </p:childTnLst>
                                </p:cTn>
                              </p:par>
                              <p:par>
                                <p:cTn id="27" presetID="23" presetClass="exit" presetSubtype="288" fill="hold" grpId="1" nodeType="withEffect">
                                  <p:stCondLst>
                                    <p:cond delay="0"/>
                                  </p:stCondLst>
                                  <p:childTnLst>
                                    <p:anim calcmode="lin" valueType="num">
                                      <p:cBhvr>
                                        <p:cTn id="28" dur="5000"/>
                                        <p:tgtEl>
                                          <p:spTgt spid="7"/>
                                        </p:tgtEl>
                                        <p:attrNameLst>
                                          <p:attrName>ppt_w</p:attrName>
                                        </p:attrNameLst>
                                      </p:cBhvr>
                                      <p:tavLst>
                                        <p:tav tm="0">
                                          <p:val>
                                            <p:strVal val="ppt_w"/>
                                          </p:val>
                                        </p:tav>
                                        <p:tav tm="100000">
                                          <p:val>
                                            <p:strVal val="2/3*ppt_w"/>
                                          </p:val>
                                        </p:tav>
                                      </p:tavLst>
                                    </p:anim>
                                    <p:anim calcmode="lin" valueType="num">
                                      <p:cBhvr>
                                        <p:cTn id="29" dur="5000"/>
                                        <p:tgtEl>
                                          <p:spTgt spid="7"/>
                                        </p:tgtEl>
                                        <p:attrNameLst>
                                          <p:attrName>ppt_h</p:attrName>
                                        </p:attrNameLst>
                                      </p:cBhvr>
                                      <p:tavLst>
                                        <p:tav tm="0">
                                          <p:val>
                                            <p:strVal val="ppt_h"/>
                                          </p:val>
                                        </p:tav>
                                        <p:tav tm="100000">
                                          <p:val>
                                            <p:strVal val="2/3*ppt_h"/>
                                          </p:val>
                                        </p:tav>
                                      </p:tavLst>
                                    </p:anim>
                                    <p:set>
                                      <p:cBhvr>
                                        <p:cTn id="30" dur="1" fill="hold">
                                          <p:stCondLst>
                                            <p:cond delay="4999"/>
                                          </p:stCondLst>
                                        </p:cTn>
                                        <p:tgtEl>
                                          <p:spTgt spid="7"/>
                                        </p:tgtEl>
                                        <p:attrNameLst>
                                          <p:attrName>style.visibility</p:attrName>
                                        </p:attrNameLst>
                                      </p:cBhvr>
                                      <p:to>
                                        <p:strVal val="hidden"/>
                                      </p:to>
                                    </p:set>
                                  </p:childTnLst>
                                </p:cTn>
                              </p:par>
                              <p:par>
                                <p:cTn id="31" presetID="8" presetClass="exit" presetSubtype="16" fill="hold" grpId="2" nodeType="withEffect">
                                  <p:stCondLst>
                                    <p:cond delay="0"/>
                                  </p:stCondLst>
                                  <p:childTnLst>
                                    <p:animEffect transition="out" filter="diamond(in)">
                                      <p:cBhvr>
                                        <p:cTn id="32" dur="5000"/>
                                        <p:tgtEl>
                                          <p:spTgt spid="7"/>
                                        </p:tgtEl>
                                      </p:cBhvr>
                                    </p:animEffect>
                                    <p:set>
                                      <p:cBhvr>
                                        <p:cTn id="33" dur="1" fill="hold">
                                          <p:stCondLst>
                                            <p:cond delay="4999"/>
                                          </p:stCondLst>
                                        </p:cTn>
                                        <p:tgtEl>
                                          <p:spTgt spid="7"/>
                                        </p:tgtEl>
                                        <p:attrNameLst>
                                          <p:attrName>style.visibility</p:attrName>
                                        </p:attrNameLst>
                                      </p:cBhvr>
                                      <p:to>
                                        <p:strVal val="hidden"/>
                                      </p:to>
                                    </p:set>
                                  </p:childTnLst>
                                </p:cTn>
                              </p:par>
                            </p:childTnLst>
                          </p:cTn>
                        </p:par>
                        <p:par>
                          <p:cTn id="34" fill="hold">
                            <p:stCondLst>
                              <p:cond delay="5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1"/>
                                          </p:val>
                                        </p:tav>
                                        <p:tav tm="100000">
                                          <p:val>
                                            <p:strVal val="#ppt_x"/>
                                          </p:val>
                                        </p:tav>
                                      </p:tavLst>
                                    </p:anim>
                                    <p:anim calcmode="lin" valueType="num">
                                      <p:cBhvr>
                                        <p:cTn id="39" dur="1000" fill="hold"/>
                                        <p:tgtEl>
                                          <p:spTgt spid="11"/>
                                        </p:tgtEl>
                                        <p:attrNameLst>
                                          <p:attrName>ppt_y</p:attrName>
                                        </p:attrNameLst>
                                      </p:cBhvr>
                                      <p:tavLst>
                                        <p:tav tm="0">
                                          <p:val>
                                            <p:strVal val="#ppt_y"/>
                                          </p:val>
                                        </p:tav>
                                        <p:tav tm="100000">
                                          <p:val>
                                            <p:strVal val="#ppt_y"/>
                                          </p:val>
                                        </p:tav>
                                      </p:tavLst>
                                    </p:anim>
                                  </p:childTnLst>
                                </p:cTn>
                              </p:par>
                              <p:par>
                                <p:cTn id="40" presetID="17" presetClass="entr" presetSubtype="4" fill="hold" nodeType="withEffect">
                                  <p:stCondLst>
                                    <p:cond delay="8000"/>
                                  </p:stCondLst>
                                  <p:childTnLst>
                                    <p:set>
                                      <p:cBhvr>
                                        <p:cTn id="41" dur="1" fill="hold">
                                          <p:stCondLst>
                                            <p:cond delay="0"/>
                                          </p:stCondLst>
                                        </p:cTn>
                                        <p:tgtEl>
                                          <p:spTgt spid="13"/>
                                        </p:tgtEl>
                                        <p:attrNameLst>
                                          <p:attrName>style.visibility</p:attrName>
                                        </p:attrNameLst>
                                      </p:cBhvr>
                                      <p:to>
                                        <p:strVal val="visible"/>
                                      </p:to>
                                    </p:set>
                                    <p:anim calcmode="lin" valueType="num">
                                      <p:cBhvr>
                                        <p:cTn id="42" dur="2000" fill="hold"/>
                                        <p:tgtEl>
                                          <p:spTgt spid="13"/>
                                        </p:tgtEl>
                                        <p:attrNameLst>
                                          <p:attrName>ppt_x</p:attrName>
                                        </p:attrNameLst>
                                      </p:cBhvr>
                                      <p:tavLst>
                                        <p:tav tm="0">
                                          <p:val>
                                            <p:strVal val="#ppt_x"/>
                                          </p:val>
                                        </p:tav>
                                        <p:tav tm="100000">
                                          <p:val>
                                            <p:strVal val="#ppt_x"/>
                                          </p:val>
                                        </p:tav>
                                      </p:tavLst>
                                    </p:anim>
                                    <p:anim calcmode="lin" valueType="num">
                                      <p:cBhvr>
                                        <p:cTn id="43" dur="2000" fill="hold"/>
                                        <p:tgtEl>
                                          <p:spTgt spid="13"/>
                                        </p:tgtEl>
                                        <p:attrNameLst>
                                          <p:attrName>ppt_y</p:attrName>
                                        </p:attrNameLst>
                                      </p:cBhvr>
                                      <p:tavLst>
                                        <p:tav tm="0">
                                          <p:val>
                                            <p:strVal val="#ppt_y+#ppt_h/2"/>
                                          </p:val>
                                        </p:tav>
                                        <p:tav tm="100000">
                                          <p:val>
                                            <p:strVal val="#ppt_y"/>
                                          </p:val>
                                        </p:tav>
                                      </p:tavLst>
                                    </p:anim>
                                    <p:anim calcmode="lin" valueType="num">
                                      <p:cBhvr>
                                        <p:cTn id="44" dur="2000" fill="hold"/>
                                        <p:tgtEl>
                                          <p:spTgt spid="13"/>
                                        </p:tgtEl>
                                        <p:attrNameLst>
                                          <p:attrName>ppt_w</p:attrName>
                                        </p:attrNameLst>
                                      </p:cBhvr>
                                      <p:tavLst>
                                        <p:tav tm="0">
                                          <p:val>
                                            <p:strVal val="#ppt_w"/>
                                          </p:val>
                                        </p:tav>
                                        <p:tav tm="100000">
                                          <p:val>
                                            <p:strVal val="#ppt_w"/>
                                          </p:val>
                                        </p:tav>
                                      </p:tavLst>
                                    </p:anim>
                                    <p:anim calcmode="lin" valueType="num">
                                      <p:cBhvr>
                                        <p:cTn id="45" dur="20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14" grpId="0" animBg="1"/>
      <p:bldP spid="14" grpId="1" animBg="1"/>
      <p:bldP spid="14" grpId="2" animBg="1"/>
      <p:bldP spid="11"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www_360z_net-039-615x388 - copia.jpg"/>
          <p:cNvPicPr>
            <a:picLocks noGrp="1" noChangeAspect="1"/>
          </p:cNvPicPr>
          <p:nvPr>
            <p:ph idx="1"/>
          </p:nvPr>
        </p:nvPicPr>
        <p:blipFill>
          <a:blip r:embed="rId2" cstate="print"/>
          <a:srcRect/>
          <a:stretch>
            <a:fillRect/>
          </a:stretch>
        </p:blipFill>
        <p:spPr>
          <a:xfrm>
            <a:off x="0" y="193675"/>
            <a:ext cx="9144000" cy="532765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1" name="3 Marcador de contenido" descr="www_360z_net-039-615x388 - copia.jpg"/>
          <p:cNvPicPr>
            <a:picLocks noChangeAspect="1"/>
          </p:cNvPicPr>
          <p:nvPr/>
        </p:nvPicPr>
        <p:blipFill>
          <a:blip r:embed="rId2" cstate="print"/>
          <a:srcRect/>
          <a:stretch>
            <a:fillRect/>
          </a:stretch>
        </p:blipFill>
        <p:spPr bwMode="auto">
          <a:xfrm>
            <a:off x="0" y="193675"/>
            <a:ext cx="9144000" cy="5327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193675"/>
            <a:ext cx="9144000" cy="5327650"/>
          </a:xfrm>
          <a:prstGeom prst="rect">
            <a:avLst/>
          </a:prstGeom>
          <a:solidFill>
            <a:schemeClr val="tx1">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193675"/>
            <a:ext cx="9144000" cy="5327650"/>
          </a:xfrm>
          <a:prstGeom prst="rect">
            <a:avLst/>
          </a:prstGeom>
          <a:solidFill>
            <a:srgbClr val="C00000">
              <a:alpha val="54902"/>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9144000" cy="193675"/>
          </a:xfrm>
          <a:prstGeom prst="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162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5521325"/>
            <a:ext cx="9144000" cy="193675"/>
          </a:xfrm>
          <a:prstGeom prst="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0000">
        <p14:conveyor dir="l"/>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fltVal val="0"/>
                                          </p:val>
                                        </p:tav>
                                        <p:tav tm="100000">
                                          <p:val>
                                            <p:strVal val="#ppt_w"/>
                                          </p:val>
                                        </p:tav>
                                      </p:tavLst>
                                    </p:anim>
                                    <p:anim calcmode="lin" valueType="num">
                                      <p:cBhvr>
                                        <p:cTn id="8" dur="5000" fill="hold"/>
                                        <p:tgtEl>
                                          <p:spTgt spid="8"/>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0" fill="hold"/>
                                        <p:tgtEl>
                                          <p:spTgt spid="10"/>
                                        </p:tgtEl>
                                        <p:attrNameLst>
                                          <p:attrName>ppt_w</p:attrName>
                                        </p:attrNameLst>
                                      </p:cBhvr>
                                      <p:tavLst>
                                        <p:tav tm="0">
                                          <p:val>
                                            <p:fltVal val="0"/>
                                          </p:val>
                                        </p:tav>
                                        <p:tav tm="100000">
                                          <p:val>
                                            <p:strVal val="#ppt_w"/>
                                          </p:val>
                                        </p:tav>
                                      </p:tavLst>
                                    </p:anim>
                                    <p:anim calcmode="lin" valueType="num">
                                      <p:cBhvr>
                                        <p:cTn id="12" dur="5000" fill="hold"/>
                                        <p:tgtEl>
                                          <p:spTgt spid="10"/>
                                        </p:tgtEl>
                                        <p:attrNameLst>
                                          <p:attrName>ppt_h</p:attrName>
                                        </p:attrNameLst>
                                      </p:cBhvr>
                                      <p:tavLst>
                                        <p:tav tm="0">
                                          <p:val>
                                            <p:strVal val="#ppt_h"/>
                                          </p:val>
                                        </p:tav>
                                        <p:tav tm="100000">
                                          <p:val>
                                            <p:strVal val="#ppt_h"/>
                                          </p:val>
                                        </p:tav>
                                      </p:tavLst>
                                    </p:anim>
                                  </p:childTnLst>
                                </p:cTn>
                              </p:par>
                              <p:par>
                                <p:cTn id="13" presetID="16" presetClass="exit" presetSubtype="42" fill="hold" nodeType="withEffect">
                                  <p:stCondLst>
                                    <p:cond delay="0"/>
                                  </p:stCondLst>
                                  <p:childTnLst>
                                    <p:animEffect transition="out" filter="barn(outHorizontal)">
                                      <p:cBhvr>
                                        <p:cTn id="14" dur="5000"/>
                                        <p:tgtEl>
                                          <p:spTgt spid="7"/>
                                        </p:tgtEl>
                                      </p:cBhvr>
                                    </p:animEffect>
                                    <p:set>
                                      <p:cBhvr>
                                        <p:cTn id="15" dur="1" fill="hold">
                                          <p:stCondLst>
                                            <p:cond delay="4999"/>
                                          </p:stCondLst>
                                        </p:cTn>
                                        <p:tgtEl>
                                          <p:spTgt spid="7"/>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5000"/>
                                        <p:tgtEl>
                                          <p:spTgt spid="9"/>
                                        </p:tgtEl>
                                      </p:cBhvr>
                                    </p:animEffect>
                                    <p:set>
                                      <p:cBhvr>
                                        <p:cTn id="18" dur="1" fill="hold">
                                          <p:stCondLst>
                                            <p:cond delay="4999"/>
                                          </p:stCondLst>
                                        </p:cTn>
                                        <p:tgtEl>
                                          <p:spTgt spid="9"/>
                                        </p:tgtEl>
                                        <p:attrNameLst>
                                          <p:attrName>style.visibility</p:attrName>
                                        </p:attrNameLst>
                                      </p:cBhvr>
                                      <p:to>
                                        <p:strVal val="hidden"/>
                                      </p:to>
                                    </p:set>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5000"/>
                                        <p:tgtEl>
                                          <p:spTgt spid="4"/>
                                        </p:tgtEl>
                                      </p:cBhvr>
                                    </p:animEffect>
                                  </p:childTnLst>
                                </p:cTn>
                              </p:par>
                              <p:par>
                                <p:cTn id="22" presetID="23"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fltVal val="0"/>
                                          </p:val>
                                        </p:tav>
                                        <p:tav tm="100000">
                                          <p:val>
                                            <p:strVal val="#ppt_w"/>
                                          </p:val>
                                        </p:tav>
                                      </p:tavLst>
                                    </p:anim>
                                    <p:anim calcmode="lin" valueType="num">
                                      <p:cBhvr>
                                        <p:cTn id="25" dur="5000" fill="hold"/>
                                        <p:tgtEl>
                                          <p:spTgt spid="4"/>
                                        </p:tgtEl>
                                        <p:attrNameLst>
                                          <p:attrName>ppt_h</p:attrName>
                                        </p:attrNameLst>
                                      </p:cBhvr>
                                      <p:tavLst>
                                        <p:tav tm="0">
                                          <p:val>
                                            <p:fltVal val="0"/>
                                          </p:val>
                                        </p:tav>
                                        <p:tav tm="100000">
                                          <p:val>
                                            <p:strVal val="#ppt_h"/>
                                          </p:val>
                                        </p:tav>
                                      </p:tavLst>
                                    </p:anim>
                                  </p:childTnLst>
                                </p:cTn>
                              </p:par>
                              <p:par>
                                <p:cTn id="26" presetID="19" presetClass="entr" presetSubtype="5"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0" fill="hold"/>
                                        <p:tgtEl>
                                          <p:spTgt spid="4"/>
                                        </p:tgtEl>
                                        <p:attrNameLst>
                                          <p:attrName>ppt_w</p:attrName>
                                        </p:attrNameLst>
                                      </p:cBhvr>
                                      <p:tavLst>
                                        <p:tav tm="0">
                                          <p:val>
                                            <p:strVal val="#ppt_w"/>
                                          </p:val>
                                        </p:tav>
                                        <p:tav tm="100000">
                                          <p:val>
                                            <p:strVal val="#ppt_w"/>
                                          </p:val>
                                        </p:tav>
                                      </p:tavLst>
                                    </p:anim>
                                    <p:anim calcmode="lin" valueType="num">
                                      <p:cBhvr>
                                        <p:cTn id="29" dur="5000" fill="hold"/>
                                        <p:tgtEl>
                                          <p:spTgt spid="4"/>
                                        </p:tgtEl>
                                        <p:attrNameLst>
                                          <p:attrName>ppt_h</p:attrName>
                                        </p:attrNameLst>
                                      </p:cBhvr>
                                      <p:tavLst>
                                        <p:tav tm="0" fmla="#ppt_h*sin(2.5*pi*$)">
                                          <p:val>
                                            <p:fltVal val="0"/>
                                          </p:val>
                                        </p:tav>
                                        <p:tav tm="100000">
                                          <p:val>
                                            <p:fltVal val="1"/>
                                          </p:val>
                                        </p:tav>
                                      </p:tavLst>
                                    </p:anim>
                                  </p:childTnLst>
                                </p:cTn>
                              </p:par>
                              <p:par>
                                <p:cTn id="30" presetID="8" presetClass="entr" presetSubtype="16"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diamond(in)">
                                      <p:cBhvr>
                                        <p:cTn id="32" dur="5000"/>
                                        <p:tgtEl>
                                          <p:spTgt spid="11"/>
                                        </p:tgtEl>
                                      </p:cBhvr>
                                    </p:animEffect>
                                  </p:childTnLst>
                                </p:cTn>
                              </p:par>
                              <p:par>
                                <p:cTn id="33" presetID="23" presetClass="entr" presetSubtype="272"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0" fill="hold"/>
                                        <p:tgtEl>
                                          <p:spTgt spid="11"/>
                                        </p:tgtEl>
                                        <p:attrNameLst>
                                          <p:attrName>ppt_w</p:attrName>
                                        </p:attrNameLst>
                                      </p:cBhvr>
                                      <p:tavLst>
                                        <p:tav tm="0">
                                          <p:val>
                                            <p:strVal val="2/3*#ppt_w"/>
                                          </p:val>
                                        </p:tav>
                                        <p:tav tm="100000">
                                          <p:val>
                                            <p:strVal val="#ppt_w"/>
                                          </p:val>
                                        </p:tav>
                                      </p:tavLst>
                                    </p:anim>
                                    <p:anim calcmode="lin" valueType="num">
                                      <p:cBhvr>
                                        <p:cTn id="36" dur="5000" fill="hold"/>
                                        <p:tgtEl>
                                          <p:spTgt spid="11"/>
                                        </p:tgtEl>
                                        <p:attrNameLst>
                                          <p:attrName>ppt_h</p:attrName>
                                        </p:attrNameLst>
                                      </p:cBhvr>
                                      <p:tavLst>
                                        <p:tav tm="0">
                                          <p:val>
                                            <p:strVal val="2/3*#ppt_h"/>
                                          </p:val>
                                        </p:tav>
                                        <p:tav tm="100000">
                                          <p:val>
                                            <p:strVal val="#ppt_h"/>
                                          </p:val>
                                        </p:tav>
                                      </p:tavLst>
                                    </p:anim>
                                  </p:childTnLst>
                                </p:cTn>
                              </p:par>
                              <p:par>
                                <p:cTn id="37" presetID="19" presetClass="entr" presetSubtype="5"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5000" fill="hold"/>
                                        <p:tgtEl>
                                          <p:spTgt spid="11"/>
                                        </p:tgtEl>
                                        <p:attrNameLst>
                                          <p:attrName>ppt_w</p:attrName>
                                        </p:attrNameLst>
                                      </p:cBhvr>
                                      <p:tavLst>
                                        <p:tav tm="0">
                                          <p:val>
                                            <p:strVal val="#ppt_w"/>
                                          </p:val>
                                        </p:tav>
                                        <p:tav tm="100000">
                                          <p:val>
                                            <p:strVal val="#ppt_w"/>
                                          </p:val>
                                        </p:tav>
                                      </p:tavLst>
                                    </p:anim>
                                    <p:anim calcmode="lin" valueType="num">
                                      <p:cBhvr>
                                        <p:cTn id="40" dur="5000" fill="hold"/>
                                        <p:tgtEl>
                                          <p:spTgt spid="11"/>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693430.jpg"/>
          <p:cNvPicPr>
            <a:picLocks noChangeAspect="1"/>
          </p:cNvPicPr>
          <p:nvPr/>
        </p:nvPicPr>
        <p:blipFill>
          <a:blip r:embed="rId2" cstate="print"/>
          <a:srcRect/>
          <a:stretch>
            <a:fillRect/>
          </a:stretch>
        </p:blipFill>
        <p:spPr bwMode="auto">
          <a:xfrm>
            <a:off x="36513" y="336550"/>
            <a:ext cx="9107487" cy="50419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336550"/>
          </a:xfrm>
          <a:prstGeom prst="rect">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5378450"/>
            <a:ext cx="9144000" cy="336550"/>
          </a:xfrm>
          <a:prstGeom prst="rect">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336550"/>
            <a:ext cx="9144000" cy="5041900"/>
          </a:xfrm>
          <a:prstGeom prst="rect">
            <a:avLst/>
          </a:prstGeom>
          <a:solidFill>
            <a:srgbClr val="FF0000">
              <a:alpha val="54902"/>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50825" y="576263"/>
            <a:ext cx="8642350" cy="4500562"/>
          </a:xfrm>
          <a:prstGeom prst="rect">
            <a:avLst/>
          </a:prstGeom>
          <a:solidFill>
            <a:schemeClr val="tx1">
              <a:lumMod val="9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357188" y="4227513"/>
            <a:ext cx="3714750" cy="52228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r>
              <a:rPr lang="es-ES" sz="2800">
                <a:effectLst>
                  <a:outerShdw blurRad="38100" dist="38100" dir="2700000" algn="tl">
                    <a:srgbClr val="1F497D"/>
                  </a:outerShdw>
                </a:effectLst>
                <a:latin typeface="Harrington" pitchFamily="82" charset="0"/>
              </a:rPr>
              <a:t>   </a:t>
            </a:r>
            <a:endParaRPr lang="es-ES" sz="2800">
              <a:latin typeface="Calibri" pitchFamily="34" charset="0"/>
            </a:endParaRPr>
          </a:p>
        </p:txBody>
      </p:sp>
      <p:sp>
        <p:nvSpPr>
          <p:cNvPr id="10" name="9 CuadroTexto"/>
          <p:cNvSpPr txBox="1"/>
          <p:nvPr/>
        </p:nvSpPr>
        <p:spPr>
          <a:xfrm>
            <a:off x="684213" y="4441825"/>
            <a:ext cx="80645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medio de la trama, cientos de vecinos y visitantes llevan desde el viernes sin perder el compás de la recreación histórica de lo que sucedió en este pueblo serrano en Mayo de 1810.</a:t>
            </a:r>
          </a:p>
        </p:txBody>
      </p:sp>
    </p:spTree>
  </p:cSld>
  <p:clrMapOvr>
    <a:masterClrMapping/>
  </p:clrMapOvr>
  <mc:AlternateContent xmlns:mc="http://schemas.openxmlformats.org/markup-compatibility/2006">
    <mc:Choice xmlns:p14="http://schemas.microsoft.com/office/powerpoint/2010/main" Requires="p14">
      <p:transition spd="slow" p14:dur="2250" advTm="25000">
        <p14:conveyor dir="l"/>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5000"/>
                                        <p:tgtEl>
                                          <p:spTgt spid="4"/>
                                        </p:tgtEl>
                                      </p:cBhvr>
                                    </p:animEffect>
                                  </p:childTnLst>
                                </p:cTn>
                              </p:par>
                              <p:par>
                                <p:cTn id="18" presetID="1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plus(in)">
                                      <p:cBhvr>
                                        <p:cTn id="20" dur="5000"/>
                                        <p:tgtEl>
                                          <p:spTgt spid="5"/>
                                        </p:tgtEl>
                                      </p:cBhvr>
                                    </p:animEffect>
                                  </p:childTnLst>
                                </p:cTn>
                              </p:par>
                              <p:par>
                                <p:cTn id="21" presetID="13" presetClass="entr" presetSubtype="16"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plus(in)">
                                      <p:cBhvr>
                                        <p:cTn id="23" dur="5000"/>
                                        <p:tgtEl>
                                          <p:spTgt spid="6"/>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1"/>
                                          </p:val>
                                        </p:tav>
                                        <p:tav tm="100000">
                                          <p:val>
                                            <p:strVal val="#ppt_x"/>
                                          </p:val>
                                        </p:tav>
                                      </p:tavLst>
                                    </p:anim>
                                    <p:anim calcmode="lin" valueType="num">
                                      <p:cBhvr>
                                        <p:cTn id="29"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53063.jpg"/>
          <p:cNvPicPr>
            <a:picLocks noChangeAspect="1"/>
          </p:cNvPicPr>
          <p:nvPr/>
        </p:nvPicPr>
        <p:blipFill>
          <a:blip r:embed="rId2" cstate="print"/>
          <a:srcRect/>
          <a:stretch>
            <a:fillRect/>
          </a:stretch>
        </p:blipFill>
        <p:spPr bwMode="auto">
          <a:xfrm>
            <a:off x="0" y="409575"/>
            <a:ext cx="9144000" cy="48958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409575"/>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5305425"/>
            <a:ext cx="9144000" cy="409575"/>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409575"/>
            <a:ext cx="9144000" cy="4895850"/>
          </a:xfrm>
          <a:prstGeom prst="rect">
            <a:avLst/>
          </a:prstGeom>
          <a:solidFill>
            <a:schemeClr val="accent2">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409575"/>
            <a:ext cx="9144000" cy="4895850"/>
          </a:xfrm>
          <a:prstGeom prst="rect">
            <a:avLst/>
          </a:prstGeom>
          <a:solidFill>
            <a:schemeClr val="tx1">
              <a:lumMod val="9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0000">
        <p14:conveyor dir="r"/>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0"/>
                                        <p:tgtEl>
                                          <p:spTgt spid="6"/>
                                        </p:tgtEl>
                                      </p:cBhvr>
                                    </p:animEffect>
                                  </p:childTnLst>
                                </p:cTn>
                              </p:par>
                              <p:par>
                                <p:cTn id="11" presetID="16" presetClass="exit" presetSubtype="42" fill="hold" nodeType="withEffect">
                                  <p:stCondLst>
                                    <p:cond delay="0"/>
                                  </p:stCondLst>
                                  <p:childTnLst>
                                    <p:animEffect transition="out" filter="barn(out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42" fill="hold" nodeType="withEffect">
                                  <p:stCondLst>
                                    <p:cond delay="0"/>
                                  </p:stCondLst>
                                  <p:childTnLst>
                                    <p:animEffect transition="out" filter="barn(outHorizont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5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fltVal val="0"/>
                                          </p:val>
                                        </p:tav>
                                        <p:tav tm="100000">
                                          <p:val>
                                            <p:strVal val="#ppt_h"/>
                                          </p:val>
                                        </p:tav>
                                      </p:tavLst>
                                    </p:anim>
                                  </p:childTnLst>
                                </p:cTn>
                              </p:par>
                              <p:par>
                                <p:cTn id="24" presetID="16" presetClass="entr" presetSubtype="37"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outVertical)">
                                      <p:cBhvr>
                                        <p:cTn id="2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IMGP2447 [Desktop Resolution].jpg"/>
          <p:cNvPicPr>
            <a:picLocks noChangeAspect="1"/>
          </p:cNvPicPr>
          <p:nvPr/>
        </p:nvPicPr>
        <p:blipFill>
          <a:blip r:embed="rId2" cstate="print"/>
          <a:stretch>
            <a:fillRect/>
          </a:stretch>
        </p:blipFill>
        <p:spPr>
          <a:xfrm flipH="1">
            <a:off x="11670679" y="6667527"/>
            <a:ext cx="74644" cy="45208"/>
          </a:xfrm>
          <a:prstGeom prst="rect">
            <a:avLst/>
          </a:prstGeom>
          <a:scene3d>
            <a:camera prst="orthographicFront"/>
            <a:lightRig rig="threePt" dir="t"/>
          </a:scene3d>
          <a:sp3d>
            <a:bevelT w="152400" h="50800" prst="softRound"/>
          </a:sp3d>
        </p:spPr>
      </p:pic>
      <p:sp>
        <p:nvSpPr>
          <p:cNvPr id="8" name="7 Rectángulo"/>
          <p:cNvSpPr/>
          <p:nvPr/>
        </p:nvSpPr>
        <p:spPr>
          <a:xfrm flipH="1" flipV="1">
            <a:off x="9786973" y="6191273"/>
            <a:ext cx="45719" cy="38099"/>
          </a:xfrm>
          <a:prstGeom prst="rect">
            <a:avLst/>
          </a:prstGeom>
          <a:solidFill>
            <a:schemeClr val="tx2">
              <a:lumMod val="75000"/>
              <a:alpha val="7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0" name="9 Imagen" descr="ronda_h_08.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1" name="10 Retraso"/>
          <p:cNvSpPr/>
          <p:nvPr/>
        </p:nvSpPr>
        <p:spPr>
          <a:xfrm rot="16200000">
            <a:off x="-1321593" y="1321593"/>
            <a:ext cx="5715000" cy="3071813"/>
          </a:xfrm>
          <a:prstGeom prst="flowChartDelay">
            <a:avLst/>
          </a:prstGeom>
          <a:solidFill>
            <a:schemeClr val="tx1">
              <a:lumMod val="9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traso"/>
          <p:cNvSpPr/>
          <p:nvPr/>
        </p:nvSpPr>
        <p:spPr>
          <a:xfrm rot="5400000">
            <a:off x="1714501" y="1344612"/>
            <a:ext cx="5715000" cy="3025775"/>
          </a:xfrm>
          <a:prstGeom prst="flowChartDelay">
            <a:avLst/>
          </a:prstGeom>
          <a:solidFill>
            <a:schemeClr val="accent3">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traso"/>
          <p:cNvSpPr/>
          <p:nvPr/>
        </p:nvSpPr>
        <p:spPr>
          <a:xfrm rot="16200000">
            <a:off x="4750594" y="1321594"/>
            <a:ext cx="5715000" cy="3071812"/>
          </a:xfrm>
          <a:prstGeom prst="flowChartDelay">
            <a:avLst/>
          </a:prstGeom>
          <a:solidFill>
            <a:schemeClr val="tx1">
              <a:lumMod val="9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10000">
        <p15:prstTrans prst="pageCurlDouble"/>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11"/>
                                        </p:tgtEl>
                                      </p:cBhvr>
                                    </p:animEffect>
                                    <p:set>
                                      <p:cBhvr>
                                        <p:cTn id="7" dur="1" fill="hold">
                                          <p:stCondLst>
                                            <p:cond delay="4999"/>
                                          </p:stCondLst>
                                        </p:cTn>
                                        <p:tgtEl>
                                          <p:spTgt spid="11"/>
                                        </p:tgtEl>
                                        <p:attrNameLst>
                                          <p:attrName>style.visibility</p:attrName>
                                        </p:attrNameLst>
                                      </p:cBhvr>
                                      <p:to>
                                        <p:strVal val="hidden"/>
                                      </p:to>
                                    </p:set>
                                  </p:childTnLst>
                                </p:cTn>
                              </p:par>
                              <p:par>
                                <p:cTn id="8" presetID="17" presetClass="exit" presetSubtype="1" fill="hold" grpId="0" nodeType="withEffect">
                                  <p:stCondLst>
                                    <p:cond delay="0"/>
                                  </p:stCondLst>
                                  <p:childTnLst>
                                    <p:anim calcmode="lin" valueType="num">
                                      <p:cBhvr>
                                        <p:cTn id="9" dur="5000"/>
                                        <p:tgtEl>
                                          <p:spTgt spid="11"/>
                                        </p:tgtEl>
                                        <p:attrNameLst>
                                          <p:attrName>ppt_x</p:attrName>
                                        </p:attrNameLst>
                                      </p:cBhvr>
                                      <p:tavLst>
                                        <p:tav tm="0">
                                          <p:val>
                                            <p:strVal val="ppt_x"/>
                                          </p:val>
                                        </p:tav>
                                        <p:tav tm="100000">
                                          <p:val>
                                            <p:strVal val="ppt_x"/>
                                          </p:val>
                                        </p:tav>
                                      </p:tavLst>
                                    </p:anim>
                                    <p:anim calcmode="lin" valueType="num">
                                      <p:cBhvr>
                                        <p:cTn id="10" dur="5000"/>
                                        <p:tgtEl>
                                          <p:spTgt spid="11"/>
                                        </p:tgtEl>
                                        <p:attrNameLst>
                                          <p:attrName>ppt_y</p:attrName>
                                        </p:attrNameLst>
                                      </p:cBhvr>
                                      <p:tavLst>
                                        <p:tav tm="0">
                                          <p:val>
                                            <p:strVal val="ppt_y"/>
                                          </p:val>
                                        </p:tav>
                                        <p:tav tm="100000">
                                          <p:val>
                                            <p:strVal val="ppt_y-ppt_h/2"/>
                                          </p:val>
                                        </p:tav>
                                      </p:tavLst>
                                    </p:anim>
                                    <p:anim calcmode="lin" valueType="num">
                                      <p:cBhvr>
                                        <p:cTn id="11" dur="5000"/>
                                        <p:tgtEl>
                                          <p:spTgt spid="11"/>
                                        </p:tgtEl>
                                        <p:attrNameLst>
                                          <p:attrName>ppt_w</p:attrName>
                                        </p:attrNameLst>
                                      </p:cBhvr>
                                      <p:tavLst>
                                        <p:tav tm="0">
                                          <p:val>
                                            <p:strVal val="ppt_w"/>
                                          </p:val>
                                        </p:tav>
                                        <p:tav tm="100000">
                                          <p:val>
                                            <p:strVal val="ppt_w"/>
                                          </p:val>
                                        </p:tav>
                                      </p:tavLst>
                                    </p:anim>
                                    <p:anim calcmode="lin" valueType="num">
                                      <p:cBhvr>
                                        <p:cTn id="12" dur="5000"/>
                                        <p:tgtEl>
                                          <p:spTgt spid="11"/>
                                        </p:tgtEl>
                                        <p:attrNameLst>
                                          <p:attrName>ppt_h</p:attrName>
                                        </p:attrNameLst>
                                      </p:cBhvr>
                                      <p:tavLst>
                                        <p:tav tm="0">
                                          <p:val>
                                            <p:strVal val="ppt_h"/>
                                          </p:val>
                                        </p:tav>
                                        <p:tav tm="100000">
                                          <p:val>
                                            <p:fltVal val="0"/>
                                          </p:val>
                                        </p:tav>
                                      </p:tavLst>
                                    </p:anim>
                                    <p:set>
                                      <p:cBhvr>
                                        <p:cTn id="13" dur="1" fill="hold">
                                          <p:stCondLst>
                                            <p:cond delay="4999"/>
                                          </p:stCondLst>
                                        </p:cTn>
                                        <p:tgtEl>
                                          <p:spTgt spid="11"/>
                                        </p:tgtEl>
                                        <p:attrNameLst>
                                          <p:attrName>style.visibility</p:attrName>
                                        </p:attrNameLst>
                                      </p:cBhvr>
                                      <p:to>
                                        <p:strVal val="hidden"/>
                                      </p:to>
                                    </p:set>
                                  </p:childTnLst>
                                </p:cTn>
                              </p:par>
                              <p:par>
                                <p:cTn id="14" presetID="6" presetClass="exit" presetSubtype="32" fill="hold" nodeType="withEffect">
                                  <p:stCondLst>
                                    <p:cond delay="0"/>
                                  </p:stCondLst>
                                  <p:childTnLst>
                                    <p:animEffect transition="out" filter="circle(out)">
                                      <p:cBhvr>
                                        <p:cTn id="15" dur="5000"/>
                                        <p:tgtEl>
                                          <p:spTgt spid="12"/>
                                        </p:tgtEl>
                                      </p:cBhvr>
                                    </p:animEffect>
                                    <p:set>
                                      <p:cBhvr>
                                        <p:cTn id="16" dur="1" fill="hold">
                                          <p:stCondLst>
                                            <p:cond delay="4999"/>
                                          </p:stCondLst>
                                        </p:cTn>
                                        <p:tgtEl>
                                          <p:spTgt spid="12"/>
                                        </p:tgtEl>
                                        <p:attrNameLst>
                                          <p:attrName>style.visibility</p:attrName>
                                        </p:attrNameLst>
                                      </p:cBhvr>
                                      <p:to>
                                        <p:strVal val="hidden"/>
                                      </p:to>
                                    </p:set>
                                  </p:childTnLst>
                                </p:cTn>
                              </p:par>
                              <p:par>
                                <p:cTn id="17" presetID="17" presetClass="exit" presetSubtype="4" fill="hold" grpId="0" nodeType="withEffect">
                                  <p:stCondLst>
                                    <p:cond delay="0"/>
                                  </p:stCondLst>
                                  <p:childTnLst>
                                    <p:anim calcmode="lin" valueType="num">
                                      <p:cBhvr>
                                        <p:cTn id="18" dur="5000"/>
                                        <p:tgtEl>
                                          <p:spTgt spid="12"/>
                                        </p:tgtEl>
                                        <p:attrNameLst>
                                          <p:attrName>ppt_x</p:attrName>
                                        </p:attrNameLst>
                                      </p:cBhvr>
                                      <p:tavLst>
                                        <p:tav tm="0">
                                          <p:val>
                                            <p:strVal val="ppt_x"/>
                                          </p:val>
                                        </p:tav>
                                        <p:tav tm="100000">
                                          <p:val>
                                            <p:strVal val="ppt_x"/>
                                          </p:val>
                                        </p:tav>
                                      </p:tavLst>
                                    </p:anim>
                                    <p:anim calcmode="lin" valueType="num">
                                      <p:cBhvr>
                                        <p:cTn id="19" dur="5000"/>
                                        <p:tgtEl>
                                          <p:spTgt spid="12"/>
                                        </p:tgtEl>
                                        <p:attrNameLst>
                                          <p:attrName>ppt_y</p:attrName>
                                        </p:attrNameLst>
                                      </p:cBhvr>
                                      <p:tavLst>
                                        <p:tav tm="0">
                                          <p:val>
                                            <p:strVal val="ppt_y"/>
                                          </p:val>
                                        </p:tav>
                                        <p:tav tm="100000">
                                          <p:val>
                                            <p:strVal val="ppt_y+ppt_h/2"/>
                                          </p:val>
                                        </p:tav>
                                      </p:tavLst>
                                    </p:anim>
                                    <p:anim calcmode="lin" valueType="num">
                                      <p:cBhvr>
                                        <p:cTn id="20" dur="5000"/>
                                        <p:tgtEl>
                                          <p:spTgt spid="12"/>
                                        </p:tgtEl>
                                        <p:attrNameLst>
                                          <p:attrName>ppt_w</p:attrName>
                                        </p:attrNameLst>
                                      </p:cBhvr>
                                      <p:tavLst>
                                        <p:tav tm="0">
                                          <p:val>
                                            <p:strVal val="ppt_w"/>
                                          </p:val>
                                        </p:tav>
                                        <p:tav tm="100000">
                                          <p:val>
                                            <p:strVal val="ppt_w"/>
                                          </p:val>
                                        </p:tav>
                                      </p:tavLst>
                                    </p:anim>
                                    <p:anim calcmode="lin" valueType="num">
                                      <p:cBhvr>
                                        <p:cTn id="21" dur="5000"/>
                                        <p:tgtEl>
                                          <p:spTgt spid="12"/>
                                        </p:tgtEl>
                                        <p:attrNameLst>
                                          <p:attrName>ppt_h</p:attrName>
                                        </p:attrNameLst>
                                      </p:cBhvr>
                                      <p:tavLst>
                                        <p:tav tm="0">
                                          <p:val>
                                            <p:strVal val="ppt_h"/>
                                          </p:val>
                                        </p:tav>
                                        <p:tav tm="100000">
                                          <p:val>
                                            <p:fltVal val="0"/>
                                          </p:val>
                                        </p:tav>
                                      </p:tavLst>
                                    </p:anim>
                                    <p:set>
                                      <p:cBhvr>
                                        <p:cTn id="22" dur="1" fill="hold">
                                          <p:stCondLst>
                                            <p:cond delay="4999"/>
                                          </p:stCondLst>
                                        </p:cTn>
                                        <p:tgtEl>
                                          <p:spTgt spid="12"/>
                                        </p:tgtEl>
                                        <p:attrNameLst>
                                          <p:attrName>style.visibility</p:attrName>
                                        </p:attrNameLst>
                                      </p:cBhvr>
                                      <p:to>
                                        <p:strVal val="hidden"/>
                                      </p:to>
                                    </p:set>
                                  </p:childTnLst>
                                </p:cTn>
                              </p:par>
                              <p:par>
                                <p:cTn id="23" presetID="6" presetClass="exit" presetSubtype="32" fill="hold" nodeType="withEffect">
                                  <p:stCondLst>
                                    <p:cond delay="0"/>
                                  </p:stCondLst>
                                  <p:childTnLst>
                                    <p:animEffect transition="out" filter="circle(out)">
                                      <p:cBhvr>
                                        <p:cTn id="24" dur="5000"/>
                                        <p:tgtEl>
                                          <p:spTgt spid="13"/>
                                        </p:tgtEl>
                                      </p:cBhvr>
                                    </p:animEffect>
                                    <p:set>
                                      <p:cBhvr>
                                        <p:cTn id="25" dur="1" fill="hold">
                                          <p:stCondLst>
                                            <p:cond delay="4999"/>
                                          </p:stCondLst>
                                        </p:cTn>
                                        <p:tgtEl>
                                          <p:spTgt spid="13"/>
                                        </p:tgtEl>
                                        <p:attrNameLst>
                                          <p:attrName>style.visibility</p:attrName>
                                        </p:attrNameLst>
                                      </p:cBhvr>
                                      <p:to>
                                        <p:strVal val="hidden"/>
                                      </p:to>
                                    </p:set>
                                  </p:childTnLst>
                                </p:cTn>
                              </p:par>
                              <p:par>
                                <p:cTn id="26" presetID="17" presetClass="exit" presetSubtype="1" fill="hold" grpId="0" nodeType="withEffect">
                                  <p:stCondLst>
                                    <p:cond delay="0"/>
                                  </p:stCondLst>
                                  <p:childTnLst>
                                    <p:anim calcmode="lin" valueType="num">
                                      <p:cBhvr>
                                        <p:cTn id="27" dur="5000"/>
                                        <p:tgtEl>
                                          <p:spTgt spid="13"/>
                                        </p:tgtEl>
                                        <p:attrNameLst>
                                          <p:attrName>ppt_x</p:attrName>
                                        </p:attrNameLst>
                                      </p:cBhvr>
                                      <p:tavLst>
                                        <p:tav tm="0">
                                          <p:val>
                                            <p:strVal val="ppt_x"/>
                                          </p:val>
                                        </p:tav>
                                        <p:tav tm="100000">
                                          <p:val>
                                            <p:strVal val="ppt_x"/>
                                          </p:val>
                                        </p:tav>
                                      </p:tavLst>
                                    </p:anim>
                                    <p:anim calcmode="lin" valueType="num">
                                      <p:cBhvr>
                                        <p:cTn id="28" dur="5000"/>
                                        <p:tgtEl>
                                          <p:spTgt spid="13"/>
                                        </p:tgtEl>
                                        <p:attrNameLst>
                                          <p:attrName>ppt_y</p:attrName>
                                        </p:attrNameLst>
                                      </p:cBhvr>
                                      <p:tavLst>
                                        <p:tav tm="0">
                                          <p:val>
                                            <p:strVal val="ppt_y"/>
                                          </p:val>
                                        </p:tav>
                                        <p:tav tm="100000">
                                          <p:val>
                                            <p:strVal val="ppt_y-ppt_h/2"/>
                                          </p:val>
                                        </p:tav>
                                      </p:tavLst>
                                    </p:anim>
                                    <p:anim calcmode="lin" valueType="num">
                                      <p:cBhvr>
                                        <p:cTn id="29" dur="5000"/>
                                        <p:tgtEl>
                                          <p:spTgt spid="13"/>
                                        </p:tgtEl>
                                        <p:attrNameLst>
                                          <p:attrName>ppt_w</p:attrName>
                                        </p:attrNameLst>
                                      </p:cBhvr>
                                      <p:tavLst>
                                        <p:tav tm="0">
                                          <p:val>
                                            <p:strVal val="ppt_w"/>
                                          </p:val>
                                        </p:tav>
                                        <p:tav tm="100000">
                                          <p:val>
                                            <p:strVal val="ppt_w"/>
                                          </p:val>
                                        </p:tav>
                                      </p:tavLst>
                                    </p:anim>
                                    <p:anim calcmode="lin" valueType="num">
                                      <p:cBhvr>
                                        <p:cTn id="30" dur="5000"/>
                                        <p:tgtEl>
                                          <p:spTgt spid="13"/>
                                        </p:tgtEl>
                                        <p:attrNameLst>
                                          <p:attrName>ppt_h</p:attrName>
                                        </p:attrNameLst>
                                      </p:cBhvr>
                                      <p:tavLst>
                                        <p:tav tm="0">
                                          <p:val>
                                            <p:strVal val="ppt_h"/>
                                          </p:val>
                                        </p:tav>
                                        <p:tav tm="100000">
                                          <p:val>
                                            <p:fltVal val="0"/>
                                          </p:val>
                                        </p:tav>
                                      </p:tavLst>
                                    </p:anim>
                                    <p:set>
                                      <p:cBhvr>
                                        <p:cTn id="31" dur="1" fill="hold">
                                          <p:stCondLst>
                                            <p:cond delay="4999"/>
                                          </p:stCondLst>
                                        </p:cTn>
                                        <p:tgtEl>
                                          <p:spTgt spid="13"/>
                                        </p:tgtEl>
                                        <p:attrNameLst>
                                          <p:attrName>style.visibility</p:attrName>
                                        </p:attrNameLst>
                                      </p:cBhvr>
                                      <p:to>
                                        <p:strVal val="hidden"/>
                                      </p:to>
                                    </p:set>
                                  </p:childTnLst>
                                </p:cTn>
                              </p:par>
                              <p:par>
                                <p:cTn id="32" presetID="6" presetClass="entr" presetSubtype="32"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circle(out)">
                                      <p:cBhvr>
                                        <p:cTn id="34" dur="5000"/>
                                        <p:tgtEl>
                                          <p:spTgt spid="10"/>
                                        </p:tgtEl>
                                      </p:cBhvr>
                                    </p:animEffect>
                                  </p:childTnLst>
                                </p:cTn>
                              </p:par>
                              <p:par>
                                <p:cTn id="35" presetID="50" presetClass="entr" presetSubtype="0" decel="100000"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0" fill="hold"/>
                                        <p:tgtEl>
                                          <p:spTgt spid="10"/>
                                        </p:tgtEl>
                                        <p:attrNameLst>
                                          <p:attrName>ppt_w</p:attrName>
                                        </p:attrNameLst>
                                      </p:cBhvr>
                                      <p:tavLst>
                                        <p:tav tm="0">
                                          <p:val>
                                            <p:strVal val="#ppt_w+.3"/>
                                          </p:val>
                                        </p:tav>
                                        <p:tav tm="100000">
                                          <p:val>
                                            <p:strVal val="#ppt_w"/>
                                          </p:val>
                                        </p:tav>
                                      </p:tavLst>
                                    </p:anim>
                                    <p:anim calcmode="lin" valueType="num">
                                      <p:cBhvr>
                                        <p:cTn id="38" dur="5000" fill="hold"/>
                                        <p:tgtEl>
                                          <p:spTgt spid="10"/>
                                        </p:tgtEl>
                                        <p:attrNameLst>
                                          <p:attrName>ppt_h</p:attrName>
                                        </p:attrNameLst>
                                      </p:cBhvr>
                                      <p:tavLst>
                                        <p:tav tm="0">
                                          <p:val>
                                            <p:strVal val="#ppt_h"/>
                                          </p:val>
                                        </p:tav>
                                        <p:tav tm="100000">
                                          <p:val>
                                            <p:strVal val="#ppt_h"/>
                                          </p:val>
                                        </p:tav>
                                      </p:tavLst>
                                    </p:anim>
                                    <p:animEffect transition="in" filter="fade">
                                      <p:cBhvr>
                                        <p:cTn id="39" dur="5000"/>
                                        <p:tgtEl>
                                          <p:spTgt spid="10"/>
                                        </p:tgtEl>
                                      </p:cBhvr>
                                    </p:animEffect>
                                  </p:childTnLst>
                                </p:cTn>
                              </p:par>
                              <p:par>
                                <p:cTn id="40" presetID="23" presetClass="entr" presetSubtype="288"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5000" fill="hold"/>
                                        <p:tgtEl>
                                          <p:spTgt spid="10"/>
                                        </p:tgtEl>
                                        <p:attrNameLst>
                                          <p:attrName>ppt_w</p:attrName>
                                        </p:attrNameLst>
                                      </p:cBhvr>
                                      <p:tavLst>
                                        <p:tav tm="0">
                                          <p:val>
                                            <p:strVal val="4/3*#ppt_w"/>
                                          </p:val>
                                        </p:tav>
                                        <p:tav tm="100000">
                                          <p:val>
                                            <p:strVal val="#ppt_w"/>
                                          </p:val>
                                        </p:tav>
                                      </p:tavLst>
                                    </p:anim>
                                    <p:anim calcmode="lin" valueType="num">
                                      <p:cBhvr>
                                        <p:cTn id="43" dur="5000" fill="hold"/>
                                        <p:tgtEl>
                                          <p:spTgt spid="1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09644245_d252553aee_o.jpg"/>
          <p:cNvPicPr>
            <a:picLocks noChangeAspect="1"/>
          </p:cNvPicPr>
          <p:nvPr/>
        </p:nvPicPr>
        <p:blipFill>
          <a:blip r:embed="rId2"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4500563" y="774700"/>
            <a:ext cx="4643437" cy="4344988"/>
          </a:xfrm>
          <a:prstGeom prst="moon">
            <a:avLst>
              <a:gd name="adj" fmla="val 17972"/>
            </a:avLst>
          </a:prstGeom>
          <a:solidFill>
            <a:schemeClr val="tx2">
              <a:lumMod val="50000"/>
              <a:alpha val="68000"/>
            </a:schemeClr>
          </a:solidFill>
          <a:ln>
            <a:solidFill>
              <a:schemeClr val="tx2">
                <a:lumMod val="9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flipH="1">
            <a:off x="0" y="774700"/>
            <a:ext cx="4500563" cy="4344988"/>
          </a:xfrm>
          <a:prstGeom prst="moon">
            <a:avLst>
              <a:gd name="adj" fmla="val 20462"/>
            </a:avLst>
          </a:prstGeom>
          <a:solidFill>
            <a:schemeClr val="tx2">
              <a:lumMod val="50000"/>
              <a:alpha val="68000"/>
            </a:schemeClr>
          </a:solidFill>
          <a:ln>
            <a:solidFill>
              <a:schemeClr val="tx2">
                <a:lumMod val="9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827088" y="4791075"/>
            <a:ext cx="79216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Apostados en azoteas, balcones o buscando hueco, miles de personas disfrutan de este reclamo, en el que el vecino de al lado se transforma durante tres días en actor.</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4000">
        <p15:prstTrans prst="pageCurlDouble" invX="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8" presetClass="emph" presetSubtype="0" fill="hold" nodeType="withEffect">
                                  <p:stCondLst>
                                    <p:cond delay="0"/>
                                  </p:stCondLst>
                                  <p:childTnLst>
                                    <p:animRot by="21600000">
                                      <p:cBhvr>
                                        <p:cTn id="12" dur="3000" fill="hold"/>
                                        <p:tgtEl>
                                          <p:spTgt spid="5"/>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7"/>
                                        </p:tgtEl>
                                        <p:attrNameLst>
                                          <p:attrName>r</p:attrName>
                                        </p:attrNameLst>
                                      </p:cBhvr>
                                    </p:animRot>
                                  </p:childTnLst>
                                </p:cTn>
                              </p:par>
                              <p:par>
                                <p:cTn id="15" presetID="2" presetClass="entr" presetSubtype="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0-#ppt_w/2"/>
                                          </p:val>
                                        </p:tav>
                                        <p:tav tm="100000">
                                          <p:val>
                                            <p:strVal val="#ppt_x"/>
                                          </p:val>
                                        </p:tav>
                                      </p:tavLst>
                                    </p:anim>
                                    <p:anim calcmode="lin" valueType="num">
                                      <p:cBhvr additive="base">
                                        <p:cTn id="18" dur="3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1+#ppt_w/2"/>
                                          </p:val>
                                        </p:tav>
                                        <p:tav tm="100000">
                                          <p:val>
                                            <p:strVal val="#ppt_x"/>
                                          </p:val>
                                        </p:tav>
                                      </p:tavLst>
                                    </p:anim>
                                    <p:anim calcmode="lin" valueType="num">
                                      <p:cBhvr additive="base">
                                        <p:cTn id="22" dur="30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3000"/>
                            </p:stCondLst>
                            <p:childTnLst>
                              <p:par>
                                <p:cTn id="24" presetID="17" presetClass="exit" presetSubtype="8" fill="hold" nodeType="afterEffect">
                                  <p:stCondLst>
                                    <p:cond delay="0"/>
                                  </p:stCondLst>
                                  <p:childTnLst>
                                    <p:anim calcmode="lin" valueType="num">
                                      <p:cBhvr>
                                        <p:cTn id="25" dur="3000"/>
                                        <p:tgtEl>
                                          <p:spTgt spid="7"/>
                                        </p:tgtEl>
                                        <p:attrNameLst>
                                          <p:attrName>ppt_x</p:attrName>
                                        </p:attrNameLst>
                                      </p:cBhvr>
                                      <p:tavLst>
                                        <p:tav tm="0">
                                          <p:val>
                                            <p:strVal val="ppt_x"/>
                                          </p:val>
                                        </p:tav>
                                        <p:tav tm="100000">
                                          <p:val>
                                            <p:strVal val="ppt_x-ppt_w/2"/>
                                          </p:val>
                                        </p:tav>
                                      </p:tavLst>
                                    </p:anim>
                                    <p:anim calcmode="lin" valueType="num">
                                      <p:cBhvr>
                                        <p:cTn id="26" dur="3000"/>
                                        <p:tgtEl>
                                          <p:spTgt spid="7"/>
                                        </p:tgtEl>
                                        <p:attrNameLst>
                                          <p:attrName>ppt_y</p:attrName>
                                        </p:attrNameLst>
                                      </p:cBhvr>
                                      <p:tavLst>
                                        <p:tav tm="0">
                                          <p:val>
                                            <p:strVal val="ppt_y"/>
                                          </p:val>
                                        </p:tav>
                                        <p:tav tm="100000">
                                          <p:val>
                                            <p:strVal val="ppt_y"/>
                                          </p:val>
                                        </p:tav>
                                      </p:tavLst>
                                    </p:anim>
                                    <p:anim calcmode="lin" valueType="num">
                                      <p:cBhvr>
                                        <p:cTn id="27" dur="3000"/>
                                        <p:tgtEl>
                                          <p:spTgt spid="7"/>
                                        </p:tgtEl>
                                        <p:attrNameLst>
                                          <p:attrName>ppt_w</p:attrName>
                                        </p:attrNameLst>
                                      </p:cBhvr>
                                      <p:tavLst>
                                        <p:tav tm="0">
                                          <p:val>
                                            <p:strVal val="ppt_w"/>
                                          </p:val>
                                        </p:tav>
                                        <p:tav tm="100000">
                                          <p:val>
                                            <p:fltVal val="0"/>
                                          </p:val>
                                        </p:tav>
                                      </p:tavLst>
                                    </p:anim>
                                    <p:anim calcmode="lin" valueType="num">
                                      <p:cBhvr>
                                        <p:cTn id="28" dur="3000"/>
                                        <p:tgtEl>
                                          <p:spTgt spid="7"/>
                                        </p:tgtEl>
                                        <p:attrNameLst>
                                          <p:attrName>ppt_h</p:attrName>
                                        </p:attrNameLst>
                                      </p:cBhvr>
                                      <p:tavLst>
                                        <p:tav tm="0">
                                          <p:val>
                                            <p:strVal val="ppt_h"/>
                                          </p:val>
                                        </p:tav>
                                        <p:tav tm="100000">
                                          <p:val>
                                            <p:strVal val="ppt_h"/>
                                          </p:val>
                                        </p:tav>
                                      </p:tavLst>
                                    </p:anim>
                                    <p:set>
                                      <p:cBhvr>
                                        <p:cTn id="29" dur="1" fill="hold">
                                          <p:stCondLst>
                                            <p:cond delay="2999"/>
                                          </p:stCondLst>
                                        </p:cTn>
                                        <p:tgtEl>
                                          <p:spTgt spid="7"/>
                                        </p:tgtEl>
                                        <p:attrNameLst>
                                          <p:attrName>style.visibility</p:attrName>
                                        </p:attrNameLst>
                                      </p:cBhvr>
                                      <p:to>
                                        <p:strVal val="hidden"/>
                                      </p:to>
                                    </p:set>
                                  </p:childTnLst>
                                </p:cTn>
                              </p:par>
                              <p:par>
                                <p:cTn id="30" presetID="17" presetClass="exit" presetSubtype="2" fill="hold" nodeType="withEffect">
                                  <p:stCondLst>
                                    <p:cond delay="0"/>
                                  </p:stCondLst>
                                  <p:childTnLst>
                                    <p:anim calcmode="lin" valueType="num">
                                      <p:cBhvr>
                                        <p:cTn id="31" dur="3000"/>
                                        <p:tgtEl>
                                          <p:spTgt spid="5"/>
                                        </p:tgtEl>
                                        <p:attrNameLst>
                                          <p:attrName>ppt_x</p:attrName>
                                        </p:attrNameLst>
                                      </p:cBhvr>
                                      <p:tavLst>
                                        <p:tav tm="0">
                                          <p:val>
                                            <p:strVal val="ppt_x"/>
                                          </p:val>
                                        </p:tav>
                                        <p:tav tm="100000">
                                          <p:val>
                                            <p:strVal val="ppt_x+ppt_w/2"/>
                                          </p:val>
                                        </p:tav>
                                      </p:tavLst>
                                    </p:anim>
                                    <p:anim calcmode="lin" valueType="num">
                                      <p:cBhvr>
                                        <p:cTn id="32" dur="3000"/>
                                        <p:tgtEl>
                                          <p:spTgt spid="5"/>
                                        </p:tgtEl>
                                        <p:attrNameLst>
                                          <p:attrName>ppt_y</p:attrName>
                                        </p:attrNameLst>
                                      </p:cBhvr>
                                      <p:tavLst>
                                        <p:tav tm="0">
                                          <p:val>
                                            <p:strVal val="ppt_y"/>
                                          </p:val>
                                        </p:tav>
                                        <p:tav tm="100000">
                                          <p:val>
                                            <p:strVal val="ppt_y"/>
                                          </p:val>
                                        </p:tav>
                                      </p:tavLst>
                                    </p:anim>
                                    <p:anim calcmode="lin" valueType="num">
                                      <p:cBhvr>
                                        <p:cTn id="33" dur="3000"/>
                                        <p:tgtEl>
                                          <p:spTgt spid="5"/>
                                        </p:tgtEl>
                                        <p:attrNameLst>
                                          <p:attrName>ppt_w</p:attrName>
                                        </p:attrNameLst>
                                      </p:cBhvr>
                                      <p:tavLst>
                                        <p:tav tm="0">
                                          <p:val>
                                            <p:strVal val="ppt_w"/>
                                          </p:val>
                                        </p:tav>
                                        <p:tav tm="100000">
                                          <p:val>
                                            <p:fltVal val="0"/>
                                          </p:val>
                                        </p:tav>
                                      </p:tavLst>
                                    </p:anim>
                                    <p:anim calcmode="lin" valueType="num">
                                      <p:cBhvr>
                                        <p:cTn id="34" dur="3000"/>
                                        <p:tgtEl>
                                          <p:spTgt spid="5"/>
                                        </p:tgtEl>
                                        <p:attrNameLst>
                                          <p:attrName>ppt_h</p:attrName>
                                        </p:attrNameLst>
                                      </p:cBhvr>
                                      <p:tavLst>
                                        <p:tav tm="0">
                                          <p:val>
                                            <p:strVal val="ppt_h"/>
                                          </p:val>
                                        </p:tav>
                                        <p:tav tm="100000">
                                          <p:val>
                                            <p:strVal val="ppt_h"/>
                                          </p:val>
                                        </p:tav>
                                      </p:tavLst>
                                    </p:anim>
                                    <p:set>
                                      <p:cBhvr>
                                        <p:cTn id="35" dur="1" fill="hold">
                                          <p:stCondLst>
                                            <p:cond delay="2999"/>
                                          </p:stCondLst>
                                        </p:cTn>
                                        <p:tgtEl>
                                          <p:spTgt spid="5"/>
                                        </p:tgtEl>
                                        <p:attrNameLst>
                                          <p:attrName>style.visibility</p:attrName>
                                        </p:attrNameLst>
                                      </p:cBhvr>
                                      <p:to>
                                        <p:strVal val="hidden"/>
                                      </p:to>
                                    </p:set>
                                  </p:childTnLst>
                                </p:cTn>
                              </p:par>
                              <p:par>
                                <p:cTn id="36" presetID="17" presetClass="entr" presetSubtype="10"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p:val>
                                            <p:fltVal val="0"/>
                                          </p:val>
                                        </p:tav>
                                        <p:tav tm="100000">
                                          <p:val>
                                            <p:strVal val="#ppt_w"/>
                                          </p:val>
                                        </p:tav>
                                      </p:tavLst>
                                    </p:anim>
                                    <p:anim calcmode="lin" valueType="num">
                                      <p:cBhvr>
                                        <p:cTn id="39" dur="3000" fill="hold"/>
                                        <p:tgtEl>
                                          <p:spTgt spid="4"/>
                                        </p:tgtEl>
                                        <p:attrNameLst>
                                          <p:attrName>ppt_h</p:attrName>
                                        </p:attrNameLst>
                                      </p:cBhvr>
                                      <p:tavLst>
                                        <p:tav tm="0">
                                          <p:val>
                                            <p:strVal val="#ppt_h"/>
                                          </p:val>
                                        </p:tav>
                                        <p:tav tm="100000">
                                          <p:val>
                                            <p:strVal val="#ppt_h"/>
                                          </p:val>
                                        </p:tav>
                                      </p:tavLst>
                                    </p:anim>
                                  </p:childTnLst>
                                </p:cTn>
                              </p:par>
                            </p:childTnLst>
                          </p:cTn>
                        </p:par>
                        <p:par>
                          <p:cTn id="40" fill="hold">
                            <p:stCondLst>
                              <p:cond delay="6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8"/>
                                        </p:tgtEl>
                                        <p:attrNameLst>
                                          <p:attrName>style.visibility</p:attrName>
                                        </p:attrNameLst>
                                      </p:cBhvr>
                                      <p:to>
                                        <p:strVal val="visible"/>
                                      </p:to>
                                    </p:set>
                                    <p:animEffect transition="in" filter="fade">
                                      <p:cBhvr>
                                        <p:cTn id="43" dur="1000"/>
                                        <p:tgtEl>
                                          <p:spTgt spid="8"/>
                                        </p:tgtEl>
                                      </p:cBhvr>
                                    </p:animEffect>
                                    <p:anim calcmode="lin" valueType="num">
                                      <p:cBhvr>
                                        <p:cTn id="44" dur="1000" fill="hold"/>
                                        <p:tgtEl>
                                          <p:spTgt spid="8"/>
                                        </p:tgtEl>
                                        <p:attrNameLst>
                                          <p:attrName>ppt_x</p:attrName>
                                        </p:attrNameLst>
                                      </p:cBhvr>
                                      <p:tavLst>
                                        <p:tav tm="0">
                                          <p:val>
                                            <p:strVal val="#ppt_x-.1"/>
                                          </p:val>
                                        </p:tav>
                                        <p:tav tm="100000">
                                          <p:val>
                                            <p:strVal val="#ppt_x"/>
                                          </p:val>
                                        </p:tav>
                                      </p:tavLst>
                                    </p:anim>
                                    <p:anim calcmode="lin" valueType="num">
                                      <p:cBhvr>
                                        <p:cTn id="4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Ana María\Escritorio\a21.jpg"/>
          <p:cNvPicPr>
            <a:picLocks noChangeAspect="1" noChangeArrowheads="1"/>
          </p:cNvPicPr>
          <p:nvPr/>
        </p:nvPicPr>
        <p:blipFill>
          <a:blip r:embed="rId2" cstate="print"/>
          <a:srcRect l="33463" r="33463"/>
          <a:stretch>
            <a:fillRect/>
          </a:stretch>
        </p:blipFill>
        <p:spPr bwMode="auto">
          <a:xfrm>
            <a:off x="3059113" y="0"/>
            <a:ext cx="3025775" cy="5715000"/>
          </a:xfrm>
          <a:prstGeom prst="rect">
            <a:avLst/>
          </a:prstGeom>
          <a:noFill/>
          <a:ln w="9525">
            <a:noFill/>
            <a:miter lim="800000"/>
            <a:headEnd/>
            <a:tailEnd/>
          </a:ln>
        </p:spPr>
      </p:pic>
      <p:pic>
        <p:nvPicPr>
          <p:cNvPr id="3" name="Picture 2" descr="C:\Documents and Settings\Ana María\Escritorio\a21.jpg"/>
          <p:cNvPicPr>
            <a:picLocks noChangeAspect="1" noChangeArrowheads="1"/>
          </p:cNvPicPr>
          <p:nvPr/>
        </p:nvPicPr>
        <p:blipFill>
          <a:blip r:embed="rId2" cstate="print"/>
          <a:srcRect r="66537" b="75200"/>
          <a:stretch>
            <a:fillRect/>
          </a:stretch>
        </p:blipFill>
        <p:spPr bwMode="auto">
          <a:xfrm>
            <a:off x="0" y="0"/>
            <a:ext cx="3059113" cy="1417638"/>
          </a:xfrm>
          <a:prstGeom prst="rect">
            <a:avLst/>
          </a:prstGeom>
          <a:noFill/>
          <a:ln w="9525">
            <a:noFill/>
            <a:miter lim="800000"/>
            <a:headEnd/>
            <a:tailEnd/>
          </a:ln>
        </p:spPr>
      </p:pic>
      <p:pic>
        <p:nvPicPr>
          <p:cNvPr id="4" name="Picture 2" descr="C:\Documents and Settings\Ana María\Escritorio\a21.jpg"/>
          <p:cNvPicPr>
            <a:picLocks noChangeAspect="1" noChangeArrowheads="1"/>
          </p:cNvPicPr>
          <p:nvPr/>
        </p:nvPicPr>
        <p:blipFill>
          <a:blip r:embed="rId2" cstate="print"/>
          <a:srcRect l="66537" b="75200"/>
          <a:stretch>
            <a:fillRect/>
          </a:stretch>
        </p:blipFill>
        <p:spPr bwMode="auto">
          <a:xfrm>
            <a:off x="6084888" y="0"/>
            <a:ext cx="3059112" cy="1417638"/>
          </a:xfrm>
          <a:prstGeom prst="rect">
            <a:avLst/>
          </a:prstGeom>
          <a:noFill/>
          <a:ln w="9525">
            <a:noFill/>
            <a:miter lim="800000"/>
            <a:headEnd/>
            <a:tailEnd/>
          </a:ln>
        </p:spPr>
      </p:pic>
      <p:pic>
        <p:nvPicPr>
          <p:cNvPr id="5" name="Picture 2" descr="C:\Documents and Settings\Ana María\Escritorio\a21.jpg"/>
          <p:cNvPicPr>
            <a:picLocks noChangeAspect="1" noChangeArrowheads="1"/>
          </p:cNvPicPr>
          <p:nvPr/>
        </p:nvPicPr>
        <p:blipFill>
          <a:blip r:embed="rId2" cstate="print"/>
          <a:srcRect t="24800" r="66537" b="50000"/>
          <a:stretch>
            <a:fillRect/>
          </a:stretch>
        </p:blipFill>
        <p:spPr bwMode="auto">
          <a:xfrm>
            <a:off x="0" y="1417638"/>
            <a:ext cx="3059113" cy="1439862"/>
          </a:xfrm>
          <a:prstGeom prst="rect">
            <a:avLst/>
          </a:prstGeom>
          <a:noFill/>
          <a:ln w="9525">
            <a:noFill/>
            <a:miter lim="800000"/>
            <a:headEnd/>
            <a:tailEnd/>
          </a:ln>
        </p:spPr>
      </p:pic>
      <p:pic>
        <p:nvPicPr>
          <p:cNvPr id="6" name="Picture 2" descr="C:\Documents and Settings\Ana María\Escritorio\a21.jpg"/>
          <p:cNvPicPr>
            <a:picLocks noChangeAspect="1" noChangeArrowheads="1"/>
          </p:cNvPicPr>
          <p:nvPr/>
        </p:nvPicPr>
        <p:blipFill>
          <a:blip r:embed="rId2" cstate="print"/>
          <a:srcRect l="66537" t="24800" b="50000"/>
          <a:stretch>
            <a:fillRect/>
          </a:stretch>
        </p:blipFill>
        <p:spPr bwMode="auto">
          <a:xfrm>
            <a:off x="6084888" y="1417638"/>
            <a:ext cx="3059112" cy="1439862"/>
          </a:xfrm>
          <a:prstGeom prst="rect">
            <a:avLst/>
          </a:prstGeom>
          <a:noFill/>
          <a:ln w="9525">
            <a:noFill/>
            <a:miter lim="800000"/>
            <a:headEnd/>
            <a:tailEnd/>
          </a:ln>
        </p:spPr>
      </p:pic>
      <p:pic>
        <p:nvPicPr>
          <p:cNvPr id="7" name="Picture 2" descr="C:\Documents and Settings\Ana María\Escritorio\a21.jpg"/>
          <p:cNvPicPr>
            <a:picLocks noChangeAspect="1" noChangeArrowheads="1"/>
          </p:cNvPicPr>
          <p:nvPr/>
        </p:nvPicPr>
        <p:blipFill>
          <a:blip r:embed="rId2" cstate="print"/>
          <a:srcRect t="50000" r="66537" b="24800"/>
          <a:stretch>
            <a:fillRect/>
          </a:stretch>
        </p:blipFill>
        <p:spPr bwMode="auto">
          <a:xfrm>
            <a:off x="0" y="2857500"/>
            <a:ext cx="3059113" cy="1441450"/>
          </a:xfrm>
          <a:prstGeom prst="rect">
            <a:avLst/>
          </a:prstGeom>
          <a:noFill/>
          <a:ln w="9525">
            <a:noFill/>
            <a:miter lim="800000"/>
            <a:headEnd/>
            <a:tailEnd/>
          </a:ln>
        </p:spPr>
      </p:pic>
      <p:pic>
        <p:nvPicPr>
          <p:cNvPr id="8" name="Picture 2" descr="C:\Documents and Settings\Ana María\Escritorio\a21.jpg"/>
          <p:cNvPicPr>
            <a:picLocks noChangeAspect="1" noChangeArrowheads="1"/>
          </p:cNvPicPr>
          <p:nvPr/>
        </p:nvPicPr>
        <p:blipFill>
          <a:blip r:embed="rId2" cstate="print"/>
          <a:srcRect t="75200" r="66537"/>
          <a:stretch>
            <a:fillRect/>
          </a:stretch>
        </p:blipFill>
        <p:spPr bwMode="auto">
          <a:xfrm>
            <a:off x="0" y="4298950"/>
            <a:ext cx="3059113" cy="1416050"/>
          </a:xfrm>
          <a:prstGeom prst="rect">
            <a:avLst/>
          </a:prstGeom>
          <a:noFill/>
          <a:ln w="9525">
            <a:noFill/>
            <a:miter lim="800000"/>
            <a:headEnd/>
            <a:tailEnd/>
          </a:ln>
        </p:spPr>
      </p:pic>
      <p:pic>
        <p:nvPicPr>
          <p:cNvPr id="9" name="Picture 2" descr="C:\Documents and Settings\Ana María\Escritorio\a21.jpg"/>
          <p:cNvPicPr>
            <a:picLocks noChangeAspect="1" noChangeArrowheads="1"/>
          </p:cNvPicPr>
          <p:nvPr/>
        </p:nvPicPr>
        <p:blipFill>
          <a:blip r:embed="rId2" cstate="print"/>
          <a:srcRect l="66537" t="77299"/>
          <a:stretch>
            <a:fillRect/>
          </a:stretch>
        </p:blipFill>
        <p:spPr bwMode="auto">
          <a:xfrm>
            <a:off x="6084888" y="4418013"/>
            <a:ext cx="3059112" cy="1296987"/>
          </a:xfrm>
          <a:prstGeom prst="rect">
            <a:avLst/>
          </a:prstGeom>
          <a:noFill/>
          <a:ln w="9525">
            <a:noFill/>
            <a:miter lim="800000"/>
            <a:headEnd/>
            <a:tailEnd/>
          </a:ln>
        </p:spPr>
      </p:pic>
      <p:pic>
        <p:nvPicPr>
          <p:cNvPr id="10" name="Picture 2" descr="C:\Documents and Settings\Ana María\Escritorio\a21.jpg"/>
          <p:cNvPicPr>
            <a:picLocks noChangeAspect="1" noChangeArrowheads="1"/>
          </p:cNvPicPr>
          <p:nvPr/>
        </p:nvPicPr>
        <p:blipFill>
          <a:blip r:embed="rId2" cstate="print"/>
          <a:srcRect l="66537" t="50000" b="22701"/>
          <a:stretch>
            <a:fillRect/>
          </a:stretch>
        </p:blipFill>
        <p:spPr bwMode="auto">
          <a:xfrm>
            <a:off x="6084888" y="2857500"/>
            <a:ext cx="3059112" cy="1560513"/>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500" advTm="10000">
        <p14:ferris dir="l"/>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upLeft)">
                                      <p:cBhvr>
                                        <p:cTn id="7" dur="5000"/>
                                        <p:tgtEl>
                                          <p:spTgt spid="3"/>
                                        </p:tgtEl>
                                      </p:cBhvr>
                                    </p:animEffect>
                                  </p:childTnLst>
                                </p:cTn>
                              </p:par>
                              <p:par>
                                <p:cTn id="8" presetID="18"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5000"/>
                                        <p:tgtEl>
                                          <p:spTgt spid="5"/>
                                        </p:tgtEl>
                                      </p:cBhvr>
                                    </p:animEffect>
                                  </p:childTnLst>
                                </p:cTn>
                              </p:par>
                              <p:par>
                                <p:cTn id="11" presetID="18" presetClass="entr" presetSubtype="9"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strips(upLeft)">
                                      <p:cBhvr>
                                        <p:cTn id="13" dur="5000"/>
                                        <p:tgtEl>
                                          <p:spTgt spid="7"/>
                                        </p:tgtEl>
                                      </p:cBhvr>
                                    </p:animEffect>
                                  </p:childTnLst>
                                </p:cTn>
                              </p:par>
                              <p:par>
                                <p:cTn id="14" presetID="18" presetClass="entr" presetSubtype="12"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strips(downLeft)">
                                      <p:cBhvr>
                                        <p:cTn id="16" dur="5000"/>
                                        <p:tgtEl>
                                          <p:spTgt spid="8"/>
                                        </p:tgtEl>
                                      </p:cBhvr>
                                    </p:animEffect>
                                  </p:childTnLst>
                                </p:cTn>
                              </p:par>
                              <p:par>
                                <p:cTn id="17" presetID="18" presetClass="entr" presetSubtype="3"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strips(upRight)">
                                      <p:cBhvr>
                                        <p:cTn id="19" dur="5000"/>
                                        <p:tgtEl>
                                          <p:spTgt spid="4"/>
                                        </p:tgtEl>
                                      </p:cBhvr>
                                    </p:animEffect>
                                  </p:childTnLst>
                                </p:cTn>
                              </p:par>
                              <p:par>
                                <p:cTn id="20" presetID="18" presetClass="entr" presetSubtype="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strips(downRight)">
                                      <p:cBhvr>
                                        <p:cTn id="22" dur="5000"/>
                                        <p:tgtEl>
                                          <p:spTgt spid="6"/>
                                        </p:tgtEl>
                                      </p:cBhvr>
                                    </p:animEffect>
                                  </p:childTnLst>
                                </p:cTn>
                              </p:par>
                              <p:par>
                                <p:cTn id="23" presetID="18" presetClass="entr" presetSubtype="3"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strips(upRight)">
                                      <p:cBhvr>
                                        <p:cTn id="25" dur="5000"/>
                                        <p:tgtEl>
                                          <p:spTgt spid="10"/>
                                        </p:tgtEl>
                                      </p:cBhvr>
                                    </p:animEffect>
                                  </p:childTnLst>
                                </p:cTn>
                              </p:par>
                              <p:par>
                                <p:cTn id="26" presetID="18" presetClass="entr" presetSubtype="6"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strips(downRight)">
                                      <p:cBhvr>
                                        <p:cTn id="28" dur="5000"/>
                                        <p:tgtEl>
                                          <p:spTgt spid="9"/>
                                        </p:tgtEl>
                                      </p:cBhvr>
                                    </p:animEffect>
                                  </p:childTnLst>
                                </p:cTn>
                              </p:par>
                              <p:par>
                                <p:cTn id="29" presetID="3" presetClass="entr" presetSubtype="5" fill="hold" nodeType="withEffect">
                                  <p:stCondLst>
                                    <p:cond delay="0"/>
                                  </p:stCondLst>
                                  <p:childTnLst>
                                    <p:set>
                                      <p:cBhvr>
                                        <p:cTn id="30" dur="1" fill="hold">
                                          <p:stCondLst>
                                            <p:cond delay="0"/>
                                          </p:stCondLst>
                                        </p:cTn>
                                        <p:tgtEl>
                                          <p:spTgt spid="11266"/>
                                        </p:tgtEl>
                                        <p:attrNameLst>
                                          <p:attrName>style.visibility</p:attrName>
                                        </p:attrNameLst>
                                      </p:cBhvr>
                                      <p:to>
                                        <p:strVal val="visible"/>
                                      </p:to>
                                    </p:set>
                                    <p:animEffect transition="in" filter="blinds(vertical)">
                                      <p:cBhvr>
                                        <p:cTn id="31" dur="50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6 Imagen" descr="354 03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Triángulo rectángulo"/>
          <p:cNvSpPr/>
          <p:nvPr/>
        </p:nvSpPr>
        <p:spPr>
          <a:xfrm>
            <a:off x="0" y="0"/>
            <a:ext cx="9144000" cy="5715000"/>
          </a:xfrm>
          <a:prstGeom prst="rtTriangle">
            <a:avLst/>
          </a:prstGeom>
          <a:solidFill>
            <a:schemeClr val="accent1">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flipH="1" flipV="1">
            <a:off x="0" y="0"/>
            <a:ext cx="9144000" cy="5715000"/>
          </a:xfrm>
          <a:prstGeom prst="rtTriangle">
            <a:avLst/>
          </a:prstGeom>
          <a:solidFill>
            <a:schemeClr val="accent1">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755650" y="4791075"/>
            <a:ext cx="74168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Y es que, los participantes no dejan nada al azar. Detrás de este montaje, hay horas y horas de ensayos y trabajo que canaliza, en buena parte, la Asociación Histórica Cultural por la Resistencia.</a:t>
            </a:r>
          </a:p>
        </p:txBody>
      </p:sp>
    </p:spTree>
  </p:cSld>
  <p:clrMapOvr>
    <a:masterClrMapping/>
  </p:clrMapOvr>
  <mc:AlternateContent xmlns:mc="http://schemas.openxmlformats.org/markup-compatibility/2006">
    <mc:Choice xmlns:p14="http://schemas.microsoft.com/office/powerpoint/2010/main" Requires="p14">
      <p:transition spd="slow" p14:dur="2500" advTm="28000">
        <p14:ferris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vertical)">
                                      <p:cBhvr>
                                        <p:cTn id="7" dur="3000"/>
                                        <p:tgtEl>
                                          <p:spTgt spid="8"/>
                                        </p:tgtEl>
                                      </p:cBhvr>
                                    </p:animEffect>
                                  </p:childTnLst>
                                </p:cTn>
                              </p:par>
                              <p:par>
                                <p:cTn id="8" presetID="3" presetClass="entr" presetSubtype="1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3000"/>
                                        <p:tgtEl>
                                          <p:spTgt spid="9"/>
                                        </p:tgtEl>
                                      </p:cBhvr>
                                    </p:animEffect>
                                  </p:childTnLst>
                                </p:cTn>
                              </p:par>
                              <p:par>
                                <p:cTn id="11" presetID="3" presetClass="entr" presetSubtype="10" fill="hold" nodeType="withEffect">
                                  <p:stCondLst>
                                    <p:cond delay="0"/>
                                  </p:stCondLst>
                                  <p:childTnLst>
                                    <p:set>
                                      <p:cBhvr>
                                        <p:cTn id="12" dur="1" fill="hold">
                                          <p:stCondLst>
                                            <p:cond delay="0"/>
                                          </p:stCondLst>
                                        </p:cTn>
                                        <p:tgtEl>
                                          <p:spTgt spid="3075"/>
                                        </p:tgtEl>
                                        <p:attrNameLst>
                                          <p:attrName>style.visibility</p:attrName>
                                        </p:attrNameLst>
                                      </p:cBhvr>
                                      <p:to>
                                        <p:strVal val="visible"/>
                                      </p:to>
                                    </p:set>
                                    <p:animEffect transition="in" filter="blinds(horizontal)">
                                      <p:cBhvr>
                                        <p:cTn id="13" dur="3000"/>
                                        <p:tgtEl>
                                          <p:spTgt spid="3075"/>
                                        </p:tgtEl>
                                      </p:cBhvr>
                                    </p:animEffect>
                                  </p:childTnLst>
                                </p:cTn>
                              </p:par>
                            </p:childTnLst>
                          </p:cTn>
                        </p:par>
                        <p:par>
                          <p:cTn id="14" fill="hold">
                            <p:stCondLst>
                              <p:cond delay="3000"/>
                            </p:stCondLst>
                            <p:childTnLst>
                              <p:par>
                                <p:cTn id="15" presetID="3" presetClass="exit" presetSubtype="10" fill="hold" nodeType="afterEffect">
                                  <p:stCondLst>
                                    <p:cond delay="0"/>
                                  </p:stCondLst>
                                  <p:childTnLst>
                                    <p:animEffect transition="out" filter="blinds(horizontal)">
                                      <p:cBhvr>
                                        <p:cTn id="16" dur="3000"/>
                                        <p:tgtEl>
                                          <p:spTgt spid="8"/>
                                        </p:tgtEl>
                                      </p:cBhvr>
                                    </p:animEffect>
                                    <p:set>
                                      <p:cBhvr>
                                        <p:cTn id="17" dur="1" fill="hold">
                                          <p:stCondLst>
                                            <p:cond delay="2999"/>
                                          </p:stCondLst>
                                        </p:cTn>
                                        <p:tgtEl>
                                          <p:spTgt spid="8"/>
                                        </p:tgtEl>
                                        <p:attrNameLst>
                                          <p:attrName>style.visibility</p:attrName>
                                        </p:attrNameLst>
                                      </p:cBhvr>
                                      <p:to>
                                        <p:strVal val="hidden"/>
                                      </p:to>
                                    </p:set>
                                  </p:childTnLst>
                                </p:cTn>
                              </p:par>
                              <p:par>
                                <p:cTn id="18" presetID="3" presetClass="exit" presetSubtype="5" fill="hold" nodeType="withEffect">
                                  <p:stCondLst>
                                    <p:cond delay="0"/>
                                  </p:stCondLst>
                                  <p:childTnLst>
                                    <p:animEffect transition="out" filter="blinds(vertical)">
                                      <p:cBhvr>
                                        <p:cTn id="19" dur="3000"/>
                                        <p:tgtEl>
                                          <p:spTgt spid="9"/>
                                        </p:tgtEl>
                                      </p:cBhvr>
                                    </p:animEffect>
                                    <p:set>
                                      <p:cBhvr>
                                        <p:cTn id="20" dur="1" fill="hold">
                                          <p:stCondLst>
                                            <p:cond delay="2999"/>
                                          </p:stCondLst>
                                        </p:cTn>
                                        <p:tgtEl>
                                          <p:spTgt spid="9"/>
                                        </p:tgtEl>
                                        <p:attrNameLst>
                                          <p:attrName>style.visibility</p:attrName>
                                        </p:attrNameLst>
                                      </p:cBhvr>
                                      <p:to>
                                        <p:strVal val="hidden"/>
                                      </p:to>
                                    </p:set>
                                  </p:childTnLst>
                                </p:cTn>
                              </p:par>
                              <p:par>
                                <p:cTn id="21" presetID="3" presetClass="entr" presetSubtype="5" fill="hold" nodeType="withEffect">
                                  <p:stCondLst>
                                    <p:cond delay="0"/>
                                  </p:stCondLst>
                                  <p:childTnLst>
                                    <p:set>
                                      <p:cBhvr>
                                        <p:cTn id="22" dur="1" fill="hold">
                                          <p:stCondLst>
                                            <p:cond delay="0"/>
                                          </p:stCondLst>
                                        </p:cTn>
                                        <p:tgtEl>
                                          <p:spTgt spid="3075"/>
                                        </p:tgtEl>
                                        <p:attrNameLst>
                                          <p:attrName>style.visibility</p:attrName>
                                        </p:attrNameLst>
                                      </p:cBhvr>
                                      <p:to>
                                        <p:strVal val="visible"/>
                                      </p:to>
                                    </p:set>
                                    <p:animEffect transition="in" filter="blinds(vertical)">
                                      <p:cBhvr>
                                        <p:cTn id="23" dur="3000"/>
                                        <p:tgtEl>
                                          <p:spTgt spid="3075"/>
                                        </p:tgtEl>
                                      </p:cBhvr>
                                    </p:animEffect>
                                  </p:childTnLst>
                                </p:cTn>
                              </p:par>
                            </p:childTnLst>
                          </p:cTn>
                        </p:par>
                        <p:par>
                          <p:cTn id="24" fill="hold">
                            <p:stCondLst>
                              <p:cond delay="6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3 Marcador de contenido" descr="prador-de-ronda_100649-1152x864.jpg"/>
          <p:cNvPicPr>
            <a:picLocks noGrp="1" noChangeAspect="1"/>
          </p:cNvPicPr>
          <p:nvPr>
            <p:ph idx="1"/>
          </p:nvPr>
        </p:nvPicPr>
        <p:blipFill>
          <a:blip r:embed="rId2" cstate="print"/>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rot="5400000">
            <a:off x="-571500" y="571500"/>
            <a:ext cx="5715000" cy="4572000"/>
          </a:xfrm>
          <a:prstGeom prst="triangle">
            <a:avLst>
              <a:gd name="adj" fmla="val 47173"/>
            </a:avLst>
          </a:prstGeom>
          <a:solidFill>
            <a:srgbClr val="800000">
              <a:alpha val="5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flipV="1">
            <a:off x="0" y="0"/>
            <a:ext cx="9144000" cy="2679700"/>
          </a:xfrm>
          <a:prstGeom prst="triangle">
            <a:avLst>
              <a:gd name="adj" fmla="val 50173"/>
            </a:avLst>
          </a:prstGeom>
          <a:solidFill>
            <a:srgbClr val="FF0000">
              <a:alpha val="5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a:off x="0" y="2738438"/>
            <a:ext cx="9144000" cy="2976562"/>
          </a:xfrm>
          <a:prstGeom prst="triangle">
            <a:avLst>
              <a:gd name="adj" fmla="val 48795"/>
            </a:avLst>
          </a:prstGeom>
          <a:solidFill>
            <a:srgbClr val="FF0000">
              <a:alpha val="5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5400000" flipV="1">
            <a:off x="3929063" y="500062"/>
            <a:ext cx="5715000" cy="4714875"/>
          </a:xfrm>
          <a:prstGeom prst="triangle">
            <a:avLst>
              <a:gd name="adj" fmla="val 47870"/>
            </a:avLst>
          </a:prstGeom>
          <a:solidFill>
            <a:srgbClr val="800000">
              <a:alpha val="5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5400000">
            <a:off x="-892968" y="892968"/>
            <a:ext cx="5715000" cy="3929063"/>
          </a:xfrm>
          <a:prstGeom prst="triangle">
            <a:avLst>
              <a:gd name="adj" fmla="val 46693"/>
            </a:avLst>
          </a:prstGeom>
          <a:gradFill>
            <a:gsLst>
              <a:gs pos="0">
                <a:srgbClr val="FFF200"/>
              </a:gs>
              <a:gs pos="45000">
                <a:srgbClr val="FF7A00"/>
              </a:gs>
              <a:gs pos="70000">
                <a:srgbClr val="FF0300"/>
              </a:gs>
              <a:gs pos="100000">
                <a:srgbClr val="4D0808"/>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flipV="1">
            <a:off x="0" y="0"/>
            <a:ext cx="9144000" cy="2262188"/>
          </a:xfrm>
          <a:prstGeom prst="triangle">
            <a:avLst>
              <a:gd name="adj" fmla="val 49797"/>
            </a:avLst>
          </a:prstGeom>
          <a:gradFill>
            <a:gsLst>
              <a:gs pos="0">
                <a:srgbClr val="FFF200"/>
              </a:gs>
              <a:gs pos="45000">
                <a:srgbClr val="FF7A00"/>
              </a:gs>
              <a:gs pos="70000">
                <a:srgbClr val="FF0300"/>
              </a:gs>
              <a:gs pos="100000">
                <a:srgbClr val="4D0808"/>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5400000" flipV="1">
            <a:off x="4214813" y="785812"/>
            <a:ext cx="5715000" cy="4143375"/>
          </a:xfrm>
          <a:prstGeom prst="triangle">
            <a:avLst>
              <a:gd name="adj" fmla="val 47366"/>
            </a:avLst>
          </a:prstGeom>
          <a:gradFill>
            <a:gsLst>
              <a:gs pos="0">
                <a:srgbClr val="FFF200"/>
              </a:gs>
              <a:gs pos="45000">
                <a:srgbClr val="FF7A00"/>
              </a:gs>
              <a:gs pos="70000">
                <a:srgbClr val="FF0300"/>
              </a:gs>
              <a:gs pos="100000">
                <a:srgbClr val="4D0808"/>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a:off x="0" y="3036888"/>
            <a:ext cx="9144000" cy="2678112"/>
          </a:xfrm>
          <a:prstGeom prst="triangle">
            <a:avLst>
              <a:gd name="adj" fmla="val 49220"/>
            </a:avLst>
          </a:prstGeom>
          <a:gradFill>
            <a:gsLst>
              <a:gs pos="0">
                <a:srgbClr val="FFF200"/>
              </a:gs>
              <a:gs pos="45000">
                <a:srgbClr val="FF7A00"/>
              </a:gs>
              <a:gs pos="70000">
                <a:srgbClr val="FF0300"/>
              </a:gs>
              <a:gs pos="100000">
                <a:srgbClr val="4D0808"/>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827088" y="4237038"/>
            <a:ext cx="7634287" cy="147796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"Veo sus caras cuando están haciendo la recreación y parece todo verdad", confiesa un vecino septuagenario del pueblo, satisfecho de lo que han logrado sus paisanos. Y no es otra cosa que saber que Algodonales ha encontrado un hueco en la ardua lucha que tienen los pequeños pueblos.</a:t>
            </a:r>
          </a:p>
        </p:txBody>
      </p:sp>
    </p:spTree>
  </p:cSld>
  <p:clrMapOvr>
    <a:masterClrMapping/>
  </p:clrMapOvr>
  <mc:AlternateContent xmlns:mc="http://schemas.openxmlformats.org/markup-compatibility/2006">
    <mc:Choice xmlns:p14="http://schemas.microsoft.com/office/powerpoint/2010/main" Requires="p14">
      <p:transition spd="slow" p14:dur="2500" advTm="38000">
        <p14:ferris dir="r"/>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
                                          </p:val>
                                        </p:tav>
                                      </p:tavLst>
                                    </p:anim>
                                    <p:anim calcmode="lin" valueType="num">
                                      <p:cBhvr>
                                        <p:cTn id="13" dur="5000"/>
                                        <p:tgtEl>
                                          <p:spTgt spid="6"/>
                                        </p:tgtEl>
                                        <p:attrNameLst>
                                          <p:attrName>ppt_y</p:attrName>
                                        </p:attrNameLst>
                                      </p:cBhvr>
                                      <p:tavLst>
                                        <p:tav tm="0">
                                          <p:val>
                                            <p:strVal val="ppt_y"/>
                                          </p:val>
                                        </p:tav>
                                        <p:tav tm="100000">
                                          <p:val>
                                            <p:strVal val="ppt_y-ppt_h/2"/>
                                          </p:val>
                                        </p:tav>
                                      </p:tavLst>
                                    </p:anim>
                                    <p:anim calcmode="lin" valueType="num">
                                      <p:cBhvr>
                                        <p:cTn id="14" dur="5000"/>
                                        <p:tgtEl>
                                          <p:spTgt spid="6"/>
                                        </p:tgtEl>
                                        <p:attrNameLst>
                                          <p:attrName>ppt_w</p:attrName>
                                        </p:attrNameLst>
                                      </p:cBhvr>
                                      <p:tavLst>
                                        <p:tav tm="0">
                                          <p:val>
                                            <p:strVal val="ppt_w"/>
                                          </p:val>
                                        </p:tav>
                                        <p:tav tm="100000">
                                          <p:val>
                                            <p:strVal val="ppt_w"/>
                                          </p:val>
                                        </p:tav>
                                      </p:tavLst>
                                    </p:anim>
                                    <p:anim calcmode="lin" valueType="num">
                                      <p:cBhvr>
                                        <p:cTn id="15" dur="5000"/>
                                        <p:tgtEl>
                                          <p:spTgt spid="6"/>
                                        </p:tgtEl>
                                        <p:attrNameLst>
                                          <p:attrName>ppt_h</p:attrName>
                                        </p:attrNameLst>
                                      </p:cBhvr>
                                      <p:tavLst>
                                        <p:tav tm="0">
                                          <p:val>
                                            <p:strVal val="ppt_h"/>
                                          </p:val>
                                        </p:tav>
                                        <p:tav tm="100000">
                                          <p:val>
                                            <p:fltVal val="0"/>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
                                          </p:val>
                                        </p:tav>
                                      </p:tavLst>
                                    </p:anim>
                                    <p:anim calcmode="lin" valueType="num">
                                      <p:cBhvr>
                                        <p:cTn id="19" dur="5000"/>
                                        <p:tgtEl>
                                          <p:spTgt spid="7"/>
                                        </p:tgtEl>
                                        <p:attrNameLst>
                                          <p:attrName>ppt_y</p:attrName>
                                        </p:attrNameLst>
                                      </p:cBhvr>
                                      <p:tavLst>
                                        <p:tav tm="0">
                                          <p:val>
                                            <p:strVal val="ppt_y"/>
                                          </p:val>
                                        </p:tav>
                                        <p:tav tm="100000">
                                          <p:val>
                                            <p:strVal val="ppt_y+ppt_h/2"/>
                                          </p:val>
                                        </p:tav>
                                      </p:tavLst>
                                    </p:anim>
                                    <p:anim calcmode="lin" valueType="num">
                                      <p:cBhvr>
                                        <p:cTn id="20" dur="5000"/>
                                        <p:tgtEl>
                                          <p:spTgt spid="7"/>
                                        </p:tgtEl>
                                        <p:attrNameLst>
                                          <p:attrName>ppt_w</p:attrName>
                                        </p:attrNameLst>
                                      </p:cBhvr>
                                      <p:tavLst>
                                        <p:tav tm="0">
                                          <p:val>
                                            <p:strVal val="ppt_w"/>
                                          </p:val>
                                        </p:tav>
                                        <p:tav tm="100000">
                                          <p:val>
                                            <p:strVal val="ppt_w"/>
                                          </p:val>
                                        </p:tav>
                                      </p:tavLst>
                                    </p:anim>
                                    <p:anim calcmode="lin" valueType="num">
                                      <p:cBhvr>
                                        <p:cTn id="21" dur="5000"/>
                                        <p:tgtEl>
                                          <p:spTgt spid="7"/>
                                        </p:tgtEl>
                                        <p:attrNameLst>
                                          <p:attrName>ppt_h</p:attrName>
                                        </p:attrNameLst>
                                      </p:cBhvr>
                                      <p:tavLst>
                                        <p:tav tm="0">
                                          <p:val>
                                            <p:strVal val="ppt_h"/>
                                          </p:val>
                                        </p:tav>
                                        <p:tav tm="100000">
                                          <p:val>
                                            <p:fltVal val="0"/>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ppt_w/2"/>
                                          </p:val>
                                        </p:tav>
                                      </p:tavLst>
                                    </p:anim>
                                    <p:anim calcmode="lin" valueType="num">
                                      <p:cBhvr>
                                        <p:cTn id="25" dur="5000"/>
                                        <p:tgtEl>
                                          <p:spTgt spid="8"/>
                                        </p:tgtEl>
                                        <p:attrNameLst>
                                          <p:attrName>ppt_y</p:attrName>
                                        </p:attrNameLst>
                                      </p:cBhvr>
                                      <p:tavLst>
                                        <p:tav tm="0">
                                          <p:val>
                                            <p:strVal val="ppt_y"/>
                                          </p:val>
                                        </p:tav>
                                        <p:tav tm="100000">
                                          <p:val>
                                            <p:strVal val="ppt_y"/>
                                          </p:val>
                                        </p:tav>
                                      </p:tavLst>
                                    </p:anim>
                                    <p:anim calcmode="lin" valueType="num">
                                      <p:cBhvr>
                                        <p:cTn id="26" dur="5000"/>
                                        <p:tgtEl>
                                          <p:spTgt spid="8"/>
                                        </p:tgtEl>
                                        <p:attrNameLst>
                                          <p:attrName>ppt_w</p:attrName>
                                        </p:attrNameLst>
                                      </p:cBhvr>
                                      <p:tavLst>
                                        <p:tav tm="0">
                                          <p:val>
                                            <p:strVal val="ppt_w"/>
                                          </p:val>
                                        </p:tav>
                                        <p:tav tm="100000">
                                          <p:val>
                                            <p:fltVal val="0"/>
                                          </p:val>
                                        </p:tav>
                                      </p:tavLst>
                                    </p:anim>
                                    <p:anim calcmode="lin" valueType="num">
                                      <p:cBhvr>
                                        <p:cTn id="27" dur="5000"/>
                                        <p:tgtEl>
                                          <p:spTgt spid="8"/>
                                        </p:tgtEl>
                                        <p:attrNameLst>
                                          <p:attrName>ppt_h</p:attrName>
                                        </p:attrNameLst>
                                      </p:cBhvr>
                                      <p:tavLst>
                                        <p:tav tm="0">
                                          <p:val>
                                            <p:strVal val="ppt_h"/>
                                          </p:val>
                                        </p:tav>
                                        <p:tav tm="100000">
                                          <p:val>
                                            <p:strVal val="ppt_h"/>
                                          </p:val>
                                        </p:tav>
                                      </p:tavLst>
                                    </p:anim>
                                    <p:set>
                                      <p:cBhvr>
                                        <p:cTn id="28" dur="1" fill="hold">
                                          <p:stCondLst>
                                            <p:cond delay="4999"/>
                                          </p:stCondLst>
                                        </p:cTn>
                                        <p:tgtEl>
                                          <p:spTgt spid="8"/>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5000"/>
                                        <p:tgtEl>
                                          <p:spTgt spid="9"/>
                                        </p:tgtEl>
                                        <p:attrNameLst>
                                          <p:attrName>ppt_x</p:attrName>
                                        </p:attrNameLst>
                                      </p:cBhvr>
                                      <p:tavLst>
                                        <p:tav tm="0">
                                          <p:val>
                                            <p:strVal val="ppt_x"/>
                                          </p:val>
                                        </p:tav>
                                        <p:tav tm="100000">
                                          <p:val>
                                            <p:strVal val="ppt_x-ppt_w/2"/>
                                          </p:val>
                                        </p:tav>
                                      </p:tavLst>
                                    </p:anim>
                                    <p:anim calcmode="lin" valueType="num">
                                      <p:cBhvr>
                                        <p:cTn id="31" dur="5000"/>
                                        <p:tgtEl>
                                          <p:spTgt spid="9"/>
                                        </p:tgtEl>
                                        <p:attrNameLst>
                                          <p:attrName>ppt_y</p:attrName>
                                        </p:attrNameLst>
                                      </p:cBhvr>
                                      <p:tavLst>
                                        <p:tav tm="0">
                                          <p:val>
                                            <p:strVal val="ppt_y"/>
                                          </p:val>
                                        </p:tav>
                                        <p:tav tm="100000">
                                          <p:val>
                                            <p:strVal val="ppt_y"/>
                                          </p:val>
                                        </p:tav>
                                      </p:tavLst>
                                    </p:anim>
                                    <p:anim calcmode="lin" valueType="num">
                                      <p:cBhvr>
                                        <p:cTn id="32" dur="5000"/>
                                        <p:tgtEl>
                                          <p:spTgt spid="9"/>
                                        </p:tgtEl>
                                        <p:attrNameLst>
                                          <p:attrName>ppt_w</p:attrName>
                                        </p:attrNameLst>
                                      </p:cBhvr>
                                      <p:tavLst>
                                        <p:tav tm="0">
                                          <p:val>
                                            <p:strVal val="ppt_w"/>
                                          </p:val>
                                        </p:tav>
                                        <p:tav tm="100000">
                                          <p:val>
                                            <p:fltVal val="0"/>
                                          </p:val>
                                        </p:tav>
                                      </p:tavLst>
                                    </p:anim>
                                    <p:anim calcmode="lin" valueType="num">
                                      <p:cBhvr>
                                        <p:cTn id="33" dur="5000"/>
                                        <p:tgtEl>
                                          <p:spTgt spid="9"/>
                                        </p:tgtEl>
                                        <p:attrNameLst>
                                          <p:attrName>ppt_h</p:attrName>
                                        </p:attrNameLst>
                                      </p:cBhvr>
                                      <p:tavLst>
                                        <p:tav tm="0">
                                          <p:val>
                                            <p:strVal val="ppt_h"/>
                                          </p:val>
                                        </p:tav>
                                        <p:tav tm="100000">
                                          <p:val>
                                            <p:strVal val="ppt_h"/>
                                          </p:val>
                                        </p:tav>
                                      </p:tavLst>
                                    </p:anim>
                                    <p:set>
                                      <p:cBhvr>
                                        <p:cTn id="34" dur="1" fill="hold">
                                          <p:stCondLst>
                                            <p:cond delay="4999"/>
                                          </p:stCondLst>
                                        </p:cTn>
                                        <p:tgtEl>
                                          <p:spTgt spid="9"/>
                                        </p:tgtEl>
                                        <p:attrNameLst>
                                          <p:attrName>style.visibility</p:attrName>
                                        </p:attrNameLst>
                                      </p:cBhvr>
                                      <p:to>
                                        <p:strVal val="hidden"/>
                                      </p:to>
                                    </p:set>
                                  </p:childTnLst>
                                </p:cTn>
                              </p:par>
                              <p:par>
                                <p:cTn id="35" presetID="17" presetClass="exit" presetSubtype="1" fill="hold" nodeType="withEffect">
                                  <p:stCondLst>
                                    <p:cond delay="0"/>
                                  </p:stCondLst>
                                  <p:childTnLst>
                                    <p:anim calcmode="lin" valueType="num">
                                      <p:cBhvr>
                                        <p:cTn id="36" dur="5000"/>
                                        <p:tgtEl>
                                          <p:spTgt spid="10"/>
                                        </p:tgtEl>
                                        <p:attrNameLst>
                                          <p:attrName>ppt_x</p:attrName>
                                        </p:attrNameLst>
                                      </p:cBhvr>
                                      <p:tavLst>
                                        <p:tav tm="0">
                                          <p:val>
                                            <p:strVal val="ppt_x"/>
                                          </p:val>
                                        </p:tav>
                                        <p:tav tm="100000">
                                          <p:val>
                                            <p:strVal val="ppt_x"/>
                                          </p:val>
                                        </p:tav>
                                      </p:tavLst>
                                    </p:anim>
                                    <p:anim calcmode="lin" valueType="num">
                                      <p:cBhvr>
                                        <p:cTn id="37" dur="5000"/>
                                        <p:tgtEl>
                                          <p:spTgt spid="10"/>
                                        </p:tgtEl>
                                        <p:attrNameLst>
                                          <p:attrName>ppt_y</p:attrName>
                                        </p:attrNameLst>
                                      </p:cBhvr>
                                      <p:tavLst>
                                        <p:tav tm="0">
                                          <p:val>
                                            <p:strVal val="ppt_y"/>
                                          </p:val>
                                        </p:tav>
                                        <p:tav tm="100000">
                                          <p:val>
                                            <p:strVal val="ppt_y-ppt_h/2"/>
                                          </p:val>
                                        </p:tav>
                                      </p:tavLst>
                                    </p:anim>
                                    <p:anim calcmode="lin" valueType="num">
                                      <p:cBhvr>
                                        <p:cTn id="38" dur="5000"/>
                                        <p:tgtEl>
                                          <p:spTgt spid="10"/>
                                        </p:tgtEl>
                                        <p:attrNameLst>
                                          <p:attrName>ppt_w</p:attrName>
                                        </p:attrNameLst>
                                      </p:cBhvr>
                                      <p:tavLst>
                                        <p:tav tm="0">
                                          <p:val>
                                            <p:strVal val="ppt_w"/>
                                          </p:val>
                                        </p:tav>
                                        <p:tav tm="100000">
                                          <p:val>
                                            <p:strVal val="ppt_w"/>
                                          </p:val>
                                        </p:tav>
                                      </p:tavLst>
                                    </p:anim>
                                    <p:anim calcmode="lin" valueType="num">
                                      <p:cBhvr>
                                        <p:cTn id="39" dur="5000"/>
                                        <p:tgtEl>
                                          <p:spTgt spid="10"/>
                                        </p:tgtEl>
                                        <p:attrNameLst>
                                          <p:attrName>ppt_h</p:attrName>
                                        </p:attrNameLst>
                                      </p:cBhvr>
                                      <p:tavLst>
                                        <p:tav tm="0">
                                          <p:val>
                                            <p:strVal val="ppt_h"/>
                                          </p:val>
                                        </p:tav>
                                        <p:tav tm="100000">
                                          <p:val>
                                            <p:fltVal val="0"/>
                                          </p:val>
                                        </p:tav>
                                      </p:tavLst>
                                    </p:anim>
                                    <p:set>
                                      <p:cBhvr>
                                        <p:cTn id="40" dur="1" fill="hold">
                                          <p:stCondLst>
                                            <p:cond delay="4999"/>
                                          </p:stCondLst>
                                        </p:cTn>
                                        <p:tgtEl>
                                          <p:spTgt spid="10"/>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5000"/>
                                        <p:tgtEl>
                                          <p:spTgt spid="11"/>
                                        </p:tgtEl>
                                        <p:attrNameLst>
                                          <p:attrName>ppt_x</p:attrName>
                                        </p:attrNameLst>
                                      </p:cBhvr>
                                      <p:tavLst>
                                        <p:tav tm="0">
                                          <p:val>
                                            <p:strVal val="ppt_x"/>
                                          </p:val>
                                        </p:tav>
                                        <p:tav tm="100000">
                                          <p:val>
                                            <p:strVal val="ppt_x+ppt_w/2"/>
                                          </p:val>
                                        </p:tav>
                                      </p:tavLst>
                                    </p:anim>
                                    <p:anim calcmode="lin" valueType="num">
                                      <p:cBhvr>
                                        <p:cTn id="43" dur="5000"/>
                                        <p:tgtEl>
                                          <p:spTgt spid="11"/>
                                        </p:tgtEl>
                                        <p:attrNameLst>
                                          <p:attrName>ppt_y</p:attrName>
                                        </p:attrNameLst>
                                      </p:cBhvr>
                                      <p:tavLst>
                                        <p:tav tm="0">
                                          <p:val>
                                            <p:strVal val="ppt_y"/>
                                          </p:val>
                                        </p:tav>
                                        <p:tav tm="100000">
                                          <p:val>
                                            <p:strVal val="ppt_y"/>
                                          </p:val>
                                        </p:tav>
                                      </p:tavLst>
                                    </p:anim>
                                    <p:anim calcmode="lin" valueType="num">
                                      <p:cBhvr>
                                        <p:cTn id="44" dur="5000"/>
                                        <p:tgtEl>
                                          <p:spTgt spid="11"/>
                                        </p:tgtEl>
                                        <p:attrNameLst>
                                          <p:attrName>ppt_w</p:attrName>
                                        </p:attrNameLst>
                                      </p:cBhvr>
                                      <p:tavLst>
                                        <p:tav tm="0">
                                          <p:val>
                                            <p:strVal val="ppt_w"/>
                                          </p:val>
                                        </p:tav>
                                        <p:tav tm="100000">
                                          <p:val>
                                            <p:fltVal val="0"/>
                                          </p:val>
                                        </p:tav>
                                      </p:tavLst>
                                    </p:anim>
                                    <p:anim calcmode="lin" valueType="num">
                                      <p:cBhvr>
                                        <p:cTn id="45" dur="5000"/>
                                        <p:tgtEl>
                                          <p:spTgt spid="11"/>
                                        </p:tgtEl>
                                        <p:attrNameLst>
                                          <p:attrName>ppt_h</p:attrName>
                                        </p:attrNameLst>
                                      </p:cBhvr>
                                      <p:tavLst>
                                        <p:tav tm="0">
                                          <p:val>
                                            <p:strVal val="ppt_h"/>
                                          </p:val>
                                        </p:tav>
                                        <p:tav tm="100000">
                                          <p:val>
                                            <p:strVal val="ppt_h"/>
                                          </p:val>
                                        </p:tav>
                                      </p:tavLst>
                                    </p:anim>
                                    <p:set>
                                      <p:cBhvr>
                                        <p:cTn id="46" dur="1" fill="hold">
                                          <p:stCondLst>
                                            <p:cond delay="4999"/>
                                          </p:stCondLst>
                                        </p:cTn>
                                        <p:tgtEl>
                                          <p:spTgt spid="11"/>
                                        </p:tgtEl>
                                        <p:attrNameLst>
                                          <p:attrName>style.visibility</p:attrName>
                                        </p:attrNameLst>
                                      </p:cBhvr>
                                      <p:to>
                                        <p:strVal val="hidden"/>
                                      </p:to>
                                    </p:set>
                                  </p:childTnLst>
                                </p:cTn>
                              </p:par>
                              <p:par>
                                <p:cTn id="47" presetID="17" presetClass="exit" presetSubtype="4" fill="hold" nodeType="withEffect">
                                  <p:stCondLst>
                                    <p:cond delay="0"/>
                                  </p:stCondLst>
                                  <p:childTnLst>
                                    <p:anim calcmode="lin" valueType="num">
                                      <p:cBhvr>
                                        <p:cTn id="48" dur="5000"/>
                                        <p:tgtEl>
                                          <p:spTgt spid="12"/>
                                        </p:tgtEl>
                                        <p:attrNameLst>
                                          <p:attrName>ppt_x</p:attrName>
                                        </p:attrNameLst>
                                      </p:cBhvr>
                                      <p:tavLst>
                                        <p:tav tm="0">
                                          <p:val>
                                            <p:strVal val="ppt_x"/>
                                          </p:val>
                                        </p:tav>
                                        <p:tav tm="100000">
                                          <p:val>
                                            <p:strVal val="ppt_x"/>
                                          </p:val>
                                        </p:tav>
                                      </p:tavLst>
                                    </p:anim>
                                    <p:anim calcmode="lin" valueType="num">
                                      <p:cBhvr>
                                        <p:cTn id="49" dur="5000"/>
                                        <p:tgtEl>
                                          <p:spTgt spid="12"/>
                                        </p:tgtEl>
                                        <p:attrNameLst>
                                          <p:attrName>ppt_y</p:attrName>
                                        </p:attrNameLst>
                                      </p:cBhvr>
                                      <p:tavLst>
                                        <p:tav tm="0">
                                          <p:val>
                                            <p:strVal val="ppt_y"/>
                                          </p:val>
                                        </p:tav>
                                        <p:tav tm="100000">
                                          <p:val>
                                            <p:strVal val="ppt_y+ppt_h/2"/>
                                          </p:val>
                                        </p:tav>
                                      </p:tavLst>
                                    </p:anim>
                                    <p:anim calcmode="lin" valueType="num">
                                      <p:cBhvr>
                                        <p:cTn id="50" dur="5000"/>
                                        <p:tgtEl>
                                          <p:spTgt spid="12"/>
                                        </p:tgtEl>
                                        <p:attrNameLst>
                                          <p:attrName>ppt_w</p:attrName>
                                        </p:attrNameLst>
                                      </p:cBhvr>
                                      <p:tavLst>
                                        <p:tav tm="0">
                                          <p:val>
                                            <p:strVal val="ppt_w"/>
                                          </p:val>
                                        </p:tav>
                                        <p:tav tm="100000">
                                          <p:val>
                                            <p:strVal val="ppt_w"/>
                                          </p:val>
                                        </p:tav>
                                      </p:tavLst>
                                    </p:anim>
                                    <p:anim calcmode="lin" valueType="num">
                                      <p:cBhvr>
                                        <p:cTn id="51" dur="5000"/>
                                        <p:tgtEl>
                                          <p:spTgt spid="12"/>
                                        </p:tgtEl>
                                        <p:attrNameLst>
                                          <p:attrName>ppt_h</p:attrName>
                                        </p:attrNameLst>
                                      </p:cBhvr>
                                      <p:tavLst>
                                        <p:tav tm="0">
                                          <p:val>
                                            <p:strVal val="ppt_h"/>
                                          </p:val>
                                        </p:tav>
                                        <p:tav tm="100000">
                                          <p:val>
                                            <p:fltVal val="0"/>
                                          </p:val>
                                        </p:tav>
                                      </p:tavLst>
                                    </p:anim>
                                    <p:set>
                                      <p:cBhvr>
                                        <p:cTn id="52" dur="1" fill="hold">
                                          <p:stCondLst>
                                            <p:cond delay="4999"/>
                                          </p:stCondLst>
                                        </p:cTn>
                                        <p:tgtEl>
                                          <p:spTgt spid="12"/>
                                        </p:tgtEl>
                                        <p:attrNameLst>
                                          <p:attrName>style.visibility</p:attrName>
                                        </p:attrNameLst>
                                      </p:cBhvr>
                                      <p:to>
                                        <p:strVal val="hidden"/>
                                      </p:to>
                                    </p:set>
                                  </p:childTnLst>
                                </p:cTn>
                              </p:par>
                              <p:par>
                                <p:cTn id="53" presetID="4" presetClass="entr" presetSubtype="32" fill="hold" nodeType="withEffect">
                                  <p:stCondLst>
                                    <p:cond delay="0"/>
                                  </p:stCondLst>
                                  <p:childTnLst>
                                    <p:set>
                                      <p:cBhvr>
                                        <p:cTn id="54" dur="1" fill="hold">
                                          <p:stCondLst>
                                            <p:cond delay="0"/>
                                          </p:stCondLst>
                                        </p:cTn>
                                        <p:tgtEl>
                                          <p:spTgt spid="2050"/>
                                        </p:tgtEl>
                                        <p:attrNameLst>
                                          <p:attrName>style.visibility</p:attrName>
                                        </p:attrNameLst>
                                      </p:cBhvr>
                                      <p:to>
                                        <p:strVal val="visible"/>
                                      </p:to>
                                    </p:set>
                                    <p:animEffect transition="in" filter="box(out)">
                                      <p:cBhvr>
                                        <p:cTn id="55" dur="5000"/>
                                        <p:tgtEl>
                                          <p:spTgt spid="2050"/>
                                        </p:tgtEl>
                                      </p:cBhvr>
                                    </p:animEffect>
                                  </p:childTnLst>
                                </p:cTn>
                              </p:par>
                              <p:par>
                                <p:cTn id="56" presetID="16" presetClass="entr" presetSubtype="42" fill="hold" nodeType="withEffect">
                                  <p:stCondLst>
                                    <p:cond delay="0"/>
                                  </p:stCondLst>
                                  <p:childTnLst>
                                    <p:set>
                                      <p:cBhvr>
                                        <p:cTn id="57" dur="1" fill="hold">
                                          <p:stCondLst>
                                            <p:cond delay="0"/>
                                          </p:stCondLst>
                                        </p:cTn>
                                        <p:tgtEl>
                                          <p:spTgt spid="2050"/>
                                        </p:tgtEl>
                                        <p:attrNameLst>
                                          <p:attrName>style.visibility</p:attrName>
                                        </p:attrNameLst>
                                      </p:cBhvr>
                                      <p:to>
                                        <p:strVal val="visible"/>
                                      </p:to>
                                    </p:set>
                                    <p:animEffect transition="in" filter="barn(outHorizontal)">
                                      <p:cBhvr>
                                        <p:cTn id="58" dur="5000"/>
                                        <p:tgtEl>
                                          <p:spTgt spid="2050"/>
                                        </p:tgtEl>
                                      </p:cBhvr>
                                    </p:animEffect>
                                  </p:childTnLst>
                                </p:cTn>
                              </p:par>
                            </p:childTnLst>
                          </p:cTn>
                        </p:par>
                        <p:par>
                          <p:cTn id="59" fill="hold">
                            <p:stCondLst>
                              <p:cond delay="5000"/>
                            </p:stCondLst>
                            <p:childTnLst>
                              <p:par>
                                <p:cTn id="60" presetID="40" presetClass="entr" presetSubtype="0" fill="hold" grpId="0" nodeType="afterEffect">
                                  <p:stCondLst>
                                    <p:cond delay="0"/>
                                  </p:stCondLst>
                                  <p:iterate type="lt">
                                    <p:tmPct val="10000"/>
                                  </p:iterate>
                                  <p:childTnLst>
                                    <p:set>
                                      <p:cBhvr>
                                        <p:cTn id="61" dur="1" fill="hold">
                                          <p:stCondLst>
                                            <p:cond delay="0"/>
                                          </p:stCondLst>
                                        </p:cTn>
                                        <p:tgtEl>
                                          <p:spTgt spid="13"/>
                                        </p:tgtEl>
                                        <p:attrNameLst>
                                          <p:attrName>style.visibility</p:attrName>
                                        </p:attrNameLst>
                                      </p:cBhvr>
                                      <p:to>
                                        <p:strVal val="visible"/>
                                      </p:to>
                                    </p:set>
                                    <p:animEffect transition="in" filter="fade">
                                      <p:cBhvr>
                                        <p:cTn id="62" dur="1000"/>
                                        <p:tgtEl>
                                          <p:spTgt spid="13"/>
                                        </p:tgtEl>
                                      </p:cBhvr>
                                    </p:animEffect>
                                    <p:anim calcmode="lin" valueType="num">
                                      <p:cBhvr>
                                        <p:cTn id="63" dur="1000" fill="hold"/>
                                        <p:tgtEl>
                                          <p:spTgt spid="13"/>
                                        </p:tgtEl>
                                        <p:attrNameLst>
                                          <p:attrName>ppt_x</p:attrName>
                                        </p:attrNameLst>
                                      </p:cBhvr>
                                      <p:tavLst>
                                        <p:tav tm="0">
                                          <p:val>
                                            <p:strVal val="#ppt_x-.1"/>
                                          </p:val>
                                        </p:tav>
                                        <p:tav tm="100000">
                                          <p:val>
                                            <p:strVal val="#ppt_x"/>
                                          </p:val>
                                        </p:tav>
                                      </p:tavLst>
                                    </p:anim>
                                    <p:anim calcmode="lin" valueType="num">
                                      <p:cBhvr>
                                        <p:cTn id="64"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WordArt 2"/>
          <p:cNvSpPr>
            <a:spLocks noChangeArrowheads="1" noChangeShapeType="1" noTextEdit="1"/>
          </p:cNvSpPr>
          <p:nvPr/>
        </p:nvSpPr>
        <p:spPr bwMode="auto">
          <a:xfrm>
            <a:off x="1331640" y="117072"/>
            <a:ext cx="5040560" cy="576064"/>
          </a:xfrm>
          <a:prstGeom prst="rect">
            <a:avLst/>
          </a:prstGeom>
        </p:spPr>
        <p:txBody>
          <a:bodyPr wrap="none" fromWordArt="1">
            <a:prstTxWarp prst="textCanUp">
              <a:avLst>
                <a:gd name="adj" fmla="val 93924"/>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 Música Enlazada: </a:t>
            </a:r>
          </a:p>
        </p:txBody>
      </p:sp>
      <p:sp>
        <p:nvSpPr>
          <p:cNvPr id="87044" name="WordArt 4"/>
          <p:cNvSpPr>
            <a:spLocks noChangeArrowheads="1" noChangeShapeType="1" noTextEdit="1"/>
          </p:cNvSpPr>
          <p:nvPr/>
        </p:nvSpPr>
        <p:spPr bwMode="auto">
          <a:xfrm>
            <a:off x="1691680" y="960852"/>
            <a:ext cx="4176464" cy="454348"/>
          </a:xfrm>
          <a:prstGeom prst="rect">
            <a:avLst/>
          </a:prstGeom>
        </p:spPr>
        <p:txBody>
          <a:bodyPr wrap="none" fromWordArt="1">
            <a:prstTxWarp prst="textFadeUp">
              <a:avLst>
                <a:gd name="adj" fmla="val 9991"/>
              </a:avLst>
            </a:prstTxWarp>
            <a:scene3d>
              <a:camera prst="perspectiveRelaxedModerately"/>
              <a:lightRig rig="threePt" dir="t"/>
            </a:scene3d>
            <a:sp3d extrusionH="57150">
              <a:bevelT w="38100" h="38100" prst="angle"/>
            </a:sp3d>
          </a:bodyPr>
          <a:lstStyle/>
          <a:p>
            <a:pPr algn="ctr">
              <a:defRPr/>
            </a:pP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Títulos: </a:t>
            </a:r>
          </a:p>
        </p:txBody>
      </p:sp>
      <p:sp>
        <p:nvSpPr>
          <p:cNvPr id="87045" name="WordArt 5"/>
          <p:cNvSpPr>
            <a:spLocks noChangeArrowheads="1" noChangeShapeType="1" noTextEdit="1"/>
          </p:cNvSpPr>
          <p:nvPr/>
        </p:nvSpPr>
        <p:spPr bwMode="auto">
          <a:xfrm>
            <a:off x="1331640" y="1705810"/>
            <a:ext cx="4896544" cy="474749"/>
          </a:xfrm>
          <a:prstGeom prst="rect">
            <a:avLst/>
          </a:prstGeom>
        </p:spPr>
        <p:txBody>
          <a:bodyPr wrap="none" fromWordArt="1">
            <a:prstTxWarp prst="textDeflateBottom">
              <a:avLst>
                <a:gd name="adj" fmla="val 100000"/>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b="1" kern="10" dirty="0" smtClean="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Margaret"/>
              </a:rPr>
              <a:t> - Últimos Preparativos </a:t>
            </a:r>
            <a:endParaRPr lang="es-ES" sz="3600" b="1"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Margaret"/>
            </a:endParaRPr>
          </a:p>
        </p:txBody>
      </p:sp>
      <p:sp>
        <p:nvSpPr>
          <p:cNvPr id="87046" name="WordArt 6"/>
          <p:cNvSpPr>
            <a:spLocks noChangeArrowheads="1" noChangeShapeType="1" noTextEdit="1"/>
          </p:cNvSpPr>
          <p:nvPr/>
        </p:nvSpPr>
        <p:spPr bwMode="auto">
          <a:xfrm>
            <a:off x="1310308" y="2471169"/>
            <a:ext cx="5330625" cy="522138"/>
          </a:xfrm>
          <a:prstGeom prst="rect">
            <a:avLst/>
          </a:prstGeom>
        </p:spPr>
        <p:txBody>
          <a:bodyPr wrap="none" fromWordArt="1">
            <a:prstTxWarp prst="textDeflateBottom">
              <a:avLst>
                <a:gd name="adj" fmla="val 100000"/>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b="1" kern="10" dirty="0" smtClean="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Margaret"/>
              </a:rPr>
              <a:t> - A Tierras Incógnitas </a:t>
            </a:r>
            <a:endParaRPr lang="es-ES" sz="3600" b="1"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Margaret"/>
            </a:endParaRPr>
          </a:p>
        </p:txBody>
      </p:sp>
      <p:sp>
        <p:nvSpPr>
          <p:cNvPr id="87047" name="WordArt 7"/>
          <p:cNvSpPr>
            <a:spLocks noChangeArrowheads="1" noChangeShapeType="1" noTextEdit="1"/>
          </p:cNvSpPr>
          <p:nvPr/>
        </p:nvSpPr>
        <p:spPr bwMode="auto">
          <a:xfrm>
            <a:off x="1331640" y="3193233"/>
            <a:ext cx="5184576" cy="474092"/>
          </a:xfrm>
          <a:prstGeom prst="rect">
            <a:avLst/>
          </a:prstGeom>
        </p:spPr>
        <p:txBody>
          <a:bodyPr wrap="none" fromWordArt="1">
            <a:prstTxWarp prst="textDeflateBottom">
              <a:avLst>
                <a:gd name="adj" fmla="val 100000"/>
              </a:avLst>
            </a:prstTxWarp>
            <a:scene3d>
              <a:camera prst="perspectiveAbove"/>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707070"/>
                    </a:gs>
                    <a:gs pos="50000">
                      <a:srgbClr val="FFFFFF"/>
                    </a:gs>
                    <a:gs pos="100000">
                      <a:srgbClr val="707070"/>
                    </a:gs>
                  </a:gsLst>
                  <a:lin ang="2700000" scaled="1"/>
                </a:gradFill>
                <a:effectLst>
                  <a:prstShdw prst="shdw17" dist="17961" dir="2700000">
                    <a:srgbClr val="999999"/>
                  </a:prstShdw>
                </a:effectLst>
                <a:latin typeface="Margaret"/>
              </a:rPr>
              <a:t> </a:t>
            </a:r>
            <a:r>
              <a:rPr lang="es-ES" sz="3600" kern="10" dirty="0" smtClean="0">
                <a:ln w="9525">
                  <a:noFill/>
                  <a:round/>
                  <a:headEnd/>
                  <a:tailEnd/>
                </a:ln>
                <a:gradFill rotWithShape="1">
                  <a:gsLst>
                    <a:gs pos="0">
                      <a:srgbClr val="707070"/>
                    </a:gs>
                    <a:gs pos="50000">
                      <a:srgbClr val="FFFFFF"/>
                    </a:gs>
                    <a:gs pos="100000">
                      <a:srgbClr val="707070"/>
                    </a:gs>
                  </a:gsLst>
                  <a:lin ang="2700000" scaled="1"/>
                </a:gradFill>
                <a:effectLst>
                  <a:prstShdw prst="shdw17" dist="17961" dir="2700000">
                    <a:srgbClr val="999999"/>
                  </a:prstShdw>
                  <a:reflection blurRad="6350" stA="60000" endA="900" endPos="58000" dir="5400000" sy="-100000" algn="bl" rotWithShape="0"/>
                </a:effectLst>
                <a:latin typeface="Margaret"/>
              </a:rPr>
              <a:t>- Últimas Oraciones </a:t>
            </a:r>
            <a:endParaRPr lang="es-ES" sz="3600" kern="10" dirty="0">
              <a:ln w="9525">
                <a:noFill/>
                <a:round/>
                <a:headEnd/>
                <a:tailEnd/>
              </a:ln>
              <a:gradFill rotWithShape="1">
                <a:gsLst>
                  <a:gs pos="0">
                    <a:srgbClr val="707070"/>
                  </a:gs>
                  <a:gs pos="50000">
                    <a:srgbClr val="FFFFFF"/>
                  </a:gs>
                  <a:gs pos="100000">
                    <a:srgbClr val="707070"/>
                  </a:gs>
                </a:gsLst>
                <a:lin ang="2700000" scaled="1"/>
              </a:gradFill>
              <a:effectLst>
                <a:prstShdw prst="shdw17" dist="17961" dir="2700000">
                  <a:srgbClr val="999999"/>
                </a:prstShdw>
                <a:reflection blurRad="6350" stA="60000" endA="900" endPos="58000" dir="5400000" sy="-100000" algn="bl" rotWithShape="0"/>
              </a:effectLst>
              <a:latin typeface="Margaret"/>
            </a:endParaRPr>
          </a:p>
        </p:txBody>
      </p:sp>
      <p:sp>
        <p:nvSpPr>
          <p:cNvPr id="7" name="WordArt 5"/>
          <p:cNvSpPr>
            <a:spLocks noChangeArrowheads="1" noChangeShapeType="1" noTextEdit="1"/>
          </p:cNvSpPr>
          <p:nvPr/>
        </p:nvSpPr>
        <p:spPr bwMode="auto">
          <a:xfrm>
            <a:off x="1310308" y="3993492"/>
            <a:ext cx="4896544" cy="474749"/>
          </a:xfrm>
          <a:prstGeom prst="rect">
            <a:avLst/>
          </a:prstGeom>
        </p:spPr>
        <p:txBody>
          <a:bodyPr wrap="none" fromWordArt="1">
            <a:prstTxWarp prst="textDeflateBottom">
              <a:avLst>
                <a:gd name="adj" fmla="val 100000"/>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b="1" kern="10" dirty="0" smtClean="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Margaret"/>
              </a:rPr>
              <a:t> - Nuevo Mundo </a:t>
            </a:r>
            <a:endParaRPr lang="es-ES" sz="3600" b="1"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Margaret"/>
            </a:endParaRPr>
          </a:p>
        </p:txBody>
      </p:sp>
      <p:sp>
        <p:nvSpPr>
          <p:cNvPr id="2" name="CuadroTexto 1"/>
          <p:cNvSpPr txBox="1"/>
          <p:nvPr/>
        </p:nvSpPr>
        <p:spPr>
          <a:xfrm>
            <a:off x="230983" y="5006761"/>
            <a:ext cx="8696611" cy="430887"/>
          </a:xfrm>
          <a:prstGeom prst="rect">
            <a:avLst/>
          </a:prstGeom>
          <a:noFill/>
        </p:spPr>
        <p:txBody>
          <a:bodyPr wrap="none" rtlCol="0">
            <a:spAutoFit/>
            <a:scene3d>
              <a:camera prst="perspectiveAbove"/>
              <a:lightRig rig="threePt" dir="t"/>
            </a:scene3d>
            <a:sp3d extrusionH="57150">
              <a:bevelT w="38100" h="38100" prst="angle"/>
            </a:sp3d>
          </a:bodyPr>
          <a:lstStyle/>
          <a:p>
            <a:r>
              <a:rPr lang="es-ES" sz="2200" b="1" dirty="0" smtClean="0">
                <a:solidFill>
                  <a:srgbClr val="FFC000"/>
                </a:solidFill>
                <a:effectLst>
                  <a:outerShdw blurRad="38100" dist="38100" dir="2700000" algn="tl">
                    <a:srgbClr val="000000">
                      <a:alpha val="43137"/>
                    </a:srgbClr>
                  </a:outerShdw>
                  <a:reflection blurRad="6350" stA="60000" endA="900" endPos="58000" dir="5400000" sy="-100000" algn="bl" rotWithShape="0"/>
                </a:effectLst>
              </a:rPr>
              <a:t>(Original de: Samuel </a:t>
            </a:r>
            <a:r>
              <a:rPr lang="es-ES" sz="2200" b="1" dirty="0" err="1" smtClean="0">
                <a:solidFill>
                  <a:srgbClr val="FFC000"/>
                </a:solidFill>
                <a:effectLst>
                  <a:outerShdw blurRad="38100" dist="38100" dir="2700000" algn="tl">
                    <a:srgbClr val="000000">
                      <a:alpha val="43137"/>
                    </a:srgbClr>
                  </a:outerShdw>
                  <a:reflection blurRad="6350" stA="60000" endA="900" endPos="58000" dir="5400000" sy="-100000" algn="bl" rotWithShape="0"/>
                </a:effectLst>
              </a:rPr>
              <a:t>Pegg</a:t>
            </a:r>
            <a:r>
              <a:rPr lang="es-ES" sz="2200" b="1" dirty="0" smtClean="0">
                <a:solidFill>
                  <a:srgbClr val="FFC000"/>
                </a:solidFill>
                <a:effectLst>
                  <a:outerShdw blurRad="38100" dist="38100" dir="2700000" algn="tl">
                    <a:srgbClr val="000000">
                      <a:alpha val="43137"/>
                    </a:srgbClr>
                  </a:outerShdw>
                  <a:reflection blurRad="6350" stA="60000" endA="900" endPos="58000" dir="5400000" sy="-100000" algn="bl" rotWithShape="0"/>
                </a:effectLst>
              </a:rPr>
              <a:t>, Martín </a:t>
            </a:r>
            <a:r>
              <a:rPr lang="es-ES" sz="2200" b="1" dirty="0" err="1" smtClean="0">
                <a:solidFill>
                  <a:srgbClr val="FFC000"/>
                </a:solidFill>
                <a:effectLst>
                  <a:outerShdw blurRad="38100" dist="38100" dir="2700000" algn="tl">
                    <a:srgbClr val="000000">
                      <a:alpha val="43137"/>
                    </a:srgbClr>
                  </a:outerShdw>
                  <a:reflection blurRad="6350" stA="60000" endA="900" endPos="58000" dir="5400000" sy="-100000" algn="bl" rotWithShape="0"/>
                </a:effectLst>
              </a:rPr>
              <a:t>Batchelar</a:t>
            </a:r>
            <a:r>
              <a:rPr lang="es-ES" sz="2200" b="1" dirty="0" smtClean="0">
                <a:solidFill>
                  <a:srgbClr val="FFC000"/>
                </a:solidFill>
                <a:effectLst>
                  <a:outerShdw blurRad="38100" dist="38100" dir="2700000" algn="tl">
                    <a:srgbClr val="000000">
                      <a:alpha val="43137"/>
                    </a:srgbClr>
                  </a:outerShdw>
                  <a:reflection blurRad="6350" stA="60000" endA="900" endPos="58000" dir="5400000" sy="-100000" algn="bl" rotWithShape="0"/>
                </a:effectLst>
              </a:rPr>
              <a:t> y </a:t>
            </a:r>
            <a:r>
              <a:rPr lang="es-ES" sz="2200" b="1" dirty="0" err="1" smtClean="0">
                <a:solidFill>
                  <a:srgbClr val="FFC000"/>
                </a:solidFill>
                <a:effectLst>
                  <a:outerShdw blurRad="38100" dist="38100" dir="2700000" algn="tl">
                    <a:srgbClr val="000000">
                      <a:alpha val="43137"/>
                    </a:srgbClr>
                  </a:outerShdw>
                  <a:reflection blurRad="6350" stA="60000" endA="900" endPos="58000" dir="5400000" sy="-100000" algn="bl" rotWithShape="0"/>
                </a:effectLst>
              </a:rPr>
              <a:t>Nathan</a:t>
            </a:r>
            <a:r>
              <a:rPr lang="es-ES" sz="2200" b="1" dirty="0" smtClean="0">
                <a:solidFill>
                  <a:srgbClr val="FFC000"/>
                </a:solidFill>
                <a:effectLst>
                  <a:outerShdw blurRad="38100" dist="38100" dir="2700000" algn="tl">
                    <a:srgbClr val="000000">
                      <a:alpha val="43137"/>
                    </a:srgbClr>
                  </a:outerShdw>
                  <a:reflection blurRad="6350" stA="60000" endA="900" endPos="58000" dir="5400000" sy="-100000" algn="bl" rotWithShape="0"/>
                </a:effectLst>
              </a:rPr>
              <a:t> </a:t>
            </a:r>
            <a:r>
              <a:rPr lang="es-ES" sz="2200" b="1" dirty="0" err="1" smtClean="0">
                <a:solidFill>
                  <a:srgbClr val="FFC000"/>
                </a:solidFill>
                <a:effectLst>
                  <a:outerShdw blurRad="38100" dist="38100" dir="2700000" algn="tl">
                    <a:srgbClr val="000000">
                      <a:alpha val="43137"/>
                    </a:srgbClr>
                  </a:outerShdw>
                  <a:reflection blurRad="6350" stA="60000" endA="900" endPos="58000" dir="5400000" sy="-100000" algn="bl" rotWithShape="0"/>
                </a:effectLst>
              </a:rPr>
              <a:t>Stornetta</a:t>
            </a:r>
            <a:r>
              <a:rPr lang="es-ES" sz="2200" b="1" dirty="0" smtClean="0">
                <a:solidFill>
                  <a:srgbClr val="FFC000"/>
                </a:solidFill>
                <a:effectLst>
                  <a:outerShdw blurRad="38100" dist="38100" dir="2700000" algn="tl">
                    <a:srgbClr val="000000">
                      <a:alpha val="43137"/>
                    </a:srgbClr>
                  </a:outerShdw>
                  <a:reflection blurRad="6350" stA="60000" endA="900" endPos="58000" dir="5400000" sy="-100000" algn="bl" rotWithShape="0"/>
                </a:effectLst>
              </a:rPr>
              <a:t>)</a:t>
            </a:r>
            <a:endParaRPr lang="es-ES" sz="2200" b="1" dirty="0">
              <a:solidFill>
                <a:srgbClr val="FFC000"/>
              </a:solidFill>
              <a:effectLst>
                <a:outerShdw blurRad="38100" dist="38100" dir="2700000" algn="tl">
                  <a:srgbClr val="000000">
                    <a:alpha val="43137"/>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4000" advTm="25000">
        <p14:vortex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6322"/>
                                        </p:tgtEl>
                                        <p:attrNameLst>
                                          <p:attrName>style.visibility</p:attrName>
                                        </p:attrNameLst>
                                      </p:cBhvr>
                                      <p:to>
                                        <p:strVal val="visible"/>
                                      </p:to>
                                    </p:set>
                                    <p:animEffect transition="in" filter="fade">
                                      <p:cBhvr>
                                        <p:cTn id="7" dur="2000"/>
                                        <p:tgtEl>
                                          <p:spTgt spid="56322"/>
                                        </p:tgtEl>
                                      </p:cBhvr>
                                    </p:animEffect>
                                    <p:anim calcmode="lin" valueType="num">
                                      <p:cBhvr>
                                        <p:cTn id="8" dur="2000" fill="hold"/>
                                        <p:tgtEl>
                                          <p:spTgt spid="56322"/>
                                        </p:tgtEl>
                                        <p:attrNameLst>
                                          <p:attrName>ppt_x</p:attrName>
                                        </p:attrNameLst>
                                      </p:cBhvr>
                                      <p:tavLst>
                                        <p:tav tm="0">
                                          <p:val>
                                            <p:strVal val="#ppt_x"/>
                                          </p:val>
                                        </p:tav>
                                        <p:tav tm="100000">
                                          <p:val>
                                            <p:strVal val="#ppt_x"/>
                                          </p:val>
                                        </p:tav>
                                      </p:tavLst>
                                    </p:anim>
                                    <p:anim calcmode="lin" valueType="num">
                                      <p:cBhvr>
                                        <p:cTn id="9" dur="2000" fill="hold"/>
                                        <p:tgtEl>
                                          <p:spTgt spid="563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nodeType="afterEffect">
                                  <p:stCondLst>
                                    <p:cond delay="500"/>
                                  </p:stCondLst>
                                  <p:childTnLst>
                                    <p:set>
                                      <p:cBhvr>
                                        <p:cTn id="12" dur="1" fill="hold">
                                          <p:stCondLst>
                                            <p:cond delay="0"/>
                                          </p:stCondLst>
                                        </p:cTn>
                                        <p:tgtEl>
                                          <p:spTgt spid="87044"/>
                                        </p:tgtEl>
                                        <p:attrNameLst>
                                          <p:attrName>style.visibility</p:attrName>
                                        </p:attrNameLst>
                                      </p:cBhvr>
                                      <p:to>
                                        <p:strVal val="visible"/>
                                      </p:to>
                                    </p:set>
                                    <p:animEffect transition="in" filter="fade">
                                      <p:cBhvr>
                                        <p:cTn id="13" dur="2000"/>
                                        <p:tgtEl>
                                          <p:spTgt spid="87044"/>
                                        </p:tgtEl>
                                      </p:cBhvr>
                                    </p:animEffect>
                                    <p:anim calcmode="lin" valueType="num">
                                      <p:cBhvr>
                                        <p:cTn id="14" dur="2000" fill="hold"/>
                                        <p:tgtEl>
                                          <p:spTgt spid="87044"/>
                                        </p:tgtEl>
                                        <p:attrNameLst>
                                          <p:attrName>ppt_x</p:attrName>
                                        </p:attrNameLst>
                                      </p:cBhvr>
                                      <p:tavLst>
                                        <p:tav tm="0">
                                          <p:val>
                                            <p:strVal val="#ppt_x"/>
                                          </p:val>
                                        </p:tav>
                                        <p:tav tm="100000">
                                          <p:val>
                                            <p:strVal val="#ppt_x"/>
                                          </p:val>
                                        </p:tav>
                                      </p:tavLst>
                                    </p:anim>
                                    <p:anim calcmode="lin" valueType="num">
                                      <p:cBhvr>
                                        <p:cTn id="15" dur="2000" fill="hold"/>
                                        <p:tgtEl>
                                          <p:spTgt spid="87044"/>
                                        </p:tgtEl>
                                        <p:attrNameLst>
                                          <p:attrName>ppt_y</p:attrName>
                                        </p:attrNameLst>
                                      </p:cBhvr>
                                      <p:tavLst>
                                        <p:tav tm="0">
                                          <p:val>
                                            <p:strVal val="#ppt_y+.1"/>
                                          </p:val>
                                        </p:tav>
                                        <p:tav tm="100000">
                                          <p:val>
                                            <p:strVal val="#ppt_y"/>
                                          </p:val>
                                        </p:tav>
                                      </p:tavLst>
                                    </p:anim>
                                  </p:childTnLst>
                                </p:cTn>
                              </p:par>
                            </p:childTnLst>
                          </p:cTn>
                        </p:par>
                        <p:par>
                          <p:cTn id="16" fill="hold">
                            <p:stCondLst>
                              <p:cond delay="4500"/>
                            </p:stCondLst>
                            <p:childTnLst>
                              <p:par>
                                <p:cTn id="17" presetID="23" presetClass="entr" presetSubtype="16" fill="hold" nodeType="afterEffect">
                                  <p:stCondLst>
                                    <p:cond delay="500"/>
                                  </p:stCondLst>
                                  <p:childTnLst>
                                    <p:set>
                                      <p:cBhvr>
                                        <p:cTn id="18" dur="1" fill="hold">
                                          <p:stCondLst>
                                            <p:cond delay="0"/>
                                          </p:stCondLst>
                                        </p:cTn>
                                        <p:tgtEl>
                                          <p:spTgt spid="87045"/>
                                        </p:tgtEl>
                                        <p:attrNameLst>
                                          <p:attrName>style.visibility</p:attrName>
                                        </p:attrNameLst>
                                      </p:cBhvr>
                                      <p:to>
                                        <p:strVal val="visible"/>
                                      </p:to>
                                    </p:set>
                                    <p:anim calcmode="lin" valueType="num">
                                      <p:cBhvr>
                                        <p:cTn id="19" dur="2000" fill="hold"/>
                                        <p:tgtEl>
                                          <p:spTgt spid="87045"/>
                                        </p:tgtEl>
                                        <p:attrNameLst>
                                          <p:attrName>ppt_w</p:attrName>
                                        </p:attrNameLst>
                                      </p:cBhvr>
                                      <p:tavLst>
                                        <p:tav tm="0">
                                          <p:val>
                                            <p:fltVal val="0"/>
                                          </p:val>
                                        </p:tav>
                                        <p:tav tm="100000">
                                          <p:val>
                                            <p:strVal val="#ppt_w"/>
                                          </p:val>
                                        </p:tav>
                                      </p:tavLst>
                                    </p:anim>
                                    <p:anim calcmode="lin" valueType="num">
                                      <p:cBhvr>
                                        <p:cTn id="20" dur="2000" fill="hold"/>
                                        <p:tgtEl>
                                          <p:spTgt spid="87045"/>
                                        </p:tgtEl>
                                        <p:attrNameLst>
                                          <p:attrName>ppt_h</p:attrName>
                                        </p:attrNameLst>
                                      </p:cBhvr>
                                      <p:tavLst>
                                        <p:tav tm="0">
                                          <p:val>
                                            <p:fltVal val="0"/>
                                          </p:val>
                                        </p:tav>
                                        <p:tav tm="100000">
                                          <p:val>
                                            <p:strVal val="#ppt_h"/>
                                          </p:val>
                                        </p:tav>
                                      </p:tavLst>
                                    </p:anim>
                                  </p:childTnLst>
                                </p:cTn>
                              </p:par>
                            </p:childTnLst>
                          </p:cTn>
                        </p:par>
                        <p:par>
                          <p:cTn id="21" fill="hold">
                            <p:stCondLst>
                              <p:cond delay="7000"/>
                            </p:stCondLst>
                            <p:childTnLst>
                              <p:par>
                                <p:cTn id="22" presetID="23" presetClass="entr" presetSubtype="16" fill="hold" nodeType="afterEffect">
                                  <p:stCondLst>
                                    <p:cond delay="500"/>
                                  </p:stCondLst>
                                  <p:childTnLst>
                                    <p:set>
                                      <p:cBhvr>
                                        <p:cTn id="23" dur="1" fill="hold">
                                          <p:stCondLst>
                                            <p:cond delay="0"/>
                                          </p:stCondLst>
                                        </p:cTn>
                                        <p:tgtEl>
                                          <p:spTgt spid="87046"/>
                                        </p:tgtEl>
                                        <p:attrNameLst>
                                          <p:attrName>style.visibility</p:attrName>
                                        </p:attrNameLst>
                                      </p:cBhvr>
                                      <p:to>
                                        <p:strVal val="visible"/>
                                      </p:to>
                                    </p:set>
                                    <p:anim calcmode="lin" valueType="num">
                                      <p:cBhvr>
                                        <p:cTn id="24" dur="2000" fill="hold"/>
                                        <p:tgtEl>
                                          <p:spTgt spid="87046"/>
                                        </p:tgtEl>
                                        <p:attrNameLst>
                                          <p:attrName>ppt_w</p:attrName>
                                        </p:attrNameLst>
                                      </p:cBhvr>
                                      <p:tavLst>
                                        <p:tav tm="0">
                                          <p:val>
                                            <p:fltVal val="0"/>
                                          </p:val>
                                        </p:tav>
                                        <p:tav tm="100000">
                                          <p:val>
                                            <p:strVal val="#ppt_w"/>
                                          </p:val>
                                        </p:tav>
                                      </p:tavLst>
                                    </p:anim>
                                    <p:anim calcmode="lin" valueType="num">
                                      <p:cBhvr>
                                        <p:cTn id="25" dur="2000" fill="hold"/>
                                        <p:tgtEl>
                                          <p:spTgt spid="87046"/>
                                        </p:tgtEl>
                                        <p:attrNameLst>
                                          <p:attrName>ppt_h</p:attrName>
                                        </p:attrNameLst>
                                      </p:cBhvr>
                                      <p:tavLst>
                                        <p:tav tm="0">
                                          <p:val>
                                            <p:fltVal val="0"/>
                                          </p:val>
                                        </p:tav>
                                        <p:tav tm="100000">
                                          <p:val>
                                            <p:strVal val="#ppt_h"/>
                                          </p:val>
                                        </p:tav>
                                      </p:tavLst>
                                    </p:anim>
                                  </p:childTnLst>
                                </p:cTn>
                              </p:par>
                            </p:childTnLst>
                          </p:cTn>
                        </p:par>
                        <p:par>
                          <p:cTn id="26" fill="hold">
                            <p:stCondLst>
                              <p:cond delay="9500"/>
                            </p:stCondLst>
                            <p:childTnLst>
                              <p:par>
                                <p:cTn id="27" presetID="55" presetClass="entr" presetSubtype="0" fill="hold" nodeType="afterEffect">
                                  <p:stCondLst>
                                    <p:cond delay="500"/>
                                  </p:stCondLst>
                                  <p:childTnLst>
                                    <p:set>
                                      <p:cBhvr>
                                        <p:cTn id="28" dur="1" fill="hold">
                                          <p:stCondLst>
                                            <p:cond delay="0"/>
                                          </p:stCondLst>
                                        </p:cTn>
                                        <p:tgtEl>
                                          <p:spTgt spid="87047"/>
                                        </p:tgtEl>
                                        <p:attrNameLst>
                                          <p:attrName>style.visibility</p:attrName>
                                        </p:attrNameLst>
                                      </p:cBhvr>
                                      <p:to>
                                        <p:strVal val="visible"/>
                                      </p:to>
                                    </p:set>
                                    <p:anim calcmode="lin" valueType="num">
                                      <p:cBhvr>
                                        <p:cTn id="29" dur="2000" fill="hold"/>
                                        <p:tgtEl>
                                          <p:spTgt spid="87047"/>
                                        </p:tgtEl>
                                        <p:attrNameLst>
                                          <p:attrName>ppt_w</p:attrName>
                                        </p:attrNameLst>
                                      </p:cBhvr>
                                      <p:tavLst>
                                        <p:tav tm="0">
                                          <p:val>
                                            <p:strVal val="#ppt_w*0.70"/>
                                          </p:val>
                                        </p:tav>
                                        <p:tav tm="100000">
                                          <p:val>
                                            <p:strVal val="#ppt_w"/>
                                          </p:val>
                                        </p:tav>
                                      </p:tavLst>
                                    </p:anim>
                                    <p:anim calcmode="lin" valueType="num">
                                      <p:cBhvr>
                                        <p:cTn id="30" dur="2000" fill="hold"/>
                                        <p:tgtEl>
                                          <p:spTgt spid="87047"/>
                                        </p:tgtEl>
                                        <p:attrNameLst>
                                          <p:attrName>ppt_h</p:attrName>
                                        </p:attrNameLst>
                                      </p:cBhvr>
                                      <p:tavLst>
                                        <p:tav tm="0">
                                          <p:val>
                                            <p:strVal val="#ppt_h"/>
                                          </p:val>
                                        </p:tav>
                                        <p:tav tm="100000">
                                          <p:val>
                                            <p:strVal val="#ppt_h"/>
                                          </p:val>
                                        </p:tav>
                                      </p:tavLst>
                                    </p:anim>
                                    <p:animEffect transition="in" filter="fade">
                                      <p:cBhvr>
                                        <p:cTn id="31" dur="2000"/>
                                        <p:tgtEl>
                                          <p:spTgt spid="87047"/>
                                        </p:tgtEl>
                                      </p:cBhvr>
                                    </p:animEffect>
                                  </p:childTnLst>
                                </p:cTn>
                              </p:par>
                            </p:childTnLst>
                          </p:cTn>
                        </p:par>
                        <p:par>
                          <p:cTn id="32" fill="hold">
                            <p:stCondLst>
                              <p:cond delay="12000"/>
                            </p:stCondLst>
                            <p:childTnLst>
                              <p:par>
                                <p:cTn id="33" presetID="23" presetClass="entr" presetSubtype="16" fill="hold" nodeType="afterEffect">
                                  <p:stCondLst>
                                    <p:cond delay="500"/>
                                  </p:stCondLst>
                                  <p:childTnLst>
                                    <p:set>
                                      <p:cBhvr>
                                        <p:cTn id="34" dur="1" fill="hold">
                                          <p:stCondLst>
                                            <p:cond delay="0"/>
                                          </p:stCondLst>
                                        </p:cTn>
                                        <p:tgtEl>
                                          <p:spTgt spid="7"/>
                                        </p:tgtEl>
                                        <p:attrNameLst>
                                          <p:attrName>style.visibility</p:attrName>
                                        </p:attrNameLst>
                                      </p:cBhvr>
                                      <p:to>
                                        <p:strVal val="visible"/>
                                      </p:to>
                                    </p:set>
                                    <p:anim calcmode="lin" valueType="num">
                                      <p:cBhvr>
                                        <p:cTn id="35" dur="2000" fill="hold"/>
                                        <p:tgtEl>
                                          <p:spTgt spid="7"/>
                                        </p:tgtEl>
                                        <p:attrNameLst>
                                          <p:attrName>ppt_w</p:attrName>
                                        </p:attrNameLst>
                                      </p:cBhvr>
                                      <p:tavLst>
                                        <p:tav tm="0">
                                          <p:val>
                                            <p:fltVal val="0"/>
                                          </p:val>
                                        </p:tav>
                                        <p:tav tm="100000">
                                          <p:val>
                                            <p:strVal val="#ppt_w"/>
                                          </p:val>
                                        </p:tav>
                                      </p:tavLst>
                                    </p:anim>
                                    <p:anim calcmode="lin" valueType="num">
                                      <p:cBhvr>
                                        <p:cTn id="36" dur="2000" fill="hold"/>
                                        <p:tgtEl>
                                          <p:spTgt spid="7"/>
                                        </p:tgtEl>
                                        <p:attrNameLst>
                                          <p:attrName>ppt_h</p:attrName>
                                        </p:attrNameLst>
                                      </p:cBhvr>
                                      <p:tavLst>
                                        <p:tav tm="0">
                                          <p:val>
                                            <p:fltVal val="0"/>
                                          </p:val>
                                        </p:tav>
                                        <p:tav tm="100000">
                                          <p:val>
                                            <p:strVal val="#ppt_h"/>
                                          </p:val>
                                        </p:tav>
                                      </p:tavLst>
                                    </p:anim>
                                  </p:childTnLst>
                                </p:cTn>
                              </p:par>
                            </p:childTnLst>
                          </p:cTn>
                        </p:par>
                        <p:par>
                          <p:cTn id="37" fill="hold">
                            <p:stCondLst>
                              <p:cond delay="14500"/>
                            </p:stCondLst>
                            <p:childTnLst>
                              <p:par>
                                <p:cTn id="38" presetID="56" presetClass="entr" presetSubtype="0" fill="hold" nodeType="afterEffect">
                                  <p:stCondLst>
                                    <p:cond delay="500"/>
                                  </p:stCondLst>
                                  <p:iterate type="lt">
                                    <p:tmPct val="10000"/>
                                  </p:iterate>
                                  <p:childTnLst>
                                    <p:set>
                                      <p:cBhvr>
                                        <p:cTn id="39" dur="1" fill="hold">
                                          <p:stCondLst>
                                            <p:cond delay="0"/>
                                          </p:stCondLst>
                                        </p:cTn>
                                        <p:tgtEl>
                                          <p:spTgt spid="2">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2">
                                            <p:txEl>
                                              <p:pRg st="0" end="0"/>
                                            </p:txEl>
                                          </p:spTgt>
                                        </p:tgtEl>
                                        <p:attrNameLst>
                                          <p:attrName>ppt_w</p:attrName>
                                        </p:attrNameLst>
                                      </p:cBhvr>
                                    </p:anim>
                                    <p:anim by="(#ppt_w*0.50)" calcmode="lin" valueType="num">
                                      <p:cBhvr>
                                        <p:cTn id="41" dur="500" decel="50000" autoRev="1" fill="hold">
                                          <p:stCondLst>
                                            <p:cond delay="0"/>
                                          </p:stCondLst>
                                        </p:cTn>
                                        <p:tgtEl>
                                          <p:spTgt spid="2">
                                            <p:txEl>
                                              <p:pRg st="0" end="0"/>
                                            </p:txEl>
                                          </p:spTgt>
                                        </p:tgtEl>
                                        <p:attrNameLst>
                                          <p:attrName>ppt_x</p:attrName>
                                        </p:attrNameLst>
                                      </p:cBhvr>
                                    </p:anim>
                                    <p:anim from="(-#ppt_h/2)" to="(#ppt_y)" calcmode="lin" valueType="num">
                                      <p:cBhvr>
                                        <p:cTn id="42" dur="1000" fill="hold">
                                          <p:stCondLst>
                                            <p:cond delay="0"/>
                                          </p:stCondLst>
                                        </p:cTn>
                                        <p:tgtEl>
                                          <p:spTgt spid="2">
                                            <p:txEl>
                                              <p:pRg st="0" end="0"/>
                                            </p:txEl>
                                          </p:spTgt>
                                        </p:tgtEl>
                                        <p:attrNameLst>
                                          <p:attrName>ppt_y</p:attrName>
                                        </p:attrNameLst>
                                      </p:cBhvr>
                                    </p:anim>
                                    <p:animRot by="21600000">
                                      <p:cBhvr>
                                        <p:cTn id="4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69634"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69635"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69636"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69637"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69638"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69639"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69640"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69641"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69642"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69643"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69644"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4603</TotalTime>
  <Words>2080</Words>
  <Application>Microsoft Office PowerPoint</Application>
  <PresentationFormat>Presentación en pantalla (16:10)</PresentationFormat>
  <Paragraphs>101</Paragraphs>
  <Slides>68</Slides>
  <Notes>0</Notes>
  <HiddenSlides>0</HiddenSlides>
  <MMClips>0</MMClips>
  <ScaleCrop>false</ScaleCrop>
  <HeadingPairs>
    <vt:vector size="6" baseType="variant">
      <vt:variant>
        <vt:lpstr>Fuentes usadas</vt:lpstr>
      </vt:variant>
      <vt:variant>
        <vt:i4>12</vt:i4>
      </vt:variant>
      <vt:variant>
        <vt:lpstr>Tema</vt:lpstr>
      </vt:variant>
      <vt:variant>
        <vt:i4>2</vt:i4>
      </vt:variant>
      <vt:variant>
        <vt:lpstr>Títulos de diapositiva</vt:lpstr>
      </vt:variant>
      <vt:variant>
        <vt:i4>68</vt:i4>
      </vt:variant>
    </vt:vector>
  </HeadingPairs>
  <TitlesOfParts>
    <vt:vector size="82" baseType="lpstr">
      <vt:lpstr>AR JULIAN</vt:lpstr>
      <vt:lpstr>Arial</vt:lpstr>
      <vt:lpstr>Arial Black</vt:lpstr>
      <vt:lpstr>Calibri</vt:lpstr>
      <vt:lpstr>Harrington</vt:lpstr>
      <vt:lpstr>High Tower Text</vt:lpstr>
      <vt:lpstr>Iskoola Pota</vt:lpstr>
      <vt:lpstr>Kristen ITC</vt:lpstr>
      <vt:lpstr>Lucida Bright</vt:lpstr>
      <vt:lpstr>Lucida Calligraphy</vt:lpstr>
      <vt:lpstr>Margaret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449</cp:revision>
  <dcterms:created xsi:type="dcterms:W3CDTF">2014-03-31T22:50:58Z</dcterms:created>
  <dcterms:modified xsi:type="dcterms:W3CDTF">2026-04-26T10:43:54Z</dcterms:modified>
</cp:coreProperties>
</file>