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27" r:id="rId3"/>
    <p:sldId id="454" r:id="rId4"/>
    <p:sldId id="456" r:id="rId5"/>
    <p:sldId id="398" r:id="rId6"/>
    <p:sldId id="457" r:id="rId7"/>
    <p:sldId id="458" r:id="rId8"/>
    <p:sldId id="459" r:id="rId9"/>
    <p:sldId id="460" r:id="rId10"/>
    <p:sldId id="461" r:id="rId11"/>
    <p:sldId id="462" r:id="rId12"/>
    <p:sldId id="463" r:id="rId13"/>
    <p:sldId id="464" r:id="rId14"/>
    <p:sldId id="465" r:id="rId15"/>
    <p:sldId id="493" r:id="rId16"/>
    <p:sldId id="466" r:id="rId17"/>
    <p:sldId id="467" r:id="rId18"/>
    <p:sldId id="468" r:id="rId19"/>
    <p:sldId id="469" r:id="rId20"/>
    <p:sldId id="470" r:id="rId21"/>
    <p:sldId id="471" r:id="rId22"/>
    <p:sldId id="472" r:id="rId23"/>
    <p:sldId id="473" r:id="rId24"/>
    <p:sldId id="474" r:id="rId25"/>
    <p:sldId id="476" r:id="rId26"/>
    <p:sldId id="477" r:id="rId27"/>
    <p:sldId id="478" r:id="rId28"/>
    <p:sldId id="479" r:id="rId29"/>
    <p:sldId id="480" r:id="rId30"/>
    <p:sldId id="494" r:id="rId31"/>
    <p:sldId id="481" r:id="rId32"/>
    <p:sldId id="491" r:id="rId33"/>
    <p:sldId id="475" r:id="rId34"/>
    <p:sldId id="492" r:id="rId35"/>
    <p:sldId id="499" r:id="rId36"/>
    <p:sldId id="500" r:id="rId37"/>
    <p:sldId id="490" r:id="rId38"/>
    <p:sldId id="489" r:id="rId39"/>
    <p:sldId id="498" r:id="rId40"/>
    <p:sldId id="482" r:id="rId41"/>
    <p:sldId id="483" r:id="rId42"/>
    <p:sldId id="484" r:id="rId43"/>
    <p:sldId id="485" r:id="rId44"/>
    <p:sldId id="486" r:id="rId45"/>
    <p:sldId id="487" r:id="rId46"/>
    <p:sldId id="488" r:id="rId47"/>
    <p:sldId id="496" r:id="rId48"/>
    <p:sldId id="497" r:id="rId49"/>
    <p:sldId id="396" r:id="rId50"/>
    <p:sldId id="495" r:id="rId51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P9z4KsW4bjJc5WORfU/cQ" hashData="3pOS9quukZ+5YX+N/tOx5lJTJT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30/09/2016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82020" y="857232"/>
            <a:ext cx="7266929" cy="471490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ALEXANDRE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GUSTAVE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EIFFEL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  <p:sndAc>
      <p:stSnd>
        <p:snd r:embed="rId2" name="bien la oreja de vangot-03 -parís(1)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16199" y="928670"/>
            <a:ext cx="621510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Agency FB" pitchFamily="34" charset="0"/>
              </a:rPr>
              <a:t>Alexandre </a:t>
            </a:r>
            <a:r>
              <a:rPr lang="es-ES" sz="2400" b="1" dirty="0" err="1" smtClean="0">
                <a:latin typeface="Agency FB" pitchFamily="34" charset="0"/>
              </a:rPr>
              <a:t>Gustave</a:t>
            </a:r>
            <a:r>
              <a:rPr lang="es-ES" sz="2400" b="1" dirty="0" smtClean="0">
                <a:latin typeface="Agency FB" pitchFamily="34" charset="0"/>
              </a:rPr>
              <a:t> Eiffel</a:t>
            </a:r>
            <a:r>
              <a:rPr lang="es-ES" sz="2400" dirty="0" smtClean="0">
                <a:latin typeface="Agency FB" pitchFamily="34" charset="0"/>
              </a:rPr>
              <a:t> (Dijon, 15 de diciembre de 1832-París, 27 de diciembre de 1923) fue un ingeniero civil francés. Se graduó en la </a:t>
            </a:r>
            <a:r>
              <a:rPr lang="es-ES" sz="2400" dirty="0" err="1" smtClean="0">
                <a:latin typeface="Agency FB" pitchFamily="34" charset="0"/>
              </a:rPr>
              <a:t>École</a:t>
            </a:r>
            <a:r>
              <a:rPr lang="es-ES" sz="2400" dirty="0" smtClean="0">
                <a:latin typeface="Agency FB" pitchFamily="34" charset="0"/>
              </a:rPr>
              <a:t> </a:t>
            </a:r>
            <a:r>
              <a:rPr lang="es-ES" sz="2400" dirty="0" err="1" smtClean="0">
                <a:latin typeface="Agency FB" pitchFamily="34" charset="0"/>
              </a:rPr>
              <a:t>centrale</a:t>
            </a:r>
            <a:r>
              <a:rPr lang="es-ES" sz="2400" dirty="0" smtClean="0">
                <a:latin typeface="Agency FB" pitchFamily="34" charset="0"/>
              </a:rPr>
              <a:t> des </a:t>
            </a:r>
            <a:r>
              <a:rPr lang="es-ES" sz="2400" dirty="0" err="1" smtClean="0">
                <a:latin typeface="Agency FB" pitchFamily="34" charset="0"/>
              </a:rPr>
              <a:t>arts</a:t>
            </a:r>
            <a:r>
              <a:rPr lang="es-ES" sz="2400" dirty="0" smtClean="0">
                <a:latin typeface="Agency FB" pitchFamily="34" charset="0"/>
              </a:rPr>
              <a:t> et manufactures de París y adquirió renombre diseñando varios puentes para la red francesa de ferrocarriles, de los cuales es especialmente notable el viaducto de </a:t>
            </a:r>
            <a:r>
              <a:rPr lang="es-ES" sz="2400" dirty="0" err="1" smtClean="0">
                <a:latin typeface="Agency FB" pitchFamily="34" charset="0"/>
              </a:rPr>
              <a:t>Garabit</a:t>
            </a:r>
            <a:r>
              <a:rPr lang="es-ES" sz="2400" dirty="0" smtClean="0">
                <a:latin typeface="Agency FB" pitchFamily="34" charset="0"/>
              </a:rPr>
              <a:t>.</a:t>
            </a:r>
          </a:p>
          <a:p>
            <a:pPr algn="ctr"/>
            <a:r>
              <a:rPr lang="es-ES" sz="2400" dirty="0" smtClean="0">
                <a:latin typeface="Agency FB" pitchFamily="34" charset="0"/>
              </a:rPr>
              <a:t>Su fama actual se debe a su proyecto estrella, la mundialmente conocida torre Eiffel, construida para la Exposición Universal de París de 1889. Tras su retiro de la ingeniería, Eiffel se dedicó a investigar en la meteorología y la aerodinámica, haciendo importantes contribuciones en ambos campos.</a:t>
            </a:r>
          </a:p>
          <a:p>
            <a:pPr algn="ctr"/>
            <a:r>
              <a:rPr lang="es-ES" sz="2400" dirty="0" err="1" smtClean="0">
                <a:latin typeface="Agency FB" pitchFamily="34" charset="0"/>
              </a:rPr>
              <a:t>Émile</a:t>
            </a:r>
            <a:r>
              <a:rPr lang="es-ES" sz="2400" dirty="0" smtClean="0">
                <a:latin typeface="Agency FB" pitchFamily="34" charset="0"/>
              </a:rPr>
              <a:t> </a:t>
            </a:r>
            <a:r>
              <a:rPr lang="es-ES" sz="2400" dirty="0" err="1" smtClean="0">
                <a:latin typeface="Agency FB" pitchFamily="34" charset="0"/>
              </a:rPr>
              <a:t>Nouguier</a:t>
            </a:r>
            <a:r>
              <a:rPr lang="es-ES" sz="2400" dirty="0" smtClean="0">
                <a:latin typeface="Agency FB" pitchFamily="34" charset="0"/>
              </a:rPr>
              <a:t> y Maurice </a:t>
            </a:r>
            <a:r>
              <a:rPr lang="es-ES" sz="2400" dirty="0" err="1" smtClean="0">
                <a:latin typeface="Agency FB" pitchFamily="34" charset="0"/>
              </a:rPr>
              <a:t>Koechlin</a:t>
            </a:r>
            <a:r>
              <a:rPr lang="es-ES" sz="2400" dirty="0" smtClean="0">
                <a:latin typeface="Agency FB" pitchFamily="34" charset="0"/>
              </a:rPr>
              <a:t> contribuyeron al diseño final de la torre, además se añadieron varios detalles del arquitecto Stephen </a:t>
            </a:r>
            <a:r>
              <a:rPr lang="es-ES" sz="2400" dirty="0" err="1" smtClean="0">
                <a:latin typeface="Agency FB" pitchFamily="34" charset="0"/>
              </a:rPr>
              <a:t>Sauverstre</a:t>
            </a:r>
            <a:endParaRPr lang="es-ES" sz="2400" dirty="0">
              <a:latin typeface="Agency FB" pitchFamily="34" charset="0"/>
            </a:endParaRPr>
          </a:p>
        </p:txBody>
      </p:sp>
      <p:pic>
        <p:nvPicPr>
          <p:cNvPr id="3" name="Picture 2" descr="Gustave Eiffel 1888 Nada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745" y="214290"/>
            <a:ext cx="2243258" cy="3000396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4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ustave Eiffel signature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5091" y="2000240"/>
            <a:ext cx="3857613" cy="3785077"/>
          </a:xfrm>
          <a:prstGeom prst="rect">
            <a:avLst/>
          </a:prstGeom>
          <a:noFill/>
        </p:spPr>
      </p:pic>
      <p:pic>
        <p:nvPicPr>
          <p:cNvPr id="3" name="Picture 2" descr="Gustave Eiffel 1888 Nada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45" y="357166"/>
            <a:ext cx="4539908" cy="60722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3125" y="2643182"/>
            <a:ext cx="75724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PUENTES</a:t>
            </a:r>
            <a:endParaRPr lang="es-ES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upload.wikimedia.org/wikipedia/commons/thumb/4/49/Ponte_Maria_Pia_-_Porto.JPG/1024px-Ponte_Maria_Pia_-_Por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675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428604"/>
            <a:ext cx="5169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Puente María Pía en Oporto (Portugal).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upload.wikimedia.org/wikipedia/commons/thumb/e/e6/Riviere_des_Parfums_Hue.jpg/1024px-Riviere_des_Parfums_H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7373" y="571480"/>
            <a:ext cx="38212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Puente sobre el río Perfume </a:t>
            </a:r>
          </a:p>
          <a:p>
            <a:r>
              <a:rPr lang="es-ES" sz="2400" b="1" dirty="0" smtClean="0"/>
              <a:t>en </a:t>
            </a:r>
            <a:r>
              <a:rPr lang="es-ES" sz="2400" b="1" dirty="0" err="1" smtClean="0"/>
              <a:t>Huế</a:t>
            </a:r>
            <a:r>
              <a:rPr lang="es-ES" sz="2400" b="1" dirty="0" smtClean="0"/>
              <a:t> (Vietnam).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upload.wikimedia.org/wikipedia/commons/thumb/f/f3/Garabit.jpg/1024px-Garab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9675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500042"/>
            <a:ext cx="46450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u="sng" dirty="0" smtClean="0"/>
              <a:t>Viaducto de </a:t>
            </a:r>
            <a:r>
              <a:rPr lang="es-ES" sz="2400" b="1" u="sng" dirty="0" err="1" smtClean="0"/>
              <a:t>Garabit</a:t>
            </a:r>
            <a:r>
              <a:rPr lang="es-ES" sz="2400" b="1" dirty="0" smtClean="0"/>
              <a:t>, en </a:t>
            </a:r>
            <a:r>
              <a:rPr lang="es-ES" sz="2400" b="1" dirty="0" err="1" smtClean="0"/>
              <a:t>Ruynes</a:t>
            </a:r>
            <a:r>
              <a:rPr lang="es-ES" sz="2400" b="1" dirty="0" smtClean="0"/>
              <a:t>-en-</a:t>
            </a:r>
            <a:r>
              <a:rPr lang="es-ES" sz="2400" b="1" dirty="0" err="1" smtClean="0"/>
              <a:t>Margeride</a:t>
            </a:r>
            <a:r>
              <a:rPr lang="es-ES" sz="2400" b="1" dirty="0" smtClean="0"/>
              <a:t> (Francia)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La roca de la Virgen, en Biarritz (Francia)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456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214290"/>
            <a:ext cx="4645025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dirty="0" smtClean="0"/>
              <a:t>La roca de la Virgen, en Biarritz (Francia).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upload.wikimedia.org/wikipedia/commons/a/a1/Loire_et_pont_canal_de_Bria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357166"/>
            <a:ext cx="4319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Puente canal de </a:t>
            </a:r>
            <a:r>
              <a:rPr lang="es-ES" sz="2400" b="1" dirty="0" err="1" smtClean="0"/>
              <a:t>Briare</a:t>
            </a:r>
            <a:r>
              <a:rPr lang="es-ES" sz="2400" b="1" dirty="0" smtClean="0"/>
              <a:t> (Francia).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upload.wikimedia.org/wikipedia/commons/thumb/7/78/Cuenca2-1999.jpg/1024px-Cuenca2-1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428604"/>
            <a:ext cx="54604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Puente de San Pablo, en Cuenca (España</a:t>
            </a:r>
            <a:r>
              <a:rPr lang="es-ES" dirty="0" smtClean="0"/>
              <a:t>).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33794" name="Picture 2" descr="https://upload.wikimedia.org/wikipedia/commons/thumb/3/3a/Pont_du_Vecchio.jpg/800px-Pont_du_Vecch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6944" y="0"/>
            <a:ext cx="498310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7307" y="714356"/>
            <a:ext cx="37142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Puente sobre el río </a:t>
            </a:r>
            <a:r>
              <a:rPr lang="es-ES" sz="2400" b="1" dirty="0" err="1" smtClean="0"/>
              <a:t>Vecchio</a:t>
            </a:r>
            <a:r>
              <a:rPr lang="es-ES" sz="2400" b="1" dirty="0" smtClean="0"/>
              <a:t> </a:t>
            </a:r>
          </a:p>
          <a:p>
            <a:r>
              <a:rPr lang="es-ES" sz="2400" b="1" dirty="0" smtClean="0"/>
              <a:t>en </a:t>
            </a:r>
            <a:r>
              <a:rPr lang="es-ES" sz="2400" b="1" dirty="0" err="1" smtClean="0"/>
              <a:t>Venaco</a:t>
            </a:r>
            <a:r>
              <a:rPr lang="es-ES" sz="2400" b="1" dirty="0" smtClean="0"/>
              <a:t>, Córcega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upload.wikimedia.org/wikipedia/commons/thumb/0/0e/Hue%2C_le_pont_Trang_Tien.jpg/1024px-Hue%2C_le_pont_Trang_Ti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9044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16397" y="2214554"/>
            <a:ext cx="4880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Puente </a:t>
            </a:r>
            <a:r>
              <a:rPr lang="es-ES" sz="2400" b="1" dirty="0" err="1" smtClean="0"/>
              <a:t>Trang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Tien</a:t>
            </a:r>
            <a:r>
              <a:rPr lang="es-ES" sz="2400" b="1" dirty="0" smtClean="0"/>
              <a:t> en </a:t>
            </a:r>
            <a:r>
              <a:rPr lang="es-ES" sz="2400" b="1" dirty="0" err="1" smtClean="0"/>
              <a:t>Huế</a:t>
            </a:r>
            <a:r>
              <a:rPr lang="es-ES" sz="2400" b="1" dirty="0" smtClean="0"/>
              <a:t> (Vietnam).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35842" name="Picture 2" descr="https://upload.wikimedia.org/wikipedia/commons/d/d6/Puente_de_los_3_oj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313338" cy="492922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857232"/>
            <a:ext cx="46450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/>
            </a:r>
            <a:br>
              <a:rPr lang="es-ES" sz="2400" b="1" dirty="0" smtClean="0"/>
            </a:br>
            <a:r>
              <a:rPr lang="es-ES" sz="2400" b="1" dirty="0" smtClean="0"/>
              <a:t>Puente de los 3 ojos o Puente de Hierro, cerca de Villa del Río (Córdoba, España).</a:t>
            </a:r>
            <a:endParaRPr lang="es-ES" sz="2400" b="1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109251" y="1677202"/>
            <a:ext cx="1071546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4180689" y="-4180689"/>
            <a:ext cx="928671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3125" y="2643182"/>
            <a:ext cx="75724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EDIFICIOS</a:t>
            </a:r>
            <a:endParaRPr lang="es-ES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-622359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upload.wikimedia.org/wikipedia/commons/thumb/2/29/Budapest-Nyugati_railway_station%2C_built_by_Eiffel%2C_in_1875._-_BudapestGare001.jpg/1024px-Budapest-Nyugati_railway_station%2C_built_by_Eiffel%2C_in_1875._-_BudapestGar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493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3191" y="357166"/>
            <a:ext cx="55343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Estación del Oeste de Budapest (Hungría).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Grandes almacenes Le Bon Marché en Parí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880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357166"/>
            <a:ext cx="32440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/>
              <a:t>Grandes </a:t>
            </a:r>
            <a:r>
              <a:rPr lang="fr-FR" sz="2400" b="1" dirty="0" err="1" smtClean="0"/>
              <a:t>almacenes</a:t>
            </a:r>
            <a:r>
              <a:rPr lang="fr-FR" sz="2400" b="1" dirty="0" smtClean="0"/>
              <a:t> </a:t>
            </a:r>
          </a:p>
          <a:p>
            <a:r>
              <a:rPr lang="fr-FR" sz="2400" b="1" dirty="0" smtClean="0"/>
              <a:t>Le Bon Marché en </a:t>
            </a:r>
            <a:r>
              <a:rPr lang="fr-FR" sz="2400" b="1" dirty="0" err="1" smtClean="0"/>
              <a:t>París</a:t>
            </a:r>
            <a:r>
              <a:rPr lang="fr-FR" sz="2400" b="1" dirty="0" smtClean="0"/>
              <a:t>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upload.wikimedia.org/wikipedia/commons/thumb/9/96/Coupole_Bischoffsheim.jpg/1024px-Coupole_Bischoffshei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71480"/>
            <a:ext cx="55429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Cúpula del Observatorio de Niza (Francia).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upload.wikimedia.org/wikipedia/commons/thumb/a/ad/Iquitos_Casa_de_Hierro01.jpg/1024px-Iquitos_Casa_de_Hierro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280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7373" y="5929330"/>
            <a:ext cx="3754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Casa de Fierro</a:t>
            </a:r>
            <a:r>
              <a:rPr lang="es-ES" sz="2400" b="1" dirty="0" smtClean="0">
                <a:solidFill>
                  <a:srgbClr val="FFFF00"/>
                </a:solidFill>
              </a:rPr>
              <a:t>, Iquitos, Perú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upload.wikimedia.org/wikipedia/commons/thumb/d/d9/Terminal_de_Autobuses_%284%29.JPG/1024px-Terminal_de_Autobuses_%284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675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357166"/>
            <a:ext cx="3092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Estación de autobuses </a:t>
            </a:r>
          </a:p>
          <a:p>
            <a:r>
              <a:rPr lang="es-ES" sz="2400" b="1" dirty="0" smtClean="0"/>
              <a:t>de La Paz, Bolivia.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upload.wikimedia.org/wikipedia/commons/thumb/2/2c/Basilica_of_San_Sebastian.jpg/1024px-Basilica_of_San_Sebast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00042"/>
            <a:ext cx="343671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Basílica de San Sebastián </a:t>
            </a:r>
          </a:p>
          <a:p>
            <a:r>
              <a:rPr lang="es-ES" sz="2400" b="1" dirty="0" smtClean="0"/>
              <a:t>en Manila, Filipinas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upload.wikimedia.org/wikipedia/commons/thumb/0/08/Palacio_de_hierro_de_Orizaba%2C_Veracruz.jpg/1024px-Palacio_de_hierro_de_Orizaba%2C_Veracru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9538"/>
            <a:ext cx="9290050" cy="69675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4497" y="500042"/>
            <a:ext cx="26318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Palacio de Hierro </a:t>
            </a:r>
          </a:p>
          <a:p>
            <a:r>
              <a:rPr lang="es-ES" sz="2400" b="1" dirty="0" smtClean="0"/>
              <a:t>de Orizaba, México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upload.wikimedia.org/wikipedia/commons/thumb/3/30/Central_Post_Office%2C_Ho_Chi_Minh_City.jpg/1024px-Central_Post_Office%2C_Ho_Chi_Minh_C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01951" y="5786454"/>
            <a:ext cx="46450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Central de los servicios postales, Saigón, Vietnam.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upload.wikimedia.org/wikipedia/commons/thumb/8/86/Rue_Card-Lemoine-Paradis-Latin.JPG/1024px-Rue_Card-Lemoine-Paradis-Lat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16133" y="4857760"/>
            <a:ext cx="29289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err="1" smtClean="0">
                <a:solidFill>
                  <a:srgbClr val="FFFF00"/>
                </a:solidFill>
              </a:rPr>
              <a:t>Paradis</a:t>
            </a:r>
            <a:r>
              <a:rPr lang="es-ES" sz="2800" b="1" i="1" dirty="0" smtClean="0">
                <a:solidFill>
                  <a:srgbClr val="FFFF00"/>
                </a:solidFill>
              </a:rPr>
              <a:t> </a:t>
            </a:r>
            <a:r>
              <a:rPr lang="es-ES" sz="2800" b="1" i="1" dirty="0" err="1" smtClean="0">
                <a:solidFill>
                  <a:srgbClr val="FFFF00"/>
                </a:solidFill>
              </a:rPr>
              <a:t>Latin</a:t>
            </a:r>
            <a:r>
              <a:rPr lang="es-ES" sz="2800" b="1" dirty="0" smtClean="0">
                <a:solidFill>
                  <a:srgbClr val="FFFF00"/>
                </a:solidFill>
              </a:rPr>
              <a:t>, París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  <p:sndAc>
      <p:stSnd>
        <p:snd r:embed="rId2" name="- la oreja_rosas316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upload.wikimedia.org/wikipedia/commons/thumb/d/da/AricaIglesiaSanMarcos.jpg/1024px-AricaIglesiaSanMar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50" cy="69675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785794"/>
            <a:ext cx="32528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Catedral de San Marcos </a:t>
            </a:r>
          </a:p>
          <a:p>
            <a:r>
              <a:rPr lang="es-ES" sz="2400" b="1" dirty="0" smtClean="0"/>
              <a:t>de Arica (Chile).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upload.wikimedia.org/wikipedia/commons/thumb/5/55/Templo_de_Snta._Barbara._Santa_Rosalia._B.C.S.JPG/1024px-Templo_de_Snta._Barbara._Santa_Rosalia._B.C.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50" cy="69675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500042"/>
            <a:ext cx="46450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Catedral de Santa </a:t>
            </a:r>
            <a:r>
              <a:rPr lang="es-ES" sz="2400" b="1" dirty="0" err="1" smtClean="0">
                <a:solidFill>
                  <a:srgbClr val="FFFF00"/>
                </a:solidFill>
              </a:rPr>
              <a:t>Barbara</a:t>
            </a:r>
            <a:r>
              <a:rPr lang="es-ES" sz="2400" b="1" dirty="0" smtClean="0">
                <a:solidFill>
                  <a:srgbClr val="FFFF00"/>
                </a:solidFill>
              </a:rPr>
              <a:t> en Santa Rosalía, cabecera de </a:t>
            </a:r>
            <a:r>
              <a:rPr lang="es-ES" sz="2400" b="1" dirty="0" err="1" smtClean="0">
                <a:solidFill>
                  <a:srgbClr val="FFFF00"/>
                </a:solidFill>
              </a:rPr>
              <a:t>Mulegé</a:t>
            </a:r>
            <a:r>
              <a:rPr lang="es-ES" sz="2400" b="1" dirty="0" smtClean="0">
                <a:solidFill>
                  <a:srgbClr val="FFFF00"/>
                </a:solidFill>
              </a:rPr>
              <a:t>, México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49154" name="Picture 2" descr="https://upload.wikimedia.org/wikipedia/commons/thumb/b/be/Detalle_Catedral_de_Chclayo.jpg/800px-Detalle_Catedral_de_Chclay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514189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30909" y="1142984"/>
            <a:ext cx="28409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Catedral de Chiclayo </a:t>
            </a:r>
          </a:p>
          <a:p>
            <a:r>
              <a:rPr lang="es-ES" sz="2400" b="1" dirty="0" smtClean="0"/>
              <a:t>en Chiclayo, Perú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upload.wikimedia.org/wikipedia/commons/thumb/8/80/Cathedral_of_Tacna_931.jpg/1024px-Cathedral_of_Tacna_9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9538"/>
            <a:ext cx="9290050" cy="69675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73389" y="785794"/>
            <a:ext cx="25060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Catedral de Tacna </a:t>
            </a:r>
          </a:p>
          <a:p>
            <a:r>
              <a:rPr lang="es-ES" sz="2400" b="1" dirty="0" smtClean="0">
                <a:solidFill>
                  <a:srgbClr val="FFFF00"/>
                </a:solidFill>
              </a:rPr>
              <a:t>en Tacna, Perú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n de Mercado San Camilo  en Arequipa Per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500042"/>
            <a:ext cx="28747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Mercado San Camilo </a:t>
            </a:r>
          </a:p>
          <a:p>
            <a:r>
              <a:rPr lang="es-ES" sz="2400" b="1" dirty="0" smtClean="0"/>
              <a:t>en Arequipa Perú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4497" y="2643182"/>
            <a:ext cx="8143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MONUMENTOS</a:t>
            </a:r>
            <a:endParaRPr lang="es-ES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upload.wikimedia.org/wikipedia/commons/7/76/Odai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675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00042"/>
            <a:ext cx="46450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Estatua de la Libertad (solo diseño) en New York, Estados Unidos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estatua de la libert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626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upload.wikimedia.org/wikipedia/commons/thumb/a/ac/Statue_of_Liberty_interior.jpg/800px-Statue_of_Liberty_interi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4" y="428604"/>
            <a:ext cx="4357718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400" b="1" dirty="0" smtClean="0"/>
              <a:t>Estructura interna de la Estatua </a:t>
            </a:r>
          </a:p>
          <a:p>
            <a:r>
              <a:rPr lang="es-ES" sz="2400" b="1" dirty="0" smtClean="0"/>
              <a:t>de la Libertad, Nueva York.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estatua de la libert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67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ESTATUA DE LA LIBERTAD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5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1621" y="2571744"/>
            <a:ext cx="8143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TORRE EIFFEL</a:t>
            </a:r>
            <a:endParaRPr lang="es-ES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TORRE EIFF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92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60418" name="Picture 2" descr="Resultado de imagen de TORRE EIFF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45" y="357166"/>
            <a:ext cx="4286280" cy="6079881"/>
          </a:xfrm>
          <a:prstGeom prst="rect">
            <a:avLst/>
          </a:prstGeom>
          <a:noFill/>
        </p:spPr>
      </p:pic>
      <p:pic>
        <p:nvPicPr>
          <p:cNvPr id="60420" name="Picture 4" descr="Resultado de imagen de TORRE EIFFE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7967" y="285728"/>
            <a:ext cx="3643338" cy="6255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LA TORRE EIFFEL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167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upload.wikimedia.org/wikipedia/commons/9/97/Construction_tour_eiff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714356"/>
            <a:ext cx="25939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18 de julio de 1887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upload.wikimedia.org/wikipedia/commons/a/a0/Construction_tour_eiffel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357166"/>
            <a:ext cx="3154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7 de diciembre de 1887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upload.wikimedia.org/wikipedia/commons/a/a9/Construction_tour_eiffel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500042"/>
            <a:ext cx="282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20 de marzo de 1888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upload.wikimedia.org/wikipedia/commons/e/e0/Construction_tour_eiffel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408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428604"/>
            <a:ext cx="27389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15 de mayo de 1888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57346" name="Picture 2" descr="https://upload.wikimedia.org/wikipedia/commons/b/b2/Construction_tour_eiffel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5345" y="0"/>
            <a:ext cx="535470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059" y="714356"/>
            <a:ext cx="28842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21 de agosto de 1888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58370" name="Picture 2" descr="https://upload.wikimedia.org/wikipedia/commons/9/91/Construction_tour_eiffel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6025" y="0"/>
            <a:ext cx="559402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357166"/>
            <a:ext cx="33102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26 de diciembre de 1888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59394" name="Picture 2" descr="https://upload.wikimedia.org/wikipedia/commons/7/78/Construction_tour_eiffel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3047" y="0"/>
            <a:ext cx="525700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1621" y="571480"/>
            <a:ext cx="244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En marzo de 1889</a:t>
            </a:r>
            <a:endParaRPr lang="es-ES" sz="2400" b="1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LA TORRE EIFF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287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LA TORRE EIFFE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2759" y="0"/>
            <a:ext cx="10020713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002215" y="0"/>
            <a:ext cx="396244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30 de septiembre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14:41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EXANDRE GUSTAVE EIFF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ALEXANDRE GUSTAVE EIFFEL</Template>
  <TotalTime>11</TotalTime>
  <Words>177</Words>
  <Application>Microsoft Office PowerPoint</Application>
  <PresentationFormat>Personalizado</PresentationFormat>
  <Paragraphs>63</Paragraphs>
  <Slides>49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ALEXANDRE GUSTAVE EIFFEL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12</cp:revision>
  <dcterms:created xsi:type="dcterms:W3CDTF">2016-09-30T12:37:21Z</dcterms:created>
  <dcterms:modified xsi:type="dcterms:W3CDTF">2016-09-30T12:49:20Z</dcterms:modified>
</cp:coreProperties>
</file>