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notesMasterIdLst>
    <p:notesMasterId r:id="rId66"/>
  </p:notesMasterIdLst>
  <p:sldIdLst>
    <p:sldId id="352" r:id="rId3"/>
    <p:sldId id="351" r:id="rId4"/>
    <p:sldId id="355" r:id="rId5"/>
    <p:sldId id="324" r:id="rId6"/>
    <p:sldId id="298" r:id="rId7"/>
    <p:sldId id="341" r:id="rId8"/>
    <p:sldId id="339" r:id="rId9"/>
    <p:sldId id="331" r:id="rId10"/>
    <p:sldId id="277" r:id="rId11"/>
    <p:sldId id="281" r:id="rId12"/>
    <p:sldId id="356" r:id="rId13"/>
    <p:sldId id="300" r:id="rId14"/>
    <p:sldId id="299" r:id="rId15"/>
    <p:sldId id="293" r:id="rId16"/>
    <p:sldId id="294" r:id="rId17"/>
    <p:sldId id="328" r:id="rId18"/>
    <p:sldId id="332" r:id="rId19"/>
    <p:sldId id="302" r:id="rId20"/>
    <p:sldId id="307" r:id="rId21"/>
    <p:sldId id="333" r:id="rId22"/>
    <p:sldId id="305" r:id="rId23"/>
    <p:sldId id="304" r:id="rId24"/>
    <p:sldId id="334" r:id="rId25"/>
    <p:sldId id="329" r:id="rId26"/>
    <p:sldId id="303" r:id="rId27"/>
    <p:sldId id="330" r:id="rId28"/>
    <p:sldId id="306" r:id="rId29"/>
    <p:sldId id="308" r:id="rId30"/>
    <p:sldId id="309" r:id="rId31"/>
    <p:sldId id="310" r:id="rId32"/>
    <p:sldId id="336" r:id="rId33"/>
    <p:sldId id="337" r:id="rId34"/>
    <p:sldId id="338" r:id="rId35"/>
    <p:sldId id="311" r:id="rId36"/>
    <p:sldId id="312" r:id="rId37"/>
    <p:sldId id="313" r:id="rId38"/>
    <p:sldId id="314" r:id="rId39"/>
    <p:sldId id="315" r:id="rId40"/>
    <p:sldId id="316" r:id="rId41"/>
    <p:sldId id="317" r:id="rId42"/>
    <p:sldId id="318" r:id="rId43"/>
    <p:sldId id="319" r:id="rId44"/>
    <p:sldId id="320" r:id="rId45"/>
    <p:sldId id="340" r:id="rId46"/>
    <p:sldId id="321" r:id="rId47"/>
    <p:sldId id="322" r:id="rId48"/>
    <p:sldId id="323" r:id="rId49"/>
    <p:sldId id="325" r:id="rId50"/>
    <p:sldId id="326" r:id="rId51"/>
    <p:sldId id="327" r:id="rId52"/>
    <p:sldId id="342" r:id="rId53"/>
    <p:sldId id="343" r:id="rId54"/>
    <p:sldId id="344" r:id="rId55"/>
    <p:sldId id="345" r:id="rId56"/>
    <p:sldId id="335" r:id="rId57"/>
    <p:sldId id="346" r:id="rId58"/>
    <p:sldId id="347" r:id="rId59"/>
    <p:sldId id="348" r:id="rId60"/>
    <p:sldId id="350" r:id="rId61"/>
    <p:sldId id="349" r:id="rId62"/>
    <p:sldId id="354" r:id="rId63"/>
    <p:sldId id="353" r:id="rId64"/>
    <p:sldId id="357" r:id="rId65"/>
  </p:sldIdLst>
  <p:sldSz cx="9144000" cy="5715000" type="screen16x10"/>
  <p:notesSz cx="6858000" cy="9144000"/>
  <p:defaultTextStyle>
    <a:defPPr>
      <a:defRPr lang="es-E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modifyVerifier cryptProviderType="rsaFull" cryptAlgorithmClass="hash" cryptAlgorithmType="typeAny" cryptAlgorithmSid="4" spinCount="50000" saltData="OzfRHP+HAGurtPpx5VyNTA==" hashData="quLdKfwm+5XiCZBQGFGM0jzAV3Q="/>
  <p:extLst>
    <p:ext uri="{EFAFB233-063F-42B5-8137-9DF3F51BA10A}">
      <p15:sldGuideLst xmlns:p15="http://schemas.microsoft.com/office/powerpoint/2012/main">
        <p15:guide id="1" orient="horz" pos="180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400A8"/>
    <a:srgbClr val="3F2A15"/>
    <a:srgbClr val="FFD243"/>
    <a:srgbClr val="663300"/>
    <a:srgbClr val="4F7339"/>
    <a:srgbClr val="A7A7FF"/>
    <a:srgbClr val="CC6600"/>
    <a:srgbClr val="8771F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6848" autoAdjust="0"/>
    <p:restoredTop sz="94668" autoAdjust="0"/>
  </p:normalViewPr>
  <p:slideViewPr>
    <p:cSldViewPr>
      <p:cViewPr>
        <p:scale>
          <a:sx n="60" d="100"/>
          <a:sy n="60" d="100"/>
        </p:scale>
        <p:origin x="974" y="326"/>
      </p:cViewPr>
      <p:guideLst>
        <p:guide orient="horz" pos="180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viewProps" Target="viewProp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theme" Target="theme/theme1.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presProps" Target="presProps.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fontAlgn="auto">
              <a:spcBef>
                <a:spcPts val="0"/>
              </a:spcBef>
              <a:spcAft>
                <a:spcPts val="0"/>
              </a:spcAft>
              <a:defRPr sz="1200">
                <a:latin typeface="+mn-lt"/>
                <a:cs typeface="+mn-cs"/>
              </a:defRPr>
            </a:lvl1pPr>
          </a:lstStyle>
          <a:p>
            <a:pPr>
              <a:defRPr/>
            </a:pPr>
            <a:endParaRPr lang="es-ES" dirty="0"/>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fontAlgn="auto">
              <a:spcBef>
                <a:spcPts val="0"/>
              </a:spcBef>
              <a:spcAft>
                <a:spcPts val="0"/>
              </a:spcAft>
              <a:defRPr sz="1200">
                <a:latin typeface="+mn-lt"/>
                <a:cs typeface="+mn-cs"/>
              </a:defRPr>
            </a:lvl1pPr>
          </a:lstStyle>
          <a:p>
            <a:pPr>
              <a:defRPr/>
            </a:pPr>
            <a:fld id="{64054AC9-371B-46A6-AA8B-5B044B8F7EF7}" type="datetimeFigureOut">
              <a:rPr lang="es-ES"/>
              <a:pPr>
                <a:defRPr/>
              </a:pPr>
              <a:t>13/07/2026</a:t>
            </a:fld>
            <a:endParaRPr lang="es-ES" dirty="0"/>
          </a:p>
        </p:txBody>
      </p:sp>
      <p:sp>
        <p:nvSpPr>
          <p:cNvPr id="4" name="3 Marcador de imagen de diapositiva"/>
          <p:cNvSpPr>
            <a:spLocks noGrp="1" noRot="1" noChangeAspect="1"/>
          </p:cNvSpPr>
          <p:nvPr>
            <p:ph type="sldImg" idx="2"/>
          </p:nvPr>
        </p:nvSpPr>
        <p:spPr>
          <a:xfrm>
            <a:off x="685800" y="685800"/>
            <a:ext cx="5486400" cy="3429000"/>
          </a:xfrm>
          <a:prstGeom prst="rect">
            <a:avLst/>
          </a:prstGeom>
          <a:noFill/>
          <a:ln w="12700">
            <a:solidFill>
              <a:prstClr val="black"/>
            </a:solidFill>
          </a:ln>
        </p:spPr>
        <p:txBody>
          <a:bodyPr vert="horz" lIns="91440" tIns="45720" rIns="91440" bIns="45720" rtlCol="0" anchor="ctr"/>
          <a:lstStyle/>
          <a:p>
            <a:pPr lvl="0"/>
            <a:endParaRPr lang="es-ES" noProof="0" dirty="0"/>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noProof="0"/>
              <a:t>Haga clic para modificar el estilo de texto del patrón</a:t>
            </a:r>
          </a:p>
          <a:p>
            <a:pPr lvl="1"/>
            <a:r>
              <a:rPr lang="es-ES" noProof="0"/>
              <a:t>Segundo nivel</a:t>
            </a:r>
          </a:p>
          <a:p>
            <a:pPr lvl="2"/>
            <a:r>
              <a:rPr lang="es-ES" noProof="0"/>
              <a:t>Tercer nivel</a:t>
            </a:r>
          </a:p>
          <a:p>
            <a:pPr lvl="3"/>
            <a:r>
              <a:rPr lang="es-ES" noProof="0"/>
              <a:t>Cuarto nivel</a:t>
            </a:r>
          </a:p>
          <a:p>
            <a:pPr lvl="4"/>
            <a:r>
              <a:rPr lang="es-ES" noProof="0"/>
              <a:t>Quinto nivel</a:t>
            </a:r>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fontAlgn="auto">
              <a:spcBef>
                <a:spcPts val="0"/>
              </a:spcBef>
              <a:spcAft>
                <a:spcPts val="0"/>
              </a:spcAft>
              <a:defRPr sz="1200">
                <a:latin typeface="+mn-lt"/>
                <a:cs typeface="+mn-cs"/>
              </a:defRPr>
            </a:lvl1pPr>
          </a:lstStyle>
          <a:p>
            <a:pPr>
              <a:defRPr/>
            </a:pPr>
            <a:endParaRPr lang="es-ES" dirty="0"/>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fontAlgn="auto">
              <a:spcBef>
                <a:spcPts val="0"/>
              </a:spcBef>
              <a:spcAft>
                <a:spcPts val="0"/>
              </a:spcAft>
              <a:defRPr sz="1200">
                <a:latin typeface="+mn-lt"/>
                <a:cs typeface="+mn-cs"/>
              </a:defRPr>
            </a:lvl1pPr>
          </a:lstStyle>
          <a:p>
            <a:pPr>
              <a:defRPr/>
            </a:pPr>
            <a:fld id="{9BDA6A68-9611-4261-81BA-1A18A4E4C8AF}" type="slidenum">
              <a:rPr lang="es-ES"/>
              <a:pPr>
                <a:defRPr/>
              </a:pPr>
              <a:t>‹Nº›</a:t>
            </a:fld>
            <a:endParaRPr lang="es-ES" dirty="0"/>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pPr>
              <a:defRPr/>
            </a:pPr>
            <a:fld id="{9BDA6A68-9611-4261-81BA-1A18A4E4C8AF}" type="slidenum">
              <a:rPr lang="es-ES" smtClean="0"/>
              <a:pPr>
                <a:defRPr/>
              </a:pPr>
              <a:t>3</a:t>
            </a:fld>
            <a:endParaRPr lang="es-ES"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pPr>
              <a:defRPr/>
            </a:pPr>
            <a:fld id="{9BDA6A68-9611-4261-81BA-1A18A4E4C8AF}" type="slidenum">
              <a:rPr lang="es-ES" smtClean="0"/>
              <a:pPr>
                <a:defRPr/>
              </a:pPr>
              <a:t>4</a:t>
            </a:fld>
            <a:endParaRPr lang="es-ES"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pPr>
              <a:defRPr/>
            </a:pPr>
            <a:fld id="{9BDA6A68-9611-4261-81BA-1A18A4E4C8AF}" type="slidenum">
              <a:rPr lang="es-ES" smtClean="0"/>
              <a:pPr>
                <a:defRPr/>
              </a:pPr>
              <a:t>5</a:t>
            </a:fld>
            <a:endParaRPr lang="es-ES"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pPr>
              <a:defRPr/>
            </a:pPr>
            <a:fld id="{9BDA6A68-9611-4261-81BA-1A18A4E4C8AF}" type="slidenum">
              <a:rPr lang="es-ES" smtClean="0"/>
              <a:pPr>
                <a:defRPr/>
              </a:pPr>
              <a:t>9</a:t>
            </a:fld>
            <a:endParaRPr lang="es-ES" dirty="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pPr>
              <a:defRPr/>
            </a:pPr>
            <a:fld id="{9BDA6A68-9611-4261-81BA-1A18A4E4C8AF}" type="slidenum">
              <a:rPr lang="es-ES" smtClean="0"/>
              <a:pPr>
                <a:defRPr/>
              </a:pPr>
              <a:t>10</a:t>
            </a:fld>
            <a:endParaRPr lang="es-ES" dirty="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pPr>
              <a:defRPr/>
            </a:pPr>
            <a:fld id="{9BDA6A68-9611-4261-81BA-1A18A4E4C8AF}" type="slidenum">
              <a:rPr lang="es-ES" smtClean="0"/>
              <a:pPr>
                <a:defRPr/>
              </a:pPr>
              <a:t>11</a:t>
            </a:fld>
            <a:endParaRPr lang="es-ES" dirty="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pPr>
              <a:defRPr/>
            </a:pPr>
            <a:fld id="{9BDA6A68-9611-4261-81BA-1A18A4E4C8AF}" type="slidenum">
              <a:rPr lang="es-ES" smtClean="0"/>
              <a:pPr>
                <a:defRPr/>
              </a:pPr>
              <a:t>12</a:t>
            </a:fld>
            <a:endParaRPr lang="es-ES" dirty="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pPr>
              <a:defRPr/>
            </a:pPr>
            <a:fld id="{9BDA6A68-9611-4261-81BA-1A18A4E4C8AF}" type="slidenum">
              <a:rPr lang="es-ES" smtClean="0"/>
              <a:pPr>
                <a:defRPr/>
              </a:pPr>
              <a:t>13</a:t>
            </a:fld>
            <a:endParaRPr lang="es-ES" dirty="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pPr>
              <a:defRPr/>
            </a:pPr>
            <a:fld id="{9BDA6A68-9611-4261-81BA-1A18A4E4C8AF}" type="slidenum">
              <a:rPr lang="es-ES" smtClean="0"/>
              <a:pPr>
                <a:defRPr/>
              </a:pPr>
              <a:t>14</a:t>
            </a:fld>
            <a:endParaRPr lang="es-ES" dirty="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latin typeface="Arial" pitchFamily="34" charset="0"/>
              <a:cs typeface="Arial" pitchFamily="34" charset="0"/>
            </a:endParaRPr>
          </a:p>
        </p:txBody>
      </p:sp>
      <p:sp>
        <p:nvSpPr>
          <p:cNvPr id="4" name="3 Marcador de número de diapositiva"/>
          <p:cNvSpPr>
            <a:spLocks noGrp="1"/>
          </p:cNvSpPr>
          <p:nvPr>
            <p:ph type="sldNum" sz="quarter" idx="10"/>
          </p:nvPr>
        </p:nvSpPr>
        <p:spPr/>
        <p:txBody>
          <a:bodyPr/>
          <a:lstStyle/>
          <a:p>
            <a:pPr>
              <a:defRPr/>
            </a:pPr>
            <a:fld id="{9BDA6A68-9611-4261-81BA-1A18A4E4C8AF}" type="slidenum">
              <a:rPr lang="es-ES" smtClean="0"/>
              <a:pPr>
                <a:defRPr/>
              </a:pPr>
              <a:t>15</a:t>
            </a:fld>
            <a:endParaRPr lang="es-ES" dirty="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pPr>
              <a:defRPr/>
            </a:pPr>
            <a:fld id="{9BDA6A68-9611-4261-81BA-1A18A4E4C8AF}" type="slidenum">
              <a:rPr lang="es-ES" smtClean="0"/>
              <a:pPr>
                <a:defRPr/>
              </a:pPr>
              <a:t>16</a:t>
            </a:fld>
            <a:endParaRPr lang="es-ES" dirty="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pPr>
              <a:defRPr/>
            </a:pPr>
            <a:fld id="{9BDA6A68-9611-4261-81BA-1A18A4E4C8AF}" type="slidenum">
              <a:rPr lang="es-ES" smtClean="0"/>
              <a:pPr>
                <a:defRPr/>
              </a:pPr>
              <a:t>18</a:t>
            </a:fld>
            <a:endParaRPr lang="es-ES" dirty="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pPr>
              <a:defRPr/>
            </a:pPr>
            <a:fld id="{9BDA6A68-9611-4261-81BA-1A18A4E4C8AF}" type="slidenum">
              <a:rPr lang="es-ES" smtClean="0"/>
              <a:pPr>
                <a:defRPr/>
              </a:pPr>
              <a:t>19</a:t>
            </a:fld>
            <a:endParaRPr lang="es-ES" dirty="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pPr>
              <a:defRPr/>
            </a:pPr>
            <a:fld id="{9BDA6A68-9611-4261-81BA-1A18A4E4C8AF}" type="slidenum">
              <a:rPr lang="es-ES" smtClean="0"/>
              <a:pPr>
                <a:defRPr/>
              </a:pPr>
              <a:t>21</a:t>
            </a:fld>
            <a:endParaRPr lang="es-ES" dirty="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pPr>
              <a:defRPr/>
            </a:pPr>
            <a:fld id="{9BDA6A68-9611-4261-81BA-1A18A4E4C8AF}" type="slidenum">
              <a:rPr lang="es-ES" smtClean="0"/>
              <a:pPr>
                <a:defRPr/>
              </a:pPr>
              <a:t>22</a:t>
            </a:fld>
            <a:endParaRPr lang="es-ES" dirty="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pPr>
              <a:defRPr/>
            </a:pPr>
            <a:fld id="{9BDA6A68-9611-4261-81BA-1A18A4E4C8AF}" type="slidenum">
              <a:rPr lang="es-ES" smtClean="0"/>
              <a:pPr>
                <a:defRPr/>
              </a:pPr>
              <a:t>24</a:t>
            </a:fld>
            <a:endParaRPr lang="es-ES" dirty="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pPr>
              <a:defRPr/>
            </a:pPr>
            <a:fld id="{9BDA6A68-9611-4261-81BA-1A18A4E4C8AF}" type="slidenum">
              <a:rPr lang="es-ES" smtClean="0"/>
              <a:pPr>
                <a:defRPr/>
              </a:pPr>
              <a:t>25</a:t>
            </a:fld>
            <a:endParaRPr lang="es-ES" dirty="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pPr>
              <a:defRPr/>
            </a:pPr>
            <a:fld id="{9BDA6A68-9611-4261-81BA-1A18A4E4C8AF}" type="slidenum">
              <a:rPr lang="es-ES" smtClean="0"/>
              <a:pPr>
                <a:defRPr/>
              </a:pPr>
              <a:t>26</a:t>
            </a:fld>
            <a:endParaRPr lang="es-ES" dirty="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pPr>
              <a:defRPr/>
            </a:pPr>
            <a:fld id="{9BDA6A68-9611-4261-81BA-1A18A4E4C8AF}" type="slidenum">
              <a:rPr lang="es-ES" smtClean="0"/>
              <a:pPr>
                <a:defRPr/>
              </a:pPr>
              <a:t>27</a:t>
            </a:fld>
            <a:endParaRPr lang="es-ES" dirty="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pPr>
              <a:defRPr/>
            </a:pPr>
            <a:fld id="{9BDA6A68-9611-4261-81BA-1A18A4E4C8AF}" type="slidenum">
              <a:rPr lang="es-ES" smtClean="0"/>
              <a:pPr>
                <a:defRPr/>
              </a:pPr>
              <a:t>28</a:t>
            </a:fld>
            <a:endParaRPr lang="es-ES" dirty="0"/>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pPr>
              <a:defRPr/>
            </a:pPr>
            <a:fld id="{9BDA6A68-9611-4261-81BA-1A18A4E4C8AF}" type="slidenum">
              <a:rPr lang="es-ES" smtClean="0"/>
              <a:pPr>
                <a:defRPr/>
              </a:pPr>
              <a:t>29</a:t>
            </a:fld>
            <a:endParaRPr lang="es-ES" dirty="0"/>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pPr>
              <a:defRPr/>
            </a:pPr>
            <a:fld id="{9BDA6A68-9611-4261-81BA-1A18A4E4C8AF}" type="slidenum">
              <a:rPr lang="es-ES" smtClean="0"/>
              <a:pPr>
                <a:defRPr/>
              </a:pPr>
              <a:t>30</a:t>
            </a:fld>
            <a:endParaRPr lang="es-ES" dirty="0"/>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pPr>
              <a:defRPr/>
            </a:pPr>
            <a:fld id="{9BDA6A68-9611-4261-81BA-1A18A4E4C8AF}" type="slidenum">
              <a:rPr lang="es-ES" smtClean="0"/>
              <a:pPr>
                <a:defRPr/>
              </a:pPr>
              <a:t>34</a:t>
            </a:fld>
            <a:endParaRPr lang="es-ES" dirty="0"/>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pPr>
              <a:defRPr/>
            </a:pPr>
            <a:fld id="{9BDA6A68-9611-4261-81BA-1A18A4E4C8AF}" type="slidenum">
              <a:rPr lang="es-ES" smtClean="0"/>
              <a:pPr>
                <a:defRPr/>
              </a:pPr>
              <a:t>35</a:t>
            </a:fld>
            <a:endParaRPr lang="es-ES" dirty="0"/>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1 Marcador de imagen de diapositiva"/>
          <p:cNvSpPr>
            <a:spLocks noGrp="1" noRot="1" noChangeAspect="1" noTextEdit="1"/>
          </p:cNvSpPr>
          <p:nvPr>
            <p:ph type="sldImg"/>
          </p:nvPr>
        </p:nvSpPr>
        <p:spPr bwMode="auto">
          <a:xfrm>
            <a:off x="685800" y="685800"/>
            <a:ext cx="5486400" cy="3429000"/>
          </a:xfrm>
          <a:noFill/>
          <a:ln>
            <a:solidFill>
              <a:srgbClr val="000000"/>
            </a:solidFill>
            <a:miter lim="800000"/>
            <a:headEnd/>
            <a:tailEnd/>
          </a:ln>
        </p:spPr>
      </p:sp>
      <p:sp>
        <p:nvSpPr>
          <p:cNvPr id="39939" name="2 Marcador de notas"/>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s-ES" dirty="0" smtClean="0"/>
          </a:p>
        </p:txBody>
      </p:sp>
      <p:sp>
        <p:nvSpPr>
          <p:cNvPr id="363523" name="3 Marcador de número de diapositiva"/>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063EF2D9-6F63-4F19-A352-04CEB6E714B0}" type="slidenum">
              <a:rPr lang="es-ES_tradnl" smtClean="0">
                <a:solidFill>
                  <a:srgbClr val="000000"/>
                </a:solidFill>
                <a:cs typeface="Arial" pitchFamily="34" charset="0"/>
              </a:rPr>
              <a:pPr fontAlgn="base">
                <a:spcBef>
                  <a:spcPct val="0"/>
                </a:spcBef>
                <a:spcAft>
                  <a:spcPct val="0"/>
                </a:spcAft>
                <a:defRPr/>
              </a:pPr>
              <a:t>36</a:t>
            </a:fld>
            <a:endParaRPr lang="es-ES_tradnl" dirty="0" smtClean="0">
              <a:solidFill>
                <a:srgbClr val="000000"/>
              </a:solidFill>
              <a:cs typeface="Arial" pitchFamily="34" charset="0"/>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pPr>
              <a:defRPr/>
            </a:pPr>
            <a:fld id="{9BDA6A68-9611-4261-81BA-1A18A4E4C8AF}" type="slidenum">
              <a:rPr lang="es-ES" smtClean="0"/>
              <a:pPr>
                <a:defRPr/>
              </a:pPr>
              <a:t>37</a:t>
            </a:fld>
            <a:endParaRPr lang="es-ES" dirty="0"/>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pPr>
              <a:defRPr/>
            </a:pPr>
            <a:fld id="{9BDA6A68-9611-4261-81BA-1A18A4E4C8AF}" type="slidenum">
              <a:rPr lang="es-ES" smtClean="0"/>
              <a:pPr>
                <a:defRPr/>
              </a:pPr>
              <a:t>38</a:t>
            </a:fld>
            <a:endParaRPr lang="es-ES" dirty="0"/>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pPr>
              <a:defRPr/>
            </a:pPr>
            <a:fld id="{9BDA6A68-9611-4261-81BA-1A18A4E4C8AF}" type="slidenum">
              <a:rPr lang="es-ES" smtClean="0"/>
              <a:pPr>
                <a:defRPr/>
              </a:pPr>
              <a:t>39</a:t>
            </a:fld>
            <a:endParaRPr lang="es-ES" dirty="0"/>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1 Marcador de imagen de diapositiva"/>
          <p:cNvSpPr>
            <a:spLocks noGrp="1" noRot="1" noChangeAspect="1" noTextEdit="1"/>
          </p:cNvSpPr>
          <p:nvPr>
            <p:ph type="sldImg"/>
          </p:nvPr>
        </p:nvSpPr>
        <p:spPr bwMode="auto">
          <a:xfrm>
            <a:off x="685800" y="685800"/>
            <a:ext cx="5486400" cy="3429000"/>
          </a:xfrm>
          <a:noFill/>
          <a:ln>
            <a:solidFill>
              <a:srgbClr val="000000"/>
            </a:solidFill>
            <a:miter lim="800000"/>
            <a:headEnd/>
            <a:tailEnd/>
          </a:ln>
        </p:spPr>
      </p:sp>
      <p:sp>
        <p:nvSpPr>
          <p:cNvPr id="40963" name="2 Marcador de notas"/>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s-ES" dirty="0" smtClean="0"/>
          </a:p>
        </p:txBody>
      </p:sp>
      <p:sp>
        <p:nvSpPr>
          <p:cNvPr id="368643" name="3 Marcador de número de diapositiva"/>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9827CAF1-029A-4482-A72F-A512AA554641}" type="slidenum">
              <a:rPr lang="es-ES_tradnl" smtClean="0">
                <a:solidFill>
                  <a:srgbClr val="000000"/>
                </a:solidFill>
                <a:cs typeface="Arial" pitchFamily="34" charset="0"/>
              </a:rPr>
              <a:pPr fontAlgn="base">
                <a:spcBef>
                  <a:spcPct val="0"/>
                </a:spcBef>
                <a:spcAft>
                  <a:spcPct val="0"/>
                </a:spcAft>
                <a:defRPr/>
              </a:pPr>
              <a:t>40</a:t>
            </a:fld>
            <a:endParaRPr lang="es-ES_tradnl" dirty="0" smtClean="0">
              <a:solidFill>
                <a:srgbClr val="000000"/>
              </a:solidFill>
              <a:cs typeface="Arial" pitchFamily="34" charset="0"/>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pPr>
              <a:defRPr/>
            </a:pPr>
            <a:fld id="{9BDA6A68-9611-4261-81BA-1A18A4E4C8AF}" type="slidenum">
              <a:rPr lang="es-ES" smtClean="0"/>
              <a:pPr>
                <a:defRPr/>
              </a:pPr>
              <a:t>41</a:t>
            </a:fld>
            <a:endParaRPr lang="es-ES" dirty="0"/>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pPr>
              <a:defRPr/>
            </a:pPr>
            <a:fld id="{9BDA6A68-9611-4261-81BA-1A18A4E4C8AF}" type="slidenum">
              <a:rPr lang="es-ES" smtClean="0"/>
              <a:pPr>
                <a:defRPr/>
              </a:pPr>
              <a:t>42</a:t>
            </a:fld>
            <a:endParaRPr lang="es-ES" dirty="0"/>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pPr>
              <a:defRPr/>
            </a:pPr>
            <a:fld id="{9BDA6A68-9611-4261-81BA-1A18A4E4C8AF}" type="slidenum">
              <a:rPr lang="es-ES" smtClean="0"/>
              <a:pPr>
                <a:defRPr/>
              </a:pPr>
              <a:t>43</a:t>
            </a:fld>
            <a:endParaRPr lang="es-ES" dirty="0"/>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pPr>
              <a:defRPr/>
            </a:pPr>
            <a:fld id="{9BDA6A68-9611-4261-81BA-1A18A4E4C8AF}" type="slidenum">
              <a:rPr lang="es-ES" smtClean="0"/>
              <a:pPr>
                <a:defRPr/>
              </a:pPr>
              <a:t>45</a:t>
            </a:fld>
            <a:endParaRPr lang="es-ES" dirty="0"/>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pPr>
              <a:defRPr/>
            </a:pPr>
            <a:fld id="{9BDA6A68-9611-4261-81BA-1A18A4E4C8AF}" type="slidenum">
              <a:rPr lang="es-ES" smtClean="0"/>
              <a:pPr>
                <a:defRPr/>
              </a:pPr>
              <a:t>46</a:t>
            </a:fld>
            <a:endParaRPr lang="es-ES" dirty="0"/>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pPr>
              <a:defRPr/>
            </a:pPr>
            <a:fld id="{9BDA6A68-9611-4261-81BA-1A18A4E4C8AF}" type="slidenum">
              <a:rPr lang="es-ES" smtClean="0"/>
              <a:pPr>
                <a:defRPr/>
              </a:pPr>
              <a:t>47</a:t>
            </a:fld>
            <a:endParaRPr lang="es-ES" dirty="0"/>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pPr>
              <a:defRPr/>
            </a:pPr>
            <a:fld id="{9BDA6A68-9611-4261-81BA-1A18A4E4C8AF}" type="slidenum">
              <a:rPr lang="es-ES" smtClean="0"/>
              <a:pPr>
                <a:defRPr/>
              </a:pPr>
              <a:t>48</a:t>
            </a:fld>
            <a:endParaRPr lang="es-ES" dirty="0"/>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pPr>
              <a:defRPr/>
            </a:pPr>
            <a:fld id="{9BDA6A68-9611-4261-81BA-1A18A4E4C8AF}" type="slidenum">
              <a:rPr lang="es-ES" smtClean="0"/>
              <a:pPr>
                <a:defRPr/>
              </a:pPr>
              <a:t>49</a:t>
            </a:fld>
            <a:endParaRPr lang="es-ES" dirty="0"/>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pPr>
              <a:defRPr/>
            </a:pPr>
            <a:fld id="{9BDA6A68-9611-4261-81BA-1A18A4E4C8AF}" type="slidenum">
              <a:rPr lang="es-ES" smtClean="0"/>
              <a:pPr>
                <a:defRPr/>
              </a:pPr>
              <a:t>50</a:t>
            </a:fld>
            <a:endParaRPr lang="es-ES" dirty="0"/>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pPr>
              <a:defRPr/>
            </a:pPr>
            <a:fld id="{9BDA6A68-9611-4261-81BA-1A18A4E4C8AF}" type="slidenum">
              <a:rPr lang="es-ES" smtClean="0"/>
              <a:pPr>
                <a:defRPr/>
              </a:pPr>
              <a:t>51</a:t>
            </a:fld>
            <a:endParaRPr lang="es-ES" dirty="0"/>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pPr>
              <a:defRPr/>
            </a:pPr>
            <a:fld id="{9BDA6A68-9611-4261-81BA-1A18A4E4C8AF}" type="slidenum">
              <a:rPr lang="es-ES" smtClean="0"/>
              <a:pPr>
                <a:defRPr/>
              </a:pPr>
              <a:t>52</a:t>
            </a:fld>
            <a:endParaRPr lang="es-ES" dirty="0"/>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pPr>
              <a:defRPr/>
            </a:pPr>
            <a:fld id="{9BDA6A68-9611-4261-81BA-1A18A4E4C8AF}" type="slidenum">
              <a:rPr lang="es-ES" smtClean="0"/>
              <a:pPr>
                <a:defRPr/>
              </a:pPr>
              <a:t>53</a:t>
            </a:fld>
            <a:endParaRPr lang="es-ES" dirty="0"/>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pPr>
              <a:defRPr/>
            </a:pPr>
            <a:fld id="{9BDA6A68-9611-4261-81BA-1A18A4E4C8AF}" type="slidenum">
              <a:rPr lang="es-ES" smtClean="0"/>
              <a:pPr>
                <a:defRPr/>
              </a:pPr>
              <a:t>56</a:t>
            </a:fld>
            <a:endParaRPr lang="es-ES" dirty="0"/>
          </a:p>
        </p:txBody>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pPr>
              <a:defRPr/>
            </a:pPr>
            <a:fld id="{9BDA6A68-9611-4261-81BA-1A18A4E4C8AF}" type="slidenum">
              <a:rPr lang="es-ES" smtClean="0"/>
              <a:pPr>
                <a:defRPr/>
              </a:pPr>
              <a:t>57</a:t>
            </a:fld>
            <a:endParaRPr lang="es-ES" dirty="0"/>
          </a:p>
        </p:txBody>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latin typeface="Arial" pitchFamily="34" charset="0"/>
              <a:cs typeface="Arial" pitchFamily="34" charset="0"/>
            </a:endParaRPr>
          </a:p>
        </p:txBody>
      </p:sp>
      <p:sp>
        <p:nvSpPr>
          <p:cNvPr id="4" name="3 Marcador de número de diapositiva"/>
          <p:cNvSpPr>
            <a:spLocks noGrp="1"/>
          </p:cNvSpPr>
          <p:nvPr>
            <p:ph type="sldNum" sz="quarter" idx="10"/>
          </p:nvPr>
        </p:nvSpPr>
        <p:spPr/>
        <p:txBody>
          <a:bodyPr/>
          <a:lstStyle/>
          <a:p>
            <a:pPr>
              <a:defRPr/>
            </a:pPr>
            <a:fld id="{9BDA6A68-9611-4261-81BA-1A18A4E4C8AF}" type="slidenum">
              <a:rPr lang="es-ES" smtClean="0"/>
              <a:pPr>
                <a:defRPr/>
              </a:pPr>
              <a:t>58</a:t>
            </a:fld>
            <a:endParaRPr lang="es-ES" dirty="0"/>
          </a:p>
        </p:txBody>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pPr>
              <a:defRPr/>
            </a:pPr>
            <a:fld id="{9BDA6A68-9611-4261-81BA-1A18A4E4C8AF}" type="slidenum">
              <a:rPr lang="es-ES" smtClean="0"/>
              <a:pPr>
                <a:defRPr/>
              </a:pPr>
              <a:t>59</a:t>
            </a:fld>
            <a:endParaRPr lang="es-ES" dirty="0"/>
          </a:p>
        </p:txBody>
      </p:sp>
    </p:spTree>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pPr>
              <a:defRPr/>
            </a:pPr>
            <a:fld id="{9BDA6A68-9611-4261-81BA-1A18A4E4C8AF}" type="slidenum">
              <a:rPr lang="es-ES" smtClean="0"/>
              <a:pPr>
                <a:defRPr/>
              </a:pPr>
              <a:t>60</a:t>
            </a:fld>
            <a:endParaRPr lang="es-ES"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775355"/>
            <a:ext cx="7772400" cy="1225021"/>
          </a:xfrm>
        </p:spPr>
        <p:txBody>
          <a:bodyPr/>
          <a:lstStyle/>
          <a:p>
            <a:r>
              <a:rPr lang="es-ES"/>
              <a:t>Haga clic para modificar el estilo de título del patrón</a:t>
            </a:r>
          </a:p>
        </p:txBody>
      </p:sp>
      <p:sp>
        <p:nvSpPr>
          <p:cNvPr id="3" name="2 Subtítulo"/>
          <p:cNvSpPr>
            <a:spLocks noGrp="1"/>
          </p:cNvSpPr>
          <p:nvPr>
            <p:ph type="subTitle" idx="1"/>
          </p:nvPr>
        </p:nvSpPr>
        <p:spPr>
          <a:xfrm>
            <a:off x="1371600" y="3238500"/>
            <a:ext cx="6400800" cy="14605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a:t>Haga clic para modificar el estilo de subtítulo del patrón</a:t>
            </a:r>
          </a:p>
        </p:txBody>
      </p:sp>
      <p:sp>
        <p:nvSpPr>
          <p:cNvPr id="4" name="3 Marcador de fecha"/>
          <p:cNvSpPr>
            <a:spLocks noGrp="1"/>
          </p:cNvSpPr>
          <p:nvPr>
            <p:ph type="dt" sz="half" idx="10"/>
          </p:nvPr>
        </p:nvSpPr>
        <p:spPr/>
        <p:txBody>
          <a:bodyPr/>
          <a:lstStyle>
            <a:lvl1pPr>
              <a:defRPr/>
            </a:lvl1pPr>
          </a:lstStyle>
          <a:p>
            <a:pPr>
              <a:defRPr/>
            </a:pPr>
            <a:fld id="{5E4C7DAE-9185-4777-B932-6B31A16EF517}" type="datetimeFigureOut">
              <a:rPr lang="es-ES"/>
              <a:pPr>
                <a:defRPr/>
              </a:pPr>
              <a:t>13/07/2026</a:t>
            </a:fld>
            <a:endParaRPr lang="es-ES" dirty="0"/>
          </a:p>
        </p:txBody>
      </p:sp>
      <p:sp>
        <p:nvSpPr>
          <p:cNvPr id="5" name="4 Marcador de pie de página"/>
          <p:cNvSpPr>
            <a:spLocks noGrp="1"/>
          </p:cNvSpPr>
          <p:nvPr>
            <p:ph type="ftr" sz="quarter" idx="11"/>
          </p:nvPr>
        </p:nvSpPr>
        <p:spPr/>
        <p:txBody>
          <a:bodyPr/>
          <a:lstStyle>
            <a:lvl1pPr>
              <a:defRPr/>
            </a:lvl1pPr>
          </a:lstStyle>
          <a:p>
            <a:pPr>
              <a:defRPr/>
            </a:pPr>
            <a:endParaRPr lang="es-ES" dirty="0"/>
          </a:p>
        </p:txBody>
      </p:sp>
      <p:sp>
        <p:nvSpPr>
          <p:cNvPr id="6" name="5 Marcador de número de diapositiva"/>
          <p:cNvSpPr>
            <a:spLocks noGrp="1"/>
          </p:cNvSpPr>
          <p:nvPr>
            <p:ph type="sldNum" sz="quarter" idx="12"/>
          </p:nvPr>
        </p:nvSpPr>
        <p:spPr/>
        <p:txBody>
          <a:bodyPr/>
          <a:lstStyle>
            <a:lvl1pPr>
              <a:defRPr/>
            </a:lvl1pPr>
          </a:lstStyle>
          <a:p>
            <a:pPr>
              <a:defRPr/>
            </a:pPr>
            <a:fld id="{7F29BCC9-0211-4599-9DAC-C563FAB3F7DD}" type="slidenum">
              <a:rPr lang="es-ES"/>
              <a:pPr>
                <a:defRPr/>
              </a:pPr>
              <a:t>‹Nº›</a:t>
            </a:fld>
            <a:endParaRPr lang="es-ES" dirty="0"/>
          </a:p>
        </p:txBody>
      </p:sp>
    </p:spTree>
  </p:cSld>
  <p:clrMapOvr>
    <a:masterClrMapping/>
  </p:clrMapOvr>
  <p:transition spd="slow" advTm="9000">
    <p:split orient="ver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contenido"/>
          <p:cNvSpPr>
            <a:spLocks noGrp="1"/>
          </p:cNvSpPr>
          <p:nvPr>
            <p:ph idx="1"/>
          </p:nvPr>
        </p:nvSpPr>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a:spLocks noGrp="1"/>
          </p:cNvSpPr>
          <p:nvPr>
            <p:ph type="dt" sz="half" idx="10"/>
          </p:nvPr>
        </p:nvSpPr>
        <p:spPr/>
        <p:txBody>
          <a:bodyPr/>
          <a:lstStyle>
            <a:lvl1pPr>
              <a:defRPr/>
            </a:lvl1pPr>
          </a:lstStyle>
          <a:p>
            <a:pPr>
              <a:defRPr/>
            </a:pPr>
            <a:fld id="{48301693-9D8B-4B5C-9EE6-68B17C9823B5}" type="datetimeFigureOut">
              <a:rPr lang="es-ES"/>
              <a:pPr>
                <a:defRPr/>
              </a:pPr>
              <a:t>13/07/2026</a:t>
            </a:fld>
            <a:endParaRPr lang="es-ES" dirty="0"/>
          </a:p>
        </p:txBody>
      </p:sp>
      <p:sp>
        <p:nvSpPr>
          <p:cNvPr id="5" name="4 Marcador de pie de página"/>
          <p:cNvSpPr>
            <a:spLocks noGrp="1"/>
          </p:cNvSpPr>
          <p:nvPr>
            <p:ph type="ftr" sz="quarter" idx="11"/>
          </p:nvPr>
        </p:nvSpPr>
        <p:spPr/>
        <p:txBody>
          <a:bodyPr/>
          <a:lstStyle>
            <a:lvl1pPr>
              <a:defRPr/>
            </a:lvl1pPr>
          </a:lstStyle>
          <a:p>
            <a:pPr>
              <a:defRPr/>
            </a:pPr>
            <a:endParaRPr lang="es-ES" dirty="0"/>
          </a:p>
        </p:txBody>
      </p:sp>
      <p:sp>
        <p:nvSpPr>
          <p:cNvPr id="6" name="5 Marcador de número de diapositiva"/>
          <p:cNvSpPr>
            <a:spLocks noGrp="1"/>
          </p:cNvSpPr>
          <p:nvPr>
            <p:ph type="sldNum" sz="quarter" idx="12"/>
          </p:nvPr>
        </p:nvSpPr>
        <p:spPr/>
        <p:txBody>
          <a:bodyPr/>
          <a:lstStyle>
            <a:lvl1pPr>
              <a:defRPr/>
            </a:lvl1pPr>
          </a:lstStyle>
          <a:p>
            <a:pPr>
              <a:defRPr/>
            </a:pPr>
            <a:fld id="{5BABCBDB-52CA-427E-BFA9-AE34CE7DE4B4}" type="slidenum">
              <a:rPr lang="es-ES"/>
              <a:pPr>
                <a:defRPr/>
              </a:pPr>
              <a:t>‹Nº›</a:t>
            </a:fld>
            <a:endParaRPr lang="es-ES" dirty="0"/>
          </a:p>
        </p:txBody>
      </p:sp>
    </p:spTree>
  </p:cSld>
  <p:clrMapOvr>
    <a:masterClrMapping/>
  </p:clrMapOvr>
  <p:transition spd="slow" advTm="9000">
    <p:split orient="ver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672418"/>
            <a:ext cx="7772400" cy="1135062"/>
          </a:xfrm>
        </p:spPr>
        <p:txBody>
          <a:bodyPr anchor="t"/>
          <a:lstStyle>
            <a:lvl1pPr algn="l">
              <a:defRPr sz="4000" b="1" cap="all"/>
            </a:lvl1pPr>
          </a:lstStyle>
          <a:p>
            <a:r>
              <a:rPr lang="es-ES"/>
              <a:t>Haga clic para modificar el estilo de título del patrón</a:t>
            </a:r>
          </a:p>
        </p:txBody>
      </p:sp>
      <p:sp>
        <p:nvSpPr>
          <p:cNvPr id="3" name="2 Marcador de texto"/>
          <p:cNvSpPr>
            <a:spLocks noGrp="1"/>
          </p:cNvSpPr>
          <p:nvPr>
            <p:ph type="body" idx="1"/>
          </p:nvPr>
        </p:nvSpPr>
        <p:spPr>
          <a:xfrm>
            <a:off x="722313" y="2422261"/>
            <a:ext cx="7772400" cy="1250156"/>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a:t>Haga clic para modificar el estilo de texto del patrón</a:t>
            </a:r>
          </a:p>
        </p:txBody>
      </p:sp>
      <p:sp>
        <p:nvSpPr>
          <p:cNvPr id="4" name="3 Marcador de fecha"/>
          <p:cNvSpPr>
            <a:spLocks noGrp="1"/>
          </p:cNvSpPr>
          <p:nvPr>
            <p:ph type="dt" sz="half" idx="10"/>
          </p:nvPr>
        </p:nvSpPr>
        <p:spPr/>
        <p:txBody>
          <a:bodyPr/>
          <a:lstStyle>
            <a:lvl1pPr>
              <a:defRPr/>
            </a:lvl1pPr>
          </a:lstStyle>
          <a:p>
            <a:pPr>
              <a:defRPr/>
            </a:pPr>
            <a:fld id="{70794929-C2C3-46DD-B3AD-22A30036456C}" type="datetimeFigureOut">
              <a:rPr lang="es-ES"/>
              <a:pPr>
                <a:defRPr/>
              </a:pPr>
              <a:t>13/07/2026</a:t>
            </a:fld>
            <a:endParaRPr lang="es-ES" dirty="0"/>
          </a:p>
        </p:txBody>
      </p:sp>
      <p:sp>
        <p:nvSpPr>
          <p:cNvPr id="5" name="4 Marcador de pie de página"/>
          <p:cNvSpPr>
            <a:spLocks noGrp="1"/>
          </p:cNvSpPr>
          <p:nvPr>
            <p:ph type="ftr" sz="quarter" idx="11"/>
          </p:nvPr>
        </p:nvSpPr>
        <p:spPr/>
        <p:txBody>
          <a:bodyPr/>
          <a:lstStyle>
            <a:lvl1pPr>
              <a:defRPr/>
            </a:lvl1pPr>
          </a:lstStyle>
          <a:p>
            <a:pPr>
              <a:defRPr/>
            </a:pPr>
            <a:endParaRPr lang="es-ES" dirty="0"/>
          </a:p>
        </p:txBody>
      </p:sp>
      <p:sp>
        <p:nvSpPr>
          <p:cNvPr id="6" name="5 Marcador de número de diapositiva"/>
          <p:cNvSpPr>
            <a:spLocks noGrp="1"/>
          </p:cNvSpPr>
          <p:nvPr>
            <p:ph type="sldNum" sz="quarter" idx="12"/>
          </p:nvPr>
        </p:nvSpPr>
        <p:spPr/>
        <p:txBody>
          <a:bodyPr/>
          <a:lstStyle>
            <a:lvl1pPr>
              <a:defRPr/>
            </a:lvl1pPr>
          </a:lstStyle>
          <a:p>
            <a:pPr>
              <a:defRPr/>
            </a:pPr>
            <a:fld id="{137F5A35-9103-46C5-BBF0-9A16C8D5E65D}" type="slidenum">
              <a:rPr lang="es-ES"/>
              <a:pPr>
                <a:defRPr/>
              </a:pPr>
              <a:t>‹Nº›</a:t>
            </a:fld>
            <a:endParaRPr lang="es-ES" dirty="0"/>
          </a:p>
        </p:txBody>
      </p:sp>
    </p:spTree>
  </p:cSld>
  <p:clrMapOvr>
    <a:masterClrMapping/>
  </p:clrMapOvr>
  <p:transition spd="slow" advTm="9000">
    <p:split orient="ver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contenido"/>
          <p:cNvSpPr>
            <a:spLocks noGrp="1"/>
          </p:cNvSpPr>
          <p:nvPr>
            <p:ph sz="half" idx="1"/>
          </p:nvPr>
        </p:nvSpPr>
        <p:spPr>
          <a:xfrm>
            <a:off x="457200" y="1333501"/>
            <a:ext cx="4038600" cy="377163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contenido"/>
          <p:cNvSpPr>
            <a:spLocks noGrp="1"/>
          </p:cNvSpPr>
          <p:nvPr>
            <p:ph sz="half" idx="2"/>
          </p:nvPr>
        </p:nvSpPr>
        <p:spPr>
          <a:xfrm>
            <a:off x="4648200" y="1333501"/>
            <a:ext cx="4038600" cy="377163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3 Marcador de fecha"/>
          <p:cNvSpPr>
            <a:spLocks noGrp="1"/>
          </p:cNvSpPr>
          <p:nvPr>
            <p:ph type="dt" sz="half" idx="10"/>
          </p:nvPr>
        </p:nvSpPr>
        <p:spPr/>
        <p:txBody>
          <a:bodyPr/>
          <a:lstStyle>
            <a:lvl1pPr>
              <a:defRPr/>
            </a:lvl1pPr>
          </a:lstStyle>
          <a:p>
            <a:pPr>
              <a:defRPr/>
            </a:pPr>
            <a:fld id="{4EE72151-802B-4D7B-A120-34618FD1623A}" type="datetimeFigureOut">
              <a:rPr lang="es-ES"/>
              <a:pPr>
                <a:defRPr/>
              </a:pPr>
              <a:t>13/07/2026</a:t>
            </a:fld>
            <a:endParaRPr lang="es-ES" dirty="0"/>
          </a:p>
        </p:txBody>
      </p:sp>
      <p:sp>
        <p:nvSpPr>
          <p:cNvPr id="6" name="4 Marcador de pie de página"/>
          <p:cNvSpPr>
            <a:spLocks noGrp="1"/>
          </p:cNvSpPr>
          <p:nvPr>
            <p:ph type="ftr" sz="quarter" idx="11"/>
          </p:nvPr>
        </p:nvSpPr>
        <p:spPr/>
        <p:txBody>
          <a:bodyPr/>
          <a:lstStyle>
            <a:lvl1pPr>
              <a:defRPr/>
            </a:lvl1pPr>
          </a:lstStyle>
          <a:p>
            <a:pPr>
              <a:defRPr/>
            </a:pPr>
            <a:endParaRPr lang="es-ES" dirty="0"/>
          </a:p>
        </p:txBody>
      </p:sp>
      <p:sp>
        <p:nvSpPr>
          <p:cNvPr id="7" name="5 Marcador de número de diapositiva"/>
          <p:cNvSpPr>
            <a:spLocks noGrp="1"/>
          </p:cNvSpPr>
          <p:nvPr>
            <p:ph type="sldNum" sz="quarter" idx="12"/>
          </p:nvPr>
        </p:nvSpPr>
        <p:spPr/>
        <p:txBody>
          <a:bodyPr/>
          <a:lstStyle>
            <a:lvl1pPr>
              <a:defRPr/>
            </a:lvl1pPr>
          </a:lstStyle>
          <a:p>
            <a:pPr>
              <a:defRPr/>
            </a:pPr>
            <a:fld id="{46E8844A-6E0D-41BF-81B3-3BD353315F30}" type="slidenum">
              <a:rPr lang="es-ES"/>
              <a:pPr>
                <a:defRPr/>
              </a:pPr>
              <a:t>‹Nº›</a:t>
            </a:fld>
            <a:endParaRPr lang="es-ES" dirty="0"/>
          </a:p>
        </p:txBody>
      </p:sp>
    </p:spTree>
  </p:cSld>
  <p:clrMapOvr>
    <a:masterClrMapping/>
  </p:clrMapOvr>
  <p:transition spd="slow" advTm="9000">
    <p:split orient="ver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a:t>Haga clic para modificar el estilo de título del patrón</a:t>
            </a:r>
          </a:p>
        </p:txBody>
      </p:sp>
      <p:sp>
        <p:nvSpPr>
          <p:cNvPr id="3" name="2 Marcador de texto"/>
          <p:cNvSpPr>
            <a:spLocks noGrp="1"/>
          </p:cNvSpPr>
          <p:nvPr>
            <p:ph type="body" idx="1"/>
          </p:nvPr>
        </p:nvSpPr>
        <p:spPr>
          <a:xfrm>
            <a:off x="457200" y="1279261"/>
            <a:ext cx="4040188" cy="53313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4" name="3 Marcador de contenido"/>
          <p:cNvSpPr>
            <a:spLocks noGrp="1"/>
          </p:cNvSpPr>
          <p:nvPr>
            <p:ph sz="half" idx="2"/>
          </p:nvPr>
        </p:nvSpPr>
        <p:spPr>
          <a:xfrm>
            <a:off x="457200" y="1812396"/>
            <a:ext cx="4040188"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4 Marcador de texto"/>
          <p:cNvSpPr>
            <a:spLocks noGrp="1"/>
          </p:cNvSpPr>
          <p:nvPr>
            <p:ph type="body" sz="quarter" idx="3"/>
          </p:nvPr>
        </p:nvSpPr>
        <p:spPr>
          <a:xfrm>
            <a:off x="4645027" y="1279261"/>
            <a:ext cx="4041775" cy="53313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6" name="5 Marcador de contenido"/>
          <p:cNvSpPr>
            <a:spLocks noGrp="1"/>
          </p:cNvSpPr>
          <p:nvPr>
            <p:ph sz="quarter" idx="4"/>
          </p:nvPr>
        </p:nvSpPr>
        <p:spPr>
          <a:xfrm>
            <a:off x="4645027" y="1812396"/>
            <a:ext cx="4041775"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3 Marcador de fecha"/>
          <p:cNvSpPr>
            <a:spLocks noGrp="1"/>
          </p:cNvSpPr>
          <p:nvPr>
            <p:ph type="dt" sz="half" idx="10"/>
          </p:nvPr>
        </p:nvSpPr>
        <p:spPr/>
        <p:txBody>
          <a:bodyPr/>
          <a:lstStyle>
            <a:lvl1pPr>
              <a:defRPr/>
            </a:lvl1pPr>
          </a:lstStyle>
          <a:p>
            <a:pPr>
              <a:defRPr/>
            </a:pPr>
            <a:fld id="{3417607D-3360-48E6-A7C3-19D1329D0B03}" type="datetimeFigureOut">
              <a:rPr lang="es-ES"/>
              <a:pPr>
                <a:defRPr/>
              </a:pPr>
              <a:t>13/07/2026</a:t>
            </a:fld>
            <a:endParaRPr lang="es-ES" dirty="0"/>
          </a:p>
        </p:txBody>
      </p:sp>
      <p:sp>
        <p:nvSpPr>
          <p:cNvPr id="8" name="4 Marcador de pie de página"/>
          <p:cNvSpPr>
            <a:spLocks noGrp="1"/>
          </p:cNvSpPr>
          <p:nvPr>
            <p:ph type="ftr" sz="quarter" idx="11"/>
          </p:nvPr>
        </p:nvSpPr>
        <p:spPr/>
        <p:txBody>
          <a:bodyPr/>
          <a:lstStyle>
            <a:lvl1pPr>
              <a:defRPr/>
            </a:lvl1pPr>
          </a:lstStyle>
          <a:p>
            <a:pPr>
              <a:defRPr/>
            </a:pPr>
            <a:endParaRPr lang="es-ES" dirty="0"/>
          </a:p>
        </p:txBody>
      </p:sp>
      <p:sp>
        <p:nvSpPr>
          <p:cNvPr id="9" name="5 Marcador de número de diapositiva"/>
          <p:cNvSpPr>
            <a:spLocks noGrp="1"/>
          </p:cNvSpPr>
          <p:nvPr>
            <p:ph type="sldNum" sz="quarter" idx="12"/>
          </p:nvPr>
        </p:nvSpPr>
        <p:spPr/>
        <p:txBody>
          <a:bodyPr/>
          <a:lstStyle>
            <a:lvl1pPr>
              <a:defRPr/>
            </a:lvl1pPr>
          </a:lstStyle>
          <a:p>
            <a:pPr>
              <a:defRPr/>
            </a:pPr>
            <a:fld id="{11B66D11-2D56-4213-A85E-6CBA9D308323}" type="slidenum">
              <a:rPr lang="es-ES"/>
              <a:pPr>
                <a:defRPr/>
              </a:pPr>
              <a:t>‹Nº›</a:t>
            </a:fld>
            <a:endParaRPr lang="es-ES" dirty="0"/>
          </a:p>
        </p:txBody>
      </p:sp>
    </p:spTree>
  </p:cSld>
  <p:clrMapOvr>
    <a:masterClrMapping/>
  </p:clrMapOvr>
  <p:transition spd="slow" advTm="9000">
    <p:split orient="ver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3 Marcador de fecha"/>
          <p:cNvSpPr>
            <a:spLocks noGrp="1"/>
          </p:cNvSpPr>
          <p:nvPr>
            <p:ph type="dt" sz="half" idx="10"/>
          </p:nvPr>
        </p:nvSpPr>
        <p:spPr/>
        <p:txBody>
          <a:bodyPr/>
          <a:lstStyle>
            <a:lvl1pPr>
              <a:defRPr/>
            </a:lvl1pPr>
          </a:lstStyle>
          <a:p>
            <a:pPr>
              <a:defRPr/>
            </a:pPr>
            <a:fld id="{FB310DA4-5BBD-453F-A6F8-01117FB8ED1D}" type="datetimeFigureOut">
              <a:rPr lang="es-ES"/>
              <a:pPr>
                <a:defRPr/>
              </a:pPr>
              <a:t>13/07/2026</a:t>
            </a:fld>
            <a:endParaRPr lang="es-ES" dirty="0"/>
          </a:p>
        </p:txBody>
      </p:sp>
      <p:sp>
        <p:nvSpPr>
          <p:cNvPr id="4" name="4 Marcador de pie de página"/>
          <p:cNvSpPr>
            <a:spLocks noGrp="1"/>
          </p:cNvSpPr>
          <p:nvPr>
            <p:ph type="ftr" sz="quarter" idx="11"/>
          </p:nvPr>
        </p:nvSpPr>
        <p:spPr/>
        <p:txBody>
          <a:bodyPr/>
          <a:lstStyle>
            <a:lvl1pPr>
              <a:defRPr/>
            </a:lvl1pPr>
          </a:lstStyle>
          <a:p>
            <a:pPr>
              <a:defRPr/>
            </a:pPr>
            <a:endParaRPr lang="es-ES" dirty="0"/>
          </a:p>
        </p:txBody>
      </p:sp>
      <p:sp>
        <p:nvSpPr>
          <p:cNvPr id="5" name="5 Marcador de número de diapositiva"/>
          <p:cNvSpPr>
            <a:spLocks noGrp="1"/>
          </p:cNvSpPr>
          <p:nvPr>
            <p:ph type="sldNum" sz="quarter" idx="12"/>
          </p:nvPr>
        </p:nvSpPr>
        <p:spPr/>
        <p:txBody>
          <a:bodyPr/>
          <a:lstStyle>
            <a:lvl1pPr>
              <a:defRPr/>
            </a:lvl1pPr>
          </a:lstStyle>
          <a:p>
            <a:pPr>
              <a:defRPr/>
            </a:pPr>
            <a:fld id="{5AD781AD-8A5C-4DDE-9289-1E1047548FA1}" type="slidenum">
              <a:rPr lang="es-ES"/>
              <a:pPr>
                <a:defRPr/>
              </a:pPr>
              <a:t>‹Nº›</a:t>
            </a:fld>
            <a:endParaRPr lang="es-ES" dirty="0"/>
          </a:p>
        </p:txBody>
      </p:sp>
    </p:spTree>
  </p:cSld>
  <p:clrMapOvr>
    <a:masterClrMapping/>
  </p:clrMapOvr>
  <p:transition spd="slow" advTm="9000">
    <p:split orient="ver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pPr>
              <a:defRPr/>
            </a:pPr>
            <a:fld id="{33F3A0E3-5334-415E-86D4-AFC6914D42D9}" type="datetimeFigureOut">
              <a:rPr lang="es-ES"/>
              <a:pPr>
                <a:defRPr/>
              </a:pPr>
              <a:t>13/07/2026</a:t>
            </a:fld>
            <a:endParaRPr lang="es-ES" dirty="0"/>
          </a:p>
        </p:txBody>
      </p:sp>
      <p:sp>
        <p:nvSpPr>
          <p:cNvPr id="3" name="4 Marcador de pie de página"/>
          <p:cNvSpPr>
            <a:spLocks noGrp="1"/>
          </p:cNvSpPr>
          <p:nvPr>
            <p:ph type="ftr" sz="quarter" idx="11"/>
          </p:nvPr>
        </p:nvSpPr>
        <p:spPr/>
        <p:txBody>
          <a:bodyPr/>
          <a:lstStyle>
            <a:lvl1pPr>
              <a:defRPr/>
            </a:lvl1pPr>
          </a:lstStyle>
          <a:p>
            <a:pPr>
              <a:defRPr/>
            </a:pPr>
            <a:endParaRPr lang="es-ES" dirty="0"/>
          </a:p>
        </p:txBody>
      </p:sp>
      <p:sp>
        <p:nvSpPr>
          <p:cNvPr id="4" name="5 Marcador de número de diapositiva"/>
          <p:cNvSpPr>
            <a:spLocks noGrp="1"/>
          </p:cNvSpPr>
          <p:nvPr>
            <p:ph type="sldNum" sz="quarter" idx="12"/>
          </p:nvPr>
        </p:nvSpPr>
        <p:spPr/>
        <p:txBody>
          <a:bodyPr/>
          <a:lstStyle>
            <a:lvl1pPr>
              <a:defRPr/>
            </a:lvl1pPr>
          </a:lstStyle>
          <a:p>
            <a:pPr>
              <a:defRPr/>
            </a:pPr>
            <a:fld id="{226BB292-0BC9-46A1-8798-1763F77FAE82}" type="slidenum">
              <a:rPr lang="es-ES"/>
              <a:pPr>
                <a:defRPr/>
              </a:pPr>
              <a:t>‹Nº›</a:t>
            </a:fld>
            <a:endParaRPr lang="es-ES" dirty="0"/>
          </a:p>
        </p:txBody>
      </p:sp>
    </p:spTree>
  </p:cSld>
  <p:clrMapOvr>
    <a:masterClrMapping/>
  </p:clrMapOvr>
  <p:transition spd="slow" advTm="9000">
    <p:split orient="ver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2" y="227541"/>
            <a:ext cx="3008313" cy="968376"/>
          </a:xfrm>
        </p:spPr>
        <p:txBody>
          <a:bodyPr anchor="b"/>
          <a:lstStyle>
            <a:lvl1pPr algn="l">
              <a:defRPr sz="2000" b="1"/>
            </a:lvl1pPr>
          </a:lstStyle>
          <a:p>
            <a:r>
              <a:rPr lang="es-ES"/>
              <a:t>Haga clic para modificar el estilo de título del patrón</a:t>
            </a:r>
          </a:p>
        </p:txBody>
      </p:sp>
      <p:sp>
        <p:nvSpPr>
          <p:cNvPr id="3" name="2 Marcador de contenido"/>
          <p:cNvSpPr>
            <a:spLocks noGrp="1"/>
          </p:cNvSpPr>
          <p:nvPr>
            <p:ph idx="1"/>
          </p:nvPr>
        </p:nvSpPr>
        <p:spPr>
          <a:xfrm>
            <a:off x="3575050" y="227543"/>
            <a:ext cx="5111750" cy="4877594"/>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texto"/>
          <p:cNvSpPr>
            <a:spLocks noGrp="1"/>
          </p:cNvSpPr>
          <p:nvPr>
            <p:ph type="body" sz="half" idx="2"/>
          </p:nvPr>
        </p:nvSpPr>
        <p:spPr>
          <a:xfrm>
            <a:off x="457202" y="1195918"/>
            <a:ext cx="3008313" cy="390921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4667CED2-60E7-4916-9289-78BB2774D97E}" type="datetimeFigureOut">
              <a:rPr lang="es-ES"/>
              <a:pPr>
                <a:defRPr/>
              </a:pPr>
              <a:t>13/07/2026</a:t>
            </a:fld>
            <a:endParaRPr lang="es-ES" dirty="0"/>
          </a:p>
        </p:txBody>
      </p:sp>
      <p:sp>
        <p:nvSpPr>
          <p:cNvPr id="6" name="4 Marcador de pie de página"/>
          <p:cNvSpPr>
            <a:spLocks noGrp="1"/>
          </p:cNvSpPr>
          <p:nvPr>
            <p:ph type="ftr" sz="quarter" idx="11"/>
          </p:nvPr>
        </p:nvSpPr>
        <p:spPr/>
        <p:txBody>
          <a:bodyPr/>
          <a:lstStyle>
            <a:lvl1pPr>
              <a:defRPr/>
            </a:lvl1pPr>
          </a:lstStyle>
          <a:p>
            <a:pPr>
              <a:defRPr/>
            </a:pPr>
            <a:endParaRPr lang="es-ES" dirty="0"/>
          </a:p>
        </p:txBody>
      </p:sp>
      <p:sp>
        <p:nvSpPr>
          <p:cNvPr id="7" name="5 Marcador de número de diapositiva"/>
          <p:cNvSpPr>
            <a:spLocks noGrp="1"/>
          </p:cNvSpPr>
          <p:nvPr>
            <p:ph type="sldNum" sz="quarter" idx="12"/>
          </p:nvPr>
        </p:nvSpPr>
        <p:spPr/>
        <p:txBody>
          <a:bodyPr/>
          <a:lstStyle>
            <a:lvl1pPr>
              <a:defRPr/>
            </a:lvl1pPr>
          </a:lstStyle>
          <a:p>
            <a:pPr>
              <a:defRPr/>
            </a:pPr>
            <a:fld id="{0ACA4210-E600-40D5-9321-85BCD258E258}" type="slidenum">
              <a:rPr lang="es-ES"/>
              <a:pPr>
                <a:defRPr/>
              </a:pPr>
              <a:t>‹Nº›</a:t>
            </a:fld>
            <a:endParaRPr lang="es-ES" dirty="0"/>
          </a:p>
        </p:txBody>
      </p:sp>
    </p:spTree>
  </p:cSld>
  <p:clrMapOvr>
    <a:masterClrMapping/>
  </p:clrMapOvr>
  <p:transition spd="slow" advTm="9000">
    <p:split orient="ver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000500"/>
            <a:ext cx="5486400" cy="472282"/>
          </a:xfrm>
        </p:spPr>
        <p:txBody>
          <a:bodyPr anchor="b"/>
          <a:lstStyle>
            <a:lvl1pPr algn="l">
              <a:defRPr sz="2000" b="1"/>
            </a:lvl1pPr>
          </a:lstStyle>
          <a:p>
            <a:r>
              <a:rPr lang="es-ES"/>
              <a:t>Haga clic para modificar el estilo de título del patrón</a:t>
            </a:r>
          </a:p>
        </p:txBody>
      </p:sp>
      <p:sp>
        <p:nvSpPr>
          <p:cNvPr id="3" name="2 Marcador de posición de imagen"/>
          <p:cNvSpPr>
            <a:spLocks noGrp="1"/>
          </p:cNvSpPr>
          <p:nvPr>
            <p:ph type="pic" idx="1"/>
          </p:nvPr>
        </p:nvSpPr>
        <p:spPr>
          <a:xfrm>
            <a:off x="1792288" y="510646"/>
            <a:ext cx="5486400" cy="34290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ES" noProof="0" dirty="0"/>
          </a:p>
        </p:txBody>
      </p:sp>
      <p:sp>
        <p:nvSpPr>
          <p:cNvPr id="4" name="3 Marcador de texto"/>
          <p:cNvSpPr>
            <a:spLocks noGrp="1"/>
          </p:cNvSpPr>
          <p:nvPr>
            <p:ph type="body" sz="half" idx="2"/>
          </p:nvPr>
        </p:nvSpPr>
        <p:spPr>
          <a:xfrm>
            <a:off x="1792288" y="4472782"/>
            <a:ext cx="5486400" cy="67071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C2C91575-24FE-41FD-844A-126167D0F59A}" type="datetimeFigureOut">
              <a:rPr lang="es-ES"/>
              <a:pPr>
                <a:defRPr/>
              </a:pPr>
              <a:t>13/07/2026</a:t>
            </a:fld>
            <a:endParaRPr lang="es-ES" dirty="0"/>
          </a:p>
        </p:txBody>
      </p:sp>
      <p:sp>
        <p:nvSpPr>
          <p:cNvPr id="6" name="4 Marcador de pie de página"/>
          <p:cNvSpPr>
            <a:spLocks noGrp="1"/>
          </p:cNvSpPr>
          <p:nvPr>
            <p:ph type="ftr" sz="quarter" idx="11"/>
          </p:nvPr>
        </p:nvSpPr>
        <p:spPr/>
        <p:txBody>
          <a:bodyPr/>
          <a:lstStyle>
            <a:lvl1pPr>
              <a:defRPr/>
            </a:lvl1pPr>
          </a:lstStyle>
          <a:p>
            <a:pPr>
              <a:defRPr/>
            </a:pPr>
            <a:endParaRPr lang="es-ES" dirty="0"/>
          </a:p>
        </p:txBody>
      </p:sp>
      <p:sp>
        <p:nvSpPr>
          <p:cNvPr id="7" name="5 Marcador de número de diapositiva"/>
          <p:cNvSpPr>
            <a:spLocks noGrp="1"/>
          </p:cNvSpPr>
          <p:nvPr>
            <p:ph type="sldNum" sz="quarter" idx="12"/>
          </p:nvPr>
        </p:nvSpPr>
        <p:spPr/>
        <p:txBody>
          <a:bodyPr/>
          <a:lstStyle>
            <a:lvl1pPr>
              <a:defRPr/>
            </a:lvl1pPr>
          </a:lstStyle>
          <a:p>
            <a:pPr>
              <a:defRPr/>
            </a:pPr>
            <a:fld id="{37DC5C94-DF41-4D6D-BF24-422FFBA8714B}" type="slidenum">
              <a:rPr lang="es-ES"/>
              <a:pPr>
                <a:defRPr/>
              </a:pPr>
              <a:t>‹Nº›</a:t>
            </a:fld>
            <a:endParaRPr lang="es-ES" dirty="0"/>
          </a:p>
        </p:txBody>
      </p:sp>
    </p:spTree>
  </p:cSld>
  <p:clrMapOvr>
    <a:masterClrMapping/>
  </p:clrMapOvr>
  <p:transition spd="slow" advTm="9000">
    <p:split orient="ver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texto vertical"/>
          <p:cNvSpPr>
            <a:spLocks noGrp="1"/>
          </p:cNvSpPr>
          <p:nvPr>
            <p:ph type="body" orient="vert" idx="1"/>
          </p:nvPr>
        </p:nvSpPr>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a:spLocks noGrp="1"/>
          </p:cNvSpPr>
          <p:nvPr>
            <p:ph type="dt" sz="half" idx="10"/>
          </p:nvPr>
        </p:nvSpPr>
        <p:spPr/>
        <p:txBody>
          <a:bodyPr/>
          <a:lstStyle>
            <a:lvl1pPr>
              <a:defRPr/>
            </a:lvl1pPr>
          </a:lstStyle>
          <a:p>
            <a:pPr>
              <a:defRPr/>
            </a:pPr>
            <a:fld id="{4CFD6BA4-41A3-4B00-A94B-7073C3ADB4ED}" type="datetimeFigureOut">
              <a:rPr lang="es-ES"/>
              <a:pPr>
                <a:defRPr/>
              </a:pPr>
              <a:t>13/07/2026</a:t>
            </a:fld>
            <a:endParaRPr lang="es-ES" dirty="0"/>
          </a:p>
        </p:txBody>
      </p:sp>
      <p:sp>
        <p:nvSpPr>
          <p:cNvPr id="5" name="4 Marcador de pie de página"/>
          <p:cNvSpPr>
            <a:spLocks noGrp="1"/>
          </p:cNvSpPr>
          <p:nvPr>
            <p:ph type="ftr" sz="quarter" idx="11"/>
          </p:nvPr>
        </p:nvSpPr>
        <p:spPr/>
        <p:txBody>
          <a:bodyPr/>
          <a:lstStyle>
            <a:lvl1pPr>
              <a:defRPr/>
            </a:lvl1pPr>
          </a:lstStyle>
          <a:p>
            <a:pPr>
              <a:defRPr/>
            </a:pPr>
            <a:endParaRPr lang="es-ES" dirty="0"/>
          </a:p>
        </p:txBody>
      </p:sp>
      <p:sp>
        <p:nvSpPr>
          <p:cNvPr id="6" name="5 Marcador de número de diapositiva"/>
          <p:cNvSpPr>
            <a:spLocks noGrp="1"/>
          </p:cNvSpPr>
          <p:nvPr>
            <p:ph type="sldNum" sz="quarter" idx="12"/>
          </p:nvPr>
        </p:nvSpPr>
        <p:spPr/>
        <p:txBody>
          <a:bodyPr/>
          <a:lstStyle>
            <a:lvl1pPr>
              <a:defRPr/>
            </a:lvl1pPr>
          </a:lstStyle>
          <a:p>
            <a:pPr>
              <a:defRPr/>
            </a:pPr>
            <a:fld id="{03643DFA-F791-4696-BAF0-180558DB4F45}" type="slidenum">
              <a:rPr lang="es-ES"/>
              <a:pPr>
                <a:defRPr/>
              </a:pPr>
              <a:t>‹Nº›</a:t>
            </a:fld>
            <a:endParaRPr lang="es-ES" dirty="0"/>
          </a:p>
        </p:txBody>
      </p:sp>
    </p:spTree>
  </p:cSld>
  <p:clrMapOvr>
    <a:masterClrMapping/>
  </p:clrMapOvr>
  <p:transition spd="slow" advTm="9000">
    <p:split orient="ver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28866"/>
            <a:ext cx="2057400" cy="4876271"/>
          </a:xfrm>
        </p:spPr>
        <p:txBody>
          <a:bodyPr vert="eaVert"/>
          <a:lstStyle/>
          <a:p>
            <a:r>
              <a:rPr lang="es-ES"/>
              <a:t>Haga clic para modificar el estilo de título del patrón</a:t>
            </a:r>
          </a:p>
        </p:txBody>
      </p:sp>
      <p:sp>
        <p:nvSpPr>
          <p:cNvPr id="3" name="2 Marcador de texto vertical"/>
          <p:cNvSpPr>
            <a:spLocks noGrp="1"/>
          </p:cNvSpPr>
          <p:nvPr>
            <p:ph type="body" orient="vert" idx="1"/>
          </p:nvPr>
        </p:nvSpPr>
        <p:spPr>
          <a:xfrm>
            <a:off x="457200" y="228866"/>
            <a:ext cx="6019800" cy="4876271"/>
          </a:xfrm>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a:spLocks noGrp="1"/>
          </p:cNvSpPr>
          <p:nvPr>
            <p:ph type="dt" sz="half" idx="10"/>
          </p:nvPr>
        </p:nvSpPr>
        <p:spPr/>
        <p:txBody>
          <a:bodyPr/>
          <a:lstStyle>
            <a:lvl1pPr>
              <a:defRPr/>
            </a:lvl1pPr>
          </a:lstStyle>
          <a:p>
            <a:pPr>
              <a:defRPr/>
            </a:pPr>
            <a:fld id="{7BFB3702-2FED-4179-B7E0-336755A8F40C}" type="datetimeFigureOut">
              <a:rPr lang="es-ES"/>
              <a:pPr>
                <a:defRPr/>
              </a:pPr>
              <a:t>13/07/2026</a:t>
            </a:fld>
            <a:endParaRPr lang="es-ES" dirty="0"/>
          </a:p>
        </p:txBody>
      </p:sp>
      <p:sp>
        <p:nvSpPr>
          <p:cNvPr id="5" name="4 Marcador de pie de página"/>
          <p:cNvSpPr>
            <a:spLocks noGrp="1"/>
          </p:cNvSpPr>
          <p:nvPr>
            <p:ph type="ftr" sz="quarter" idx="11"/>
          </p:nvPr>
        </p:nvSpPr>
        <p:spPr/>
        <p:txBody>
          <a:bodyPr/>
          <a:lstStyle>
            <a:lvl1pPr>
              <a:defRPr/>
            </a:lvl1pPr>
          </a:lstStyle>
          <a:p>
            <a:pPr>
              <a:defRPr/>
            </a:pPr>
            <a:endParaRPr lang="es-ES" dirty="0"/>
          </a:p>
        </p:txBody>
      </p:sp>
      <p:sp>
        <p:nvSpPr>
          <p:cNvPr id="6" name="5 Marcador de número de diapositiva"/>
          <p:cNvSpPr>
            <a:spLocks noGrp="1"/>
          </p:cNvSpPr>
          <p:nvPr>
            <p:ph type="sldNum" sz="quarter" idx="12"/>
          </p:nvPr>
        </p:nvSpPr>
        <p:spPr/>
        <p:txBody>
          <a:bodyPr/>
          <a:lstStyle>
            <a:lvl1pPr>
              <a:defRPr/>
            </a:lvl1pPr>
          </a:lstStyle>
          <a:p>
            <a:pPr>
              <a:defRPr/>
            </a:pPr>
            <a:fld id="{65D70C7C-E428-4D81-8AD2-CBBFAF0D6856}" type="slidenum">
              <a:rPr lang="es-ES"/>
              <a:pPr>
                <a:defRPr/>
              </a:pPr>
              <a:t>‹Nº›</a:t>
            </a:fld>
            <a:endParaRPr lang="es-ES" dirty="0"/>
          </a:p>
        </p:txBody>
      </p:sp>
    </p:spTree>
  </p:cSld>
  <p:clrMapOvr>
    <a:masterClrMapping/>
  </p:clrMapOvr>
  <p:transition spd="slow" advTm="9000">
    <p:split orient="vert"/>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775355"/>
            <a:ext cx="7772400" cy="1225021"/>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238500"/>
            <a:ext cx="6400800" cy="14605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Tree>
    <p:extLst>
      <p:ext uri="{BB962C8B-B14F-4D97-AF65-F5344CB8AC3E}">
        <p14:creationId xmlns:p14="http://schemas.microsoft.com/office/powerpoint/2010/main" val="420477204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457200" y="229306"/>
            <a:ext cx="8229600" cy="9525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altLang="es-ES" smtClean="0"/>
              <a:t>Haga clic para modificar el estilo de título del patrón</a:t>
            </a:r>
          </a:p>
        </p:txBody>
      </p:sp>
      <p:sp>
        <p:nvSpPr>
          <p:cNvPr id="1027" name="2 Marcador de texto"/>
          <p:cNvSpPr>
            <a:spLocks noGrp="1"/>
          </p:cNvSpPr>
          <p:nvPr>
            <p:ph type="body" idx="1"/>
          </p:nvPr>
        </p:nvSpPr>
        <p:spPr bwMode="auto">
          <a:xfrm>
            <a:off x="457200" y="1333501"/>
            <a:ext cx="8229600" cy="3771194"/>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altLang="es-ES" smtClean="0"/>
              <a:t>Haga clic para modificar el estilo de texto del patrón</a:t>
            </a:r>
          </a:p>
          <a:p>
            <a:pPr lvl="1"/>
            <a:r>
              <a:rPr lang="es-ES" altLang="es-ES" smtClean="0"/>
              <a:t>Segundo nivel</a:t>
            </a:r>
          </a:p>
          <a:p>
            <a:pPr lvl="2"/>
            <a:r>
              <a:rPr lang="es-ES" altLang="es-ES" smtClean="0"/>
              <a:t>Tercer nivel</a:t>
            </a:r>
          </a:p>
          <a:p>
            <a:pPr lvl="3"/>
            <a:r>
              <a:rPr lang="es-ES" altLang="es-ES" smtClean="0"/>
              <a:t>Cuarto nivel</a:t>
            </a:r>
          </a:p>
          <a:p>
            <a:pPr lvl="4"/>
            <a:r>
              <a:rPr lang="es-ES" altLang="es-ES" smtClean="0"/>
              <a:t>Quinto nivel</a:t>
            </a:r>
          </a:p>
        </p:txBody>
      </p:sp>
      <p:sp>
        <p:nvSpPr>
          <p:cNvPr id="4" name="3 Marcador de fecha"/>
          <p:cNvSpPr>
            <a:spLocks noGrp="1"/>
          </p:cNvSpPr>
          <p:nvPr>
            <p:ph type="dt" sz="half" idx="2"/>
          </p:nvPr>
        </p:nvSpPr>
        <p:spPr>
          <a:xfrm>
            <a:off x="457200" y="5296960"/>
            <a:ext cx="2133600" cy="305152"/>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Brock Script" panose="02000507020000020002" pitchFamily="2" charset="0"/>
                <a:cs typeface="+mn-cs"/>
              </a:defRPr>
            </a:lvl1pPr>
          </a:lstStyle>
          <a:p>
            <a:pPr>
              <a:defRPr/>
            </a:pPr>
            <a:fld id="{EFF1ABEF-D8E3-4EDA-93C7-1439FB5290B3}" type="datetimeFigureOut">
              <a:rPr lang="es-ES"/>
              <a:pPr>
                <a:defRPr/>
              </a:pPr>
              <a:t>13/07/2026</a:t>
            </a:fld>
            <a:endParaRPr lang="es-ES" dirty="0"/>
          </a:p>
        </p:txBody>
      </p:sp>
      <p:sp>
        <p:nvSpPr>
          <p:cNvPr id="5" name="4 Marcador de pie de página"/>
          <p:cNvSpPr>
            <a:spLocks noGrp="1"/>
          </p:cNvSpPr>
          <p:nvPr>
            <p:ph type="ftr" sz="quarter" idx="3"/>
          </p:nvPr>
        </p:nvSpPr>
        <p:spPr>
          <a:xfrm>
            <a:off x="3124200" y="5296960"/>
            <a:ext cx="2895600" cy="305152"/>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Brock Script" panose="02000507020000020002" pitchFamily="2" charset="0"/>
                <a:cs typeface="+mn-cs"/>
              </a:defRPr>
            </a:lvl1pPr>
          </a:lstStyle>
          <a:p>
            <a:pPr>
              <a:defRPr/>
            </a:pPr>
            <a:endParaRPr lang="es-ES" dirty="0"/>
          </a:p>
        </p:txBody>
      </p:sp>
      <p:sp>
        <p:nvSpPr>
          <p:cNvPr id="6" name="5 Marcador de número de diapositiva"/>
          <p:cNvSpPr>
            <a:spLocks noGrp="1"/>
          </p:cNvSpPr>
          <p:nvPr>
            <p:ph type="sldNum" sz="quarter" idx="4"/>
          </p:nvPr>
        </p:nvSpPr>
        <p:spPr>
          <a:xfrm>
            <a:off x="6553200" y="5296960"/>
            <a:ext cx="2133600" cy="305152"/>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Brock Script" panose="02000507020000020002" pitchFamily="2" charset="0"/>
                <a:cs typeface="+mn-cs"/>
              </a:defRPr>
            </a:lvl1pPr>
          </a:lstStyle>
          <a:p>
            <a:pPr>
              <a:defRPr/>
            </a:pPr>
            <a:fld id="{DB297CE9-0B5B-491C-B051-74E27E6611EB}" type="slidenum">
              <a:rPr lang="es-ES"/>
              <a:pPr>
                <a:defRPr/>
              </a:pPr>
              <a:t>‹Nº›</a:t>
            </a:fld>
            <a:endParaRPr lang="es-E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9000">
    <p:split orient="vert"/>
  </p:transition>
  <p:txStyles>
    <p:titleStyle>
      <a:lvl1pPr algn="ctr" rtl="0" eaLnBrk="0" fontAlgn="base" hangingPunct="0">
        <a:spcBef>
          <a:spcPct val="0"/>
        </a:spcBef>
        <a:spcAft>
          <a:spcPct val="0"/>
        </a:spcAft>
        <a:defRPr sz="4400" kern="1200">
          <a:solidFill>
            <a:schemeClr val="tx1"/>
          </a:solidFill>
          <a:latin typeface="Brock Script" panose="02000507020000020002" pitchFamily="2" charset="0"/>
          <a:ea typeface="+mj-ea"/>
          <a:cs typeface="+mj-cs"/>
        </a:defRPr>
      </a:lvl1pPr>
      <a:lvl2pPr algn="ctr" rtl="0" eaLnBrk="0" fontAlgn="base" hangingPunct="0">
        <a:spcBef>
          <a:spcPct val="0"/>
        </a:spcBef>
        <a:spcAft>
          <a:spcPct val="0"/>
        </a:spcAft>
        <a:defRPr sz="4400">
          <a:solidFill>
            <a:schemeClr val="tx1"/>
          </a:solidFill>
          <a:latin typeface="Brock Script"/>
        </a:defRPr>
      </a:lvl2pPr>
      <a:lvl3pPr algn="ctr" rtl="0" eaLnBrk="0" fontAlgn="base" hangingPunct="0">
        <a:spcBef>
          <a:spcPct val="0"/>
        </a:spcBef>
        <a:spcAft>
          <a:spcPct val="0"/>
        </a:spcAft>
        <a:defRPr sz="4400">
          <a:solidFill>
            <a:schemeClr val="tx1"/>
          </a:solidFill>
          <a:latin typeface="Brock Script"/>
        </a:defRPr>
      </a:lvl3pPr>
      <a:lvl4pPr algn="ctr" rtl="0" eaLnBrk="0" fontAlgn="base" hangingPunct="0">
        <a:spcBef>
          <a:spcPct val="0"/>
        </a:spcBef>
        <a:spcAft>
          <a:spcPct val="0"/>
        </a:spcAft>
        <a:defRPr sz="4400">
          <a:solidFill>
            <a:schemeClr val="tx1"/>
          </a:solidFill>
          <a:latin typeface="Brock Script"/>
        </a:defRPr>
      </a:lvl4pPr>
      <a:lvl5pPr algn="ctr" rtl="0" eaLnBrk="0" fontAlgn="base" hangingPunct="0">
        <a:spcBef>
          <a:spcPct val="0"/>
        </a:spcBef>
        <a:spcAft>
          <a:spcPct val="0"/>
        </a:spcAft>
        <a:defRPr sz="4400">
          <a:solidFill>
            <a:schemeClr val="tx1"/>
          </a:solidFill>
          <a:latin typeface="Brock Script"/>
        </a:defRPr>
      </a:lvl5pPr>
      <a:lvl6pPr marL="457200" algn="ctr" rtl="0" fontAlgn="base">
        <a:spcBef>
          <a:spcPct val="0"/>
        </a:spcBef>
        <a:spcAft>
          <a:spcPct val="0"/>
        </a:spcAft>
        <a:defRPr sz="4400">
          <a:solidFill>
            <a:schemeClr val="tx1"/>
          </a:solidFill>
          <a:latin typeface="Brock Script"/>
        </a:defRPr>
      </a:lvl6pPr>
      <a:lvl7pPr marL="914400" algn="ctr" rtl="0" fontAlgn="base">
        <a:spcBef>
          <a:spcPct val="0"/>
        </a:spcBef>
        <a:spcAft>
          <a:spcPct val="0"/>
        </a:spcAft>
        <a:defRPr sz="4400">
          <a:solidFill>
            <a:schemeClr val="tx1"/>
          </a:solidFill>
          <a:latin typeface="Brock Script"/>
        </a:defRPr>
      </a:lvl7pPr>
      <a:lvl8pPr marL="1371600" algn="ctr" rtl="0" fontAlgn="base">
        <a:spcBef>
          <a:spcPct val="0"/>
        </a:spcBef>
        <a:spcAft>
          <a:spcPct val="0"/>
        </a:spcAft>
        <a:defRPr sz="4400">
          <a:solidFill>
            <a:schemeClr val="tx1"/>
          </a:solidFill>
          <a:latin typeface="Brock Script"/>
        </a:defRPr>
      </a:lvl8pPr>
      <a:lvl9pPr marL="1828800" algn="ctr" rtl="0" fontAlgn="base">
        <a:spcBef>
          <a:spcPct val="0"/>
        </a:spcBef>
        <a:spcAft>
          <a:spcPct val="0"/>
        </a:spcAft>
        <a:defRPr sz="4400">
          <a:solidFill>
            <a:schemeClr val="tx1"/>
          </a:solidFill>
          <a:latin typeface="Brock Script"/>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Brock Script" panose="02000507020000020002" pitchFamily="2" charset="0"/>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Brock Script" panose="02000507020000020002" pitchFamily="2" charset="0"/>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Brock Script" panose="02000507020000020002" pitchFamily="2" charset="0"/>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Brock Script" panose="02000507020000020002" pitchFamily="2" charset="0"/>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Brock Script" panose="02000507020000020002" pitchFamily="2" charset="0"/>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5203825"/>
            <a:ext cx="2133600" cy="3968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Tree>
    <p:extLst>
      <p:ext uri="{BB962C8B-B14F-4D97-AF65-F5344CB8AC3E}">
        <p14:creationId xmlns:p14="http://schemas.microsoft.com/office/powerpoint/2010/main" val="2359313260"/>
      </p:ext>
    </p:extLst>
  </p:cSld>
  <p:clrMap bg1="lt1" tx1="dk1" bg2="lt2" tx2="dk2" accent1="accent1" accent2="accent2" accent3="accent3" accent4="accent4" accent5="accent5" accent6="accent6" hlink="hlink" folHlink="folHlink"/>
  <p:sldLayoutIdLst>
    <p:sldLayoutId id="2147483661" r:id="rId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2.jpeg"/></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notesSlide" Target="../notesSlides/notesSlide25.xml"/><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notesSlide" Target="../notesSlides/notesSlide26.xml"/><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notesSlide" Target="../notesSlides/notesSlide27.xml"/><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notesSlide" Target="../notesSlides/notesSlide28.xml"/><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notesSlide" Target="../notesSlides/notesSlide29.xml"/><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notesSlide" Target="../notesSlides/notesSlide30.xml"/><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notesSlide" Target="../notesSlides/notesSlide31.xml"/><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notesSlide" Target="../notesSlides/notesSlide32.xml"/><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notesSlide" Target="../notesSlides/notesSlide33.xml"/><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notesSlide" Target="../notesSlides/notesSlide34.xml"/><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notesSlide" Target="../notesSlides/notesSlide35.xml"/><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37.xml"/><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notesSlide" Target="../notesSlides/notesSlide38.xml"/><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notesSlide" Target="../notesSlides/notesSlide39.xml"/><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3" Type="http://schemas.openxmlformats.org/officeDocument/2006/relationships/image" Target="../media/image50.jpeg"/><Relationship Id="rId2" Type="http://schemas.openxmlformats.org/officeDocument/2006/relationships/notesSlide" Target="../notesSlides/notesSlide40.xml"/><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3" Type="http://schemas.openxmlformats.org/officeDocument/2006/relationships/image" Target="../media/image51.jpeg"/><Relationship Id="rId2" Type="http://schemas.openxmlformats.org/officeDocument/2006/relationships/notesSlide" Target="../notesSlides/notesSlide41.xml"/><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3" Type="http://schemas.openxmlformats.org/officeDocument/2006/relationships/image" Target="../media/image54.jpeg"/><Relationship Id="rId2" Type="http://schemas.openxmlformats.org/officeDocument/2006/relationships/notesSlide" Target="../notesSlides/notesSlide42.xml"/><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3" Type="http://schemas.openxmlformats.org/officeDocument/2006/relationships/image" Target="../media/image55.jpeg"/><Relationship Id="rId2" Type="http://schemas.openxmlformats.org/officeDocument/2006/relationships/notesSlide" Target="../notesSlides/notesSlide43.xml"/><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3" Type="http://schemas.openxmlformats.org/officeDocument/2006/relationships/image" Target="../media/image56.jpeg"/><Relationship Id="rId2" Type="http://schemas.openxmlformats.org/officeDocument/2006/relationships/notesSlide" Target="../notesSlides/notesSlide44.xml"/><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3" Type="http://schemas.openxmlformats.org/officeDocument/2006/relationships/image" Target="../media/image57.jpeg"/><Relationship Id="rId2" Type="http://schemas.openxmlformats.org/officeDocument/2006/relationships/notesSlide" Target="../notesSlides/notesSlide45.xml"/><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3" Type="http://schemas.openxmlformats.org/officeDocument/2006/relationships/image" Target="../media/image58.jpeg"/><Relationship Id="rId2" Type="http://schemas.openxmlformats.org/officeDocument/2006/relationships/notesSlide" Target="../notesSlides/notesSlide46.xml"/><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8" Type="http://schemas.openxmlformats.org/officeDocument/2006/relationships/image" Target="../media/image62.png"/><Relationship Id="rId13" Type="http://schemas.openxmlformats.org/officeDocument/2006/relationships/hyperlink" Target="https://vk.com/mispps" TargetMode="External"/><Relationship Id="rId3" Type="http://schemas.openxmlformats.org/officeDocument/2006/relationships/image" Target="../media/image59.png"/><Relationship Id="rId7" Type="http://schemas.openxmlformats.org/officeDocument/2006/relationships/hyperlink" Target="https://www.facebook.com/mispps" TargetMode="External"/><Relationship Id="rId12" Type="http://schemas.openxmlformats.org/officeDocument/2006/relationships/image" Target="../media/image64.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61.png"/><Relationship Id="rId11" Type="http://schemas.openxmlformats.org/officeDocument/2006/relationships/hyperlink" Target="https://plus.google.com/+Mispps/" TargetMode="External"/><Relationship Id="rId5" Type="http://schemas.openxmlformats.org/officeDocument/2006/relationships/image" Target="../media/image60.png"/><Relationship Id="rId10" Type="http://schemas.openxmlformats.org/officeDocument/2006/relationships/image" Target="../media/image63.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6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9" name="WordArt 3"/>
          <p:cNvSpPr>
            <a:spLocks noChangeArrowheads="1" noChangeShapeType="1" noTextEdit="1"/>
          </p:cNvSpPr>
          <p:nvPr/>
        </p:nvSpPr>
        <p:spPr bwMode="auto">
          <a:xfrm>
            <a:off x="899594" y="1"/>
            <a:ext cx="7273925" cy="1200150"/>
          </a:xfrm>
          <a:prstGeom prst="rect">
            <a:avLst/>
          </a:prstGeom>
        </p:spPr>
        <p:txBody>
          <a:bodyPr wrap="none" fromWordArt="1">
            <a:prstTxWarp prst="textTriangle">
              <a:avLst>
                <a:gd name="adj" fmla="val 36224"/>
              </a:avLst>
            </a:prstTxWarp>
            <a:scene3d>
              <a:camera prst="perspectiveAbove"/>
              <a:lightRig rig="legacyNormal3" dir="t"/>
            </a:scene3d>
            <a:sp3d extrusionH="887400" prstMaterial="legacyMatte">
              <a:bevelT w="38100" h="38100" prst="angle"/>
              <a:extrusionClr>
                <a:srgbClr val="0066CC"/>
              </a:extrusionClr>
            </a:sp3d>
          </a:bodyPr>
          <a:lstStyle/>
          <a:p>
            <a:pPr algn="ctr"/>
            <a:r>
              <a:rPr lang="es-ES" sz="3600" kern="10" dirty="0">
                <a:ln w="9525">
                  <a:round/>
                  <a:headEnd/>
                  <a:tailEnd/>
                </a:ln>
                <a:gradFill rotWithShape="1">
                  <a:gsLst>
                    <a:gs pos="0">
                      <a:srgbClr val="FFFFCC"/>
                    </a:gs>
                    <a:gs pos="100000">
                      <a:srgbClr val="FF9999"/>
                    </a:gs>
                  </a:gsLst>
                  <a:lin ang="5400000" scaled="1"/>
                </a:gradFill>
                <a:latin typeface="Times New Roman"/>
                <a:cs typeface="Times New Roman"/>
              </a:rPr>
              <a:t> </a:t>
            </a:r>
            <a:r>
              <a:rPr lang="es-ES" sz="3600" kern="10" dirty="0" smtClean="0">
                <a:ln w="9525">
                  <a:round/>
                  <a:headEnd/>
                  <a:tailEnd/>
                </a:ln>
                <a:gradFill rotWithShape="1">
                  <a:gsLst>
                    <a:gs pos="0">
                      <a:srgbClr val="FFFFCC"/>
                    </a:gs>
                    <a:gs pos="100000">
                      <a:srgbClr val="FF9999"/>
                    </a:gs>
                  </a:gsLst>
                  <a:lin ang="5400000" scaled="1"/>
                </a:gradFill>
                <a:effectLst>
                  <a:reflection blurRad="6350" stA="60000" endA="900" endPos="58000" dir="5400000" sy="-100000" algn="bl" rotWithShape="0"/>
                </a:effectLst>
                <a:latin typeface="Times New Roman"/>
                <a:cs typeface="Times New Roman"/>
              </a:rPr>
              <a:t>Alejandro Magno </a:t>
            </a:r>
            <a:endParaRPr lang="es-ES" sz="3600" kern="10" dirty="0">
              <a:ln w="9525">
                <a:round/>
                <a:headEnd/>
                <a:tailEnd/>
              </a:ln>
              <a:gradFill rotWithShape="1">
                <a:gsLst>
                  <a:gs pos="0">
                    <a:srgbClr val="FFFFCC"/>
                  </a:gs>
                  <a:gs pos="100000">
                    <a:srgbClr val="FF9999"/>
                  </a:gs>
                </a:gsLst>
                <a:lin ang="5400000" scaled="1"/>
              </a:gradFill>
              <a:effectLst>
                <a:reflection blurRad="6350" stA="60000" endA="900" endPos="58000" dir="5400000" sy="-100000" algn="bl" rotWithShape="0"/>
              </a:effectLst>
              <a:latin typeface="Times New Roman"/>
              <a:cs typeface="Times New Roman"/>
            </a:endParaRPr>
          </a:p>
        </p:txBody>
      </p:sp>
      <p:sp>
        <p:nvSpPr>
          <p:cNvPr id="80900" name="WordArt 4"/>
          <p:cNvSpPr>
            <a:spLocks noChangeArrowheads="1" noChangeShapeType="1" noTextEdit="1"/>
          </p:cNvSpPr>
          <p:nvPr/>
        </p:nvSpPr>
        <p:spPr bwMode="auto">
          <a:xfrm>
            <a:off x="971602" y="1417340"/>
            <a:ext cx="7056437" cy="879476"/>
          </a:xfrm>
          <a:prstGeom prst="rect">
            <a:avLst/>
          </a:prstGeom>
        </p:spPr>
        <p:txBody>
          <a:bodyPr wrap="none" fromWordArt="1">
            <a:prstTxWarp prst="textInflate">
              <a:avLst>
                <a:gd name="adj" fmla="val 20000"/>
              </a:avLst>
            </a:prstTxWarp>
            <a:scene3d>
              <a:camera prst="perspectiveRelaxedModerately"/>
              <a:lightRig rig="threePt" dir="t"/>
            </a:scene3d>
            <a:sp3d extrusionH="57150">
              <a:bevelT w="38100" h="38100" prst="angle"/>
            </a:sp3d>
          </a:bodyPr>
          <a:lstStyle/>
          <a:p>
            <a:pPr algn="ctr"/>
            <a:r>
              <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latin typeface="Arial Black"/>
              </a:rPr>
              <a:t> </a:t>
            </a:r>
            <a:r>
              <a:rPr lang="es-ES" sz="3200" kern="10" dirty="0" smtClean="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reflection blurRad="6350" stA="60000" endA="900" endPos="58000" dir="5400000" sy="-100000" algn="bl" rotWithShape="0"/>
                </a:effectLst>
                <a:latin typeface="Arial Black"/>
              </a:rPr>
              <a:t>Fotografía Recopilada de Internet  </a:t>
            </a:r>
            <a:endPar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reflection blurRad="6350" stA="60000" endA="900" endPos="58000" dir="5400000" sy="-100000" algn="bl" rotWithShape="0"/>
              </a:effectLst>
              <a:latin typeface="Arial Black"/>
            </a:endParaRPr>
          </a:p>
        </p:txBody>
      </p:sp>
      <p:sp>
        <p:nvSpPr>
          <p:cNvPr id="80901" name="WordArt 5"/>
          <p:cNvSpPr>
            <a:spLocks noChangeArrowheads="1" noChangeShapeType="1" noTextEdit="1"/>
          </p:cNvSpPr>
          <p:nvPr/>
        </p:nvSpPr>
        <p:spPr bwMode="auto">
          <a:xfrm>
            <a:off x="1043610" y="2569469"/>
            <a:ext cx="6911975" cy="875159"/>
          </a:xfrm>
          <a:prstGeom prst="rect">
            <a:avLst/>
          </a:prstGeom>
        </p:spPr>
        <p:txBody>
          <a:bodyPr wrap="none" fromWordArt="1">
            <a:prstTxWarp prst="textFadeUp">
              <a:avLst>
                <a:gd name="adj" fmla="val 8153"/>
              </a:avLst>
            </a:prstTxWarp>
            <a:scene3d>
              <a:camera prst="perspectiveRelaxedModerately"/>
              <a:lightRig rig="threePt" dir="t"/>
            </a:scene3d>
            <a:sp3d extrusionH="57150">
              <a:bevelT w="38100" h="38100" prst="angle"/>
            </a:sp3d>
          </a:bodyPr>
          <a:lstStyle/>
          <a:p>
            <a:pPr algn="ctr"/>
            <a:r>
              <a:rPr lang="es-ES" sz="3600" kern="10" dirty="0" smtClean="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effectLst>
                <a:latin typeface="Arial Black"/>
              </a:rPr>
              <a:t> </a:t>
            </a:r>
            <a:r>
              <a:rPr lang="es-ES" sz="3600" kern="10" dirty="0" smtClean="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reflection blurRad="6350" stA="60000" endA="900" endPos="58000" dir="5400000" sy="-100000" algn="bl" rotWithShape="0"/>
                </a:effectLst>
                <a:latin typeface="Arial Black"/>
              </a:rPr>
              <a:t>Creación y </a:t>
            </a:r>
            <a:r>
              <a:rPr lang="es-ES" sz="3600" kern="10" dirty="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reflection blurRad="6350" stA="60000" endA="900" endPos="58000" dir="5400000" sy="-100000" algn="bl" rotWithShape="0"/>
                </a:effectLst>
                <a:latin typeface="Arial Black"/>
              </a:rPr>
              <a:t>Diseño</a:t>
            </a:r>
            <a:r>
              <a:rPr lang="es-ES" sz="3600" kern="10" dirty="0" smtClean="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reflection blurRad="6350" stA="60000" endA="900" endPos="58000" dir="5400000" sy="-100000" algn="bl" rotWithShape="0"/>
                </a:effectLst>
                <a:latin typeface="Arial Black"/>
              </a:rPr>
              <a:t>: </a:t>
            </a:r>
            <a:endParaRPr lang="es-ES" sz="3600" kern="10" dirty="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reflection blurRad="6350" stA="60000" endA="900" endPos="58000" dir="5400000" sy="-100000" algn="bl" rotWithShape="0"/>
              </a:effectLst>
              <a:latin typeface="Arial Black"/>
            </a:endParaRPr>
          </a:p>
        </p:txBody>
      </p:sp>
      <p:sp>
        <p:nvSpPr>
          <p:cNvPr id="80902" name="WordArt 6"/>
          <p:cNvSpPr>
            <a:spLocks noChangeArrowheads="1" noChangeShapeType="1" noTextEdit="1"/>
          </p:cNvSpPr>
          <p:nvPr/>
        </p:nvSpPr>
        <p:spPr bwMode="auto">
          <a:xfrm>
            <a:off x="2051720" y="3649588"/>
            <a:ext cx="5041900" cy="780430"/>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r>
              <a:rPr lang="es-ES" sz="3600" kern="10" dirty="0" smtClean="0">
                <a:ln w="9525">
                  <a:noFill/>
                  <a:round/>
                  <a:headEnd/>
                  <a:tailEnd/>
                </a:ln>
                <a:gradFill rotWithShape="1">
                  <a:gsLst>
                    <a:gs pos="0">
                      <a:srgbClr val="00FF00"/>
                    </a:gs>
                    <a:gs pos="100000">
                      <a:srgbClr val="009900"/>
                    </a:gs>
                  </a:gsLst>
                  <a:path path="rect">
                    <a:fillToRect l="50000" t="50000" r="50000" b="50000"/>
                  </a:path>
                </a:gradFill>
                <a:effectLst>
                  <a:prstShdw prst="shdw17" dist="17961" dir="13500000">
                    <a:srgbClr val="009900"/>
                  </a:prstShdw>
                </a:effectLst>
                <a:latin typeface="High Tower Text"/>
              </a:rPr>
              <a:t> </a:t>
            </a:r>
            <a:r>
              <a:rPr lang="es-ES" sz="3600" kern="10" dirty="0" smtClean="0">
                <a:ln w="9525">
                  <a:noFill/>
                  <a:round/>
                  <a:headEnd/>
                  <a:tailEnd/>
                </a:ln>
                <a:gradFill rotWithShape="1">
                  <a:gsLst>
                    <a:gs pos="0">
                      <a:srgbClr val="00FF00"/>
                    </a:gs>
                    <a:gs pos="100000">
                      <a:srgbClr val="009900"/>
                    </a:gs>
                  </a:gsLst>
                  <a:path path="rect">
                    <a:fillToRect l="50000" t="50000" r="50000" b="50000"/>
                  </a:path>
                </a:gradFill>
                <a:effectLst>
                  <a:prstShdw prst="shdw17" dist="17961" dir="13500000">
                    <a:srgbClr val="009900"/>
                  </a:prstShdw>
                  <a:reflection blurRad="6350" stA="60000" endA="900" endPos="58000" dir="5400000" sy="-100000" algn="bl" rotWithShape="0"/>
                </a:effectLst>
                <a:latin typeface="High Tower Text"/>
              </a:rPr>
              <a:t>VICENTE GARCÍA</a:t>
            </a:r>
            <a:r>
              <a:rPr lang="es-ES" sz="3600" kern="10" dirty="0" smtClean="0">
                <a:ln w="9525">
                  <a:noFill/>
                  <a:round/>
                  <a:headEnd/>
                  <a:tailEnd/>
                </a:ln>
                <a:gradFill rotWithShape="1">
                  <a:gsLst>
                    <a:gs pos="0">
                      <a:srgbClr val="00FF00"/>
                    </a:gs>
                    <a:gs pos="100000">
                      <a:srgbClr val="009900"/>
                    </a:gs>
                  </a:gsLst>
                  <a:path path="rect">
                    <a:fillToRect l="50000" t="50000" r="50000" b="50000"/>
                  </a:path>
                </a:gradFill>
                <a:effectLst>
                  <a:prstShdw prst="shdw17" dist="17961" dir="13500000">
                    <a:srgbClr val="009900"/>
                  </a:prstShdw>
                </a:effectLst>
                <a:latin typeface="High Tower Text"/>
              </a:rPr>
              <a:t> </a:t>
            </a:r>
            <a:endParaRPr lang="es-ES" sz="3600" kern="10" dirty="0">
              <a:ln w="9525">
                <a:noFill/>
                <a:round/>
                <a:headEnd/>
                <a:tailEnd/>
              </a:ln>
              <a:gradFill rotWithShape="1">
                <a:gsLst>
                  <a:gs pos="0">
                    <a:srgbClr val="00FF00"/>
                  </a:gs>
                  <a:gs pos="100000">
                    <a:srgbClr val="009900"/>
                  </a:gs>
                </a:gsLst>
                <a:path path="rect">
                  <a:fillToRect l="50000" t="50000" r="50000" b="50000"/>
                </a:path>
              </a:gradFill>
              <a:effectLst>
                <a:prstShdw prst="shdw17" dist="17961" dir="13500000">
                  <a:srgbClr val="009900"/>
                </a:prstShdw>
              </a:effectLst>
              <a:latin typeface="High Tower Text"/>
            </a:endParaRPr>
          </a:p>
        </p:txBody>
      </p:sp>
      <p:sp>
        <p:nvSpPr>
          <p:cNvPr id="80903" name="WordArt 7"/>
          <p:cNvSpPr>
            <a:spLocks noChangeArrowheads="1" noChangeShapeType="1" noTextEdit="1"/>
          </p:cNvSpPr>
          <p:nvPr/>
        </p:nvSpPr>
        <p:spPr bwMode="auto">
          <a:xfrm>
            <a:off x="2700338" y="4729710"/>
            <a:ext cx="3816350" cy="629692"/>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r>
              <a:rPr lang="es-ES" sz="3600" i="1" kern="10" dirty="0" smtClean="0">
                <a:ln w="9525">
                  <a:noFill/>
                  <a:round/>
                  <a:headEnd/>
                  <a:tailEnd/>
                </a:ln>
                <a:solidFill>
                  <a:srgbClr val="FFFFFF"/>
                </a:solidFill>
                <a:effectLst>
                  <a:prstShdw prst="shdw17" dist="17961" dir="13500000">
                    <a:srgbClr val="999999"/>
                  </a:prstShdw>
                </a:effectLst>
                <a:latin typeface="High Tower Text"/>
              </a:rPr>
              <a:t> </a:t>
            </a:r>
            <a:r>
              <a:rPr lang="es-ES" sz="3600" i="1" kern="10" dirty="0" smtClean="0">
                <a:ln w="9525">
                  <a:noFill/>
                  <a:round/>
                  <a:headEnd/>
                  <a:tailEnd/>
                </a:ln>
                <a:solidFill>
                  <a:srgbClr val="FFFFFF"/>
                </a:solidFill>
                <a:effectLst>
                  <a:prstShdw prst="shdw17" dist="17961" dir="13500000">
                    <a:srgbClr val="999999"/>
                  </a:prstShdw>
                  <a:reflection blurRad="6350" stA="60000" endA="900" endPos="58000" dir="5400000" sy="-100000" algn="bl" rotWithShape="0"/>
                </a:effectLst>
                <a:latin typeface="High Tower Text"/>
              </a:rPr>
              <a:t>Automático</a:t>
            </a:r>
            <a:r>
              <a:rPr lang="es-ES" sz="3600" i="1" kern="10" dirty="0" smtClean="0">
                <a:ln w="9525">
                  <a:noFill/>
                  <a:round/>
                  <a:headEnd/>
                  <a:tailEnd/>
                </a:ln>
                <a:solidFill>
                  <a:srgbClr val="FFFFFF"/>
                </a:solidFill>
                <a:effectLst>
                  <a:prstShdw prst="shdw17" dist="17961" dir="13500000">
                    <a:srgbClr val="999999"/>
                  </a:prstShdw>
                </a:effectLst>
                <a:latin typeface="High Tower Text"/>
              </a:rPr>
              <a:t> </a:t>
            </a:r>
            <a:endParaRPr lang="es-ES" sz="3600" i="1" kern="10" dirty="0">
              <a:ln w="9525">
                <a:noFill/>
                <a:round/>
                <a:headEnd/>
                <a:tailEnd/>
              </a:ln>
              <a:solidFill>
                <a:srgbClr val="FFFFFF"/>
              </a:solidFill>
              <a:effectLst>
                <a:prstShdw prst="shdw17" dist="17961" dir="13500000">
                  <a:srgbClr val="999999"/>
                </a:prstShdw>
              </a:effectLst>
              <a:latin typeface="High Tower Text"/>
            </a:endParaRPr>
          </a:p>
        </p:txBody>
      </p:sp>
    </p:spTree>
  </p:cSld>
  <p:clrMapOvr>
    <a:masterClrMapping/>
  </p:clrMapOvr>
  <mc:AlternateContent xmlns:mc="http://schemas.openxmlformats.org/markup-compatibility/2006" xmlns:p14="http://schemas.microsoft.com/office/powerpoint/2010/main">
    <mc:Choice Requires="p14">
      <p:transition spd="slow" p14:dur="2250" advTm="14000">
        <p:split orient="vert"/>
      </p:transition>
    </mc:Choice>
    <mc:Fallback xmlns="">
      <p:transition spd="slow" advTm="14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32" fill="hold" grpId="0" nodeType="withEffect">
                                  <p:stCondLst>
                                    <p:cond delay="0"/>
                                  </p:stCondLst>
                                  <p:childTnLst>
                                    <p:set>
                                      <p:cBhvr>
                                        <p:cTn id="6" dur="1" fill="hold">
                                          <p:stCondLst>
                                            <p:cond delay="0"/>
                                          </p:stCondLst>
                                        </p:cTn>
                                        <p:tgtEl>
                                          <p:spTgt spid="80899"/>
                                        </p:tgtEl>
                                        <p:attrNameLst>
                                          <p:attrName>style.visibility</p:attrName>
                                        </p:attrNameLst>
                                      </p:cBhvr>
                                      <p:to>
                                        <p:strVal val="visible"/>
                                      </p:to>
                                    </p:set>
                                    <p:anim calcmode="lin" valueType="num">
                                      <p:cBhvr>
                                        <p:cTn id="7" dur="2000" fill="hold"/>
                                        <p:tgtEl>
                                          <p:spTgt spid="80899"/>
                                        </p:tgtEl>
                                        <p:attrNameLst>
                                          <p:attrName>ppt_w</p:attrName>
                                        </p:attrNameLst>
                                      </p:cBhvr>
                                      <p:tavLst>
                                        <p:tav tm="0">
                                          <p:val>
                                            <p:strVal val="4*#ppt_w"/>
                                          </p:val>
                                        </p:tav>
                                        <p:tav tm="100000">
                                          <p:val>
                                            <p:strVal val="#ppt_w"/>
                                          </p:val>
                                        </p:tav>
                                      </p:tavLst>
                                    </p:anim>
                                    <p:anim calcmode="lin" valueType="num">
                                      <p:cBhvr>
                                        <p:cTn id="8" dur="2000" fill="hold"/>
                                        <p:tgtEl>
                                          <p:spTgt spid="80899"/>
                                        </p:tgtEl>
                                        <p:attrNameLst>
                                          <p:attrName>ppt_h</p:attrName>
                                        </p:attrNameLst>
                                      </p:cBhvr>
                                      <p:tavLst>
                                        <p:tav tm="0">
                                          <p:val>
                                            <p:strVal val="4*#ppt_h"/>
                                          </p:val>
                                        </p:tav>
                                        <p:tav tm="100000">
                                          <p:val>
                                            <p:strVal val="#ppt_h"/>
                                          </p:val>
                                        </p:tav>
                                      </p:tavLst>
                                    </p:anim>
                                  </p:childTnLst>
                                </p:cTn>
                              </p:par>
                            </p:childTnLst>
                          </p:cTn>
                        </p:par>
                        <p:par>
                          <p:cTn id="9" fill="hold">
                            <p:stCondLst>
                              <p:cond delay="2000"/>
                            </p:stCondLst>
                            <p:childTnLst>
                              <p:par>
                                <p:cTn id="10" presetID="55" presetClass="entr" presetSubtype="0" fill="hold" grpId="0" nodeType="afterEffect">
                                  <p:stCondLst>
                                    <p:cond delay="500"/>
                                  </p:stCondLst>
                                  <p:childTnLst>
                                    <p:set>
                                      <p:cBhvr>
                                        <p:cTn id="11" dur="1" fill="hold">
                                          <p:stCondLst>
                                            <p:cond delay="0"/>
                                          </p:stCondLst>
                                        </p:cTn>
                                        <p:tgtEl>
                                          <p:spTgt spid="80900"/>
                                        </p:tgtEl>
                                        <p:attrNameLst>
                                          <p:attrName>style.visibility</p:attrName>
                                        </p:attrNameLst>
                                      </p:cBhvr>
                                      <p:to>
                                        <p:strVal val="visible"/>
                                      </p:to>
                                    </p:set>
                                    <p:anim calcmode="lin" valueType="num">
                                      <p:cBhvr>
                                        <p:cTn id="12" dur="2000" fill="hold"/>
                                        <p:tgtEl>
                                          <p:spTgt spid="80900"/>
                                        </p:tgtEl>
                                        <p:attrNameLst>
                                          <p:attrName>ppt_w</p:attrName>
                                        </p:attrNameLst>
                                      </p:cBhvr>
                                      <p:tavLst>
                                        <p:tav tm="0">
                                          <p:val>
                                            <p:strVal val="#ppt_w*0.70"/>
                                          </p:val>
                                        </p:tav>
                                        <p:tav tm="100000">
                                          <p:val>
                                            <p:strVal val="#ppt_w"/>
                                          </p:val>
                                        </p:tav>
                                      </p:tavLst>
                                    </p:anim>
                                    <p:anim calcmode="lin" valueType="num">
                                      <p:cBhvr>
                                        <p:cTn id="13" dur="2000" fill="hold"/>
                                        <p:tgtEl>
                                          <p:spTgt spid="80900"/>
                                        </p:tgtEl>
                                        <p:attrNameLst>
                                          <p:attrName>ppt_h</p:attrName>
                                        </p:attrNameLst>
                                      </p:cBhvr>
                                      <p:tavLst>
                                        <p:tav tm="0">
                                          <p:val>
                                            <p:strVal val="#ppt_h"/>
                                          </p:val>
                                        </p:tav>
                                        <p:tav tm="100000">
                                          <p:val>
                                            <p:strVal val="#ppt_h"/>
                                          </p:val>
                                        </p:tav>
                                      </p:tavLst>
                                    </p:anim>
                                    <p:animEffect transition="in" filter="fade">
                                      <p:cBhvr>
                                        <p:cTn id="14" dur="2000"/>
                                        <p:tgtEl>
                                          <p:spTgt spid="80900"/>
                                        </p:tgtEl>
                                      </p:cBhvr>
                                    </p:animEffect>
                                  </p:childTnLst>
                                </p:cTn>
                              </p:par>
                            </p:childTnLst>
                          </p:cTn>
                        </p:par>
                        <p:par>
                          <p:cTn id="15" fill="hold">
                            <p:stCondLst>
                              <p:cond delay="4500"/>
                            </p:stCondLst>
                            <p:childTnLst>
                              <p:par>
                                <p:cTn id="16" presetID="42" presetClass="entr" presetSubtype="0" fill="hold" grpId="0" nodeType="afterEffect">
                                  <p:stCondLst>
                                    <p:cond delay="500"/>
                                  </p:stCondLst>
                                  <p:childTnLst>
                                    <p:set>
                                      <p:cBhvr>
                                        <p:cTn id="17" dur="1" fill="hold">
                                          <p:stCondLst>
                                            <p:cond delay="0"/>
                                          </p:stCondLst>
                                        </p:cTn>
                                        <p:tgtEl>
                                          <p:spTgt spid="80901"/>
                                        </p:tgtEl>
                                        <p:attrNameLst>
                                          <p:attrName>style.visibility</p:attrName>
                                        </p:attrNameLst>
                                      </p:cBhvr>
                                      <p:to>
                                        <p:strVal val="visible"/>
                                      </p:to>
                                    </p:set>
                                    <p:animEffect transition="in" filter="fade">
                                      <p:cBhvr>
                                        <p:cTn id="18" dur="2000"/>
                                        <p:tgtEl>
                                          <p:spTgt spid="80901"/>
                                        </p:tgtEl>
                                      </p:cBhvr>
                                    </p:animEffect>
                                    <p:anim calcmode="lin" valueType="num">
                                      <p:cBhvr>
                                        <p:cTn id="19" dur="2000" fill="hold"/>
                                        <p:tgtEl>
                                          <p:spTgt spid="80901"/>
                                        </p:tgtEl>
                                        <p:attrNameLst>
                                          <p:attrName>ppt_x</p:attrName>
                                        </p:attrNameLst>
                                      </p:cBhvr>
                                      <p:tavLst>
                                        <p:tav tm="0">
                                          <p:val>
                                            <p:strVal val="#ppt_x"/>
                                          </p:val>
                                        </p:tav>
                                        <p:tav tm="100000">
                                          <p:val>
                                            <p:strVal val="#ppt_x"/>
                                          </p:val>
                                        </p:tav>
                                      </p:tavLst>
                                    </p:anim>
                                    <p:anim calcmode="lin" valueType="num">
                                      <p:cBhvr>
                                        <p:cTn id="20" dur="2000" fill="hold"/>
                                        <p:tgtEl>
                                          <p:spTgt spid="80901"/>
                                        </p:tgtEl>
                                        <p:attrNameLst>
                                          <p:attrName>ppt_y</p:attrName>
                                        </p:attrNameLst>
                                      </p:cBhvr>
                                      <p:tavLst>
                                        <p:tav tm="0">
                                          <p:val>
                                            <p:strVal val="#ppt_y+.1"/>
                                          </p:val>
                                        </p:tav>
                                        <p:tav tm="100000">
                                          <p:val>
                                            <p:strVal val="#ppt_y"/>
                                          </p:val>
                                        </p:tav>
                                      </p:tavLst>
                                    </p:anim>
                                  </p:childTnLst>
                                </p:cTn>
                              </p:par>
                            </p:childTnLst>
                          </p:cTn>
                        </p:par>
                        <p:par>
                          <p:cTn id="21" fill="hold">
                            <p:stCondLst>
                              <p:cond delay="7000"/>
                            </p:stCondLst>
                            <p:childTnLst>
                              <p:par>
                                <p:cTn id="22" presetID="34" presetClass="entr" presetSubtype="0" fill="hold" grpId="0" nodeType="afterEffect">
                                  <p:stCondLst>
                                    <p:cond delay="500"/>
                                  </p:stCondLst>
                                  <p:childTnLst>
                                    <p:set>
                                      <p:cBhvr>
                                        <p:cTn id="23" dur="1" fill="hold">
                                          <p:stCondLst>
                                            <p:cond delay="0"/>
                                          </p:stCondLst>
                                        </p:cTn>
                                        <p:tgtEl>
                                          <p:spTgt spid="80902"/>
                                        </p:tgtEl>
                                        <p:attrNameLst>
                                          <p:attrName>style.visibility</p:attrName>
                                        </p:attrNameLst>
                                      </p:cBhvr>
                                      <p:to>
                                        <p:strVal val="visible"/>
                                      </p:to>
                                    </p:set>
                                    <p:anim from="(-#ppt_w/2)" to="(#ppt_x)" calcmode="lin" valueType="num">
                                      <p:cBhvr>
                                        <p:cTn id="24" dur="1200" fill="hold">
                                          <p:stCondLst>
                                            <p:cond delay="0"/>
                                          </p:stCondLst>
                                        </p:cTn>
                                        <p:tgtEl>
                                          <p:spTgt spid="80902"/>
                                        </p:tgtEl>
                                        <p:attrNameLst>
                                          <p:attrName>ppt_x</p:attrName>
                                        </p:attrNameLst>
                                      </p:cBhvr>
                                    </p:anim>
                                    <p:anim from="0" to="-1.0" calcmode="lin" valueType="num">
                                      <p:cBhvr>
                                        <p:cTn id="25" dur="400" decel="50000" autoRev="1" fill="hold">
                                          <p:stCondLst>
                                            <p:cond delay="1200"/>
                                          </p:stCondLst>
                                        </p:cTn>
                                        <p:tgtEl>
                                          <p:spTgt spid="80902"/>
                                        </p:tgtEl>
                                        <p:attrNameLst>
                                          <p:attrName>xshear</p:attrName>
                                        </p:attrNameLst>
                                      </p:cBhvr>
                                    </p:anim>
                                    <p:animScale>
                                      <p:cBhvr>
                                        <p:cTn id="26" dur="400" decel="100000" autoRev="1" fill="hold">
                                          <p:stCondLst>
                                            <p:cond delay="1200"/>
                                          </p:stCondLst>
                                        </p:cTn>
                                        <p:tgtEl>
                                          <p:spTgt spid="80902"/>
                                        </p:tgtEl>
                                      </p:cBhvr>
                                      <p:from x="100000" y="100000"/>
                                      <p:to x="80000" y="100000"/>
                                    </p:animScale>
                                    <p:anim by="(#ppt_h/3+#ppt_w*0.1)" calcmode="lin" valueType="num">
                                      <p:cBhvr additive="sum">
                                        <p:cTn id="27" dur="400" decel="100000" autoRev="1" fill="hold">
                                          <p:stCondLst>
                                            <p:cond delay="1200"/>
                                          </p:stCondLst>
                                        </p:cTn>
                                        <p:tgtEl>
                                          <p:spTgt spid="80902"/>
                                        </p:tgtEl>
                                        <p:attrNameLst>
                                          <p:attrName>ppt_x</p:attrName>
                                        </p:attrNameLst>
                                      </p:cBhvr>
                                    </p:anim>
                                  </p:childTnLst>
                                </p:cTn>
                              </p:par>
                            </p:childTnLst>
                          </p:cTn>
                        </p:par>
                        <p:par>
                          <p:cTn id="28" fill="hold">
                            <p:stCondLst>
                              <p:cond delay="9500"/>
                            </p:stCondLst>
                            <p:childTnLst>
                              <p:par>
                                <p:cTn id="29" presetID="23" presetClass="entr" presetSubtype="16" repeatCount="3000" fill="hold" grpId="0" nodeType="afterEffect">
                                  <p:stCondLst>
                                    <p:cond delay="500"/>
                                  </p:stCondLst>
                                  <p:childTnLst>
                                    <p:set>
                                      <p:cBhvr>
                                        <p:cTn id="30" dur="1" fill="hold">
                                          <p:stCondLst>
                                            <p:cond delay="0"/>
                                          </p:stCondLst>
                                        </p:cTn>
                                        <p:tgtEl>
                                          <p:spTgt spid="80903"/>
                                        </p:tgtEl>
                                        <p:attrNameLst>
                                          <p:attrName>style.visibility</p:attrName>
                                        </p:attrNameLst>
                                      </p:cBhvr>
                                      <p:to>
                                        <p:strVal val="visible"/>
                                      </p:to>
                                    </p:set>
                                    <p:anim calcmode="lin" valueType="num">
                                      <p:cBhvr>
                                        <p:cTn id="31" dur="1000" fill="hold"/>
                                        <p:tgtEl>
                                          <p:spTgt spid="80903"/>
                                        </p:tgtEl>
                                        <p:attrNameLst>
                                          <p:attrName>ppt_w</p:attrName>
                                        </p:attrNameLst>
                                      </p:cBhvr>
                                      <p:tavLst>
                                        <p:tav tm="0">
                                          <p:val>
                                            <p:fltVal val="0"/>
                                          </p:val>
                                        </p:tav>
                                        <p:tav tm="100000">
                                          <p:val>
                                            <p:strVal val="#ppt_w"/>
                                          </p:val>
                                        </p:tav>
                                      </p:tavLst>
                                    </p:anim>
                                    <p:anim calcmode="lin" valueType="num">
                                      <p:cBhvr>
                                        <p:cTn id="32" dur="1000" fill="hold"/>
                                        <p:tgtEl>
                                          <p:spTgt spid="8090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0899" grpId="0" animBg="1"/>
      <p:bldP spid="80900" grpId="0" animBg="1"/>
      <p:bldP spid="80901" grpId="0" animBg="1"/>
      <p:bldP spid="80902" grpId="0" animBg="1"/>
      <p:bldP spid="80903"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5 Imagen" descr="45 alex_magno.jpg"/>
          <p:cNvPicPr>
            <a:picLocks noChangeAspect="1"/>
          </p:cNvPicPr>
          <p:nvPr/>
        </p:nvPicPr>
        <p:blipFill>
          <a:blip r:embed="rId2" cstate="print"/>
          <a:stretch>
            <a:fillRect/>
          </a:stretch>
        </p:blipFill>
        <p:spPr>
          <a:xfrm>
            <a:off x="0" y="0"/>
            <a:ext cx="9144000" cy="5715000"/>
          </a:xfrm>
          <a:prstGeom prst="rect">
            <a:avLst/>
          </a:prstGeom>
        </p:spPr>
      </p:pic>
      <p:sp>
        <p:nvSpPr>
          <p:cNvPr id="7" name="6 Rectángulo"/>
          <p:cNvSpPr/>
          <p:nvPr/>
        </p:nvSpPr>
        <p:spPr>
          <a:xfrm>
            <a:off x="0" y="0"/>
            <a:ext cx="9144000" cy="5715000"/>
          </a:xfrm>
          <a:prstGeom prst="rect">
            <a:avLst/>
          </a:prstGeom>
          <a:solidFill>
            <a:schemeClr val="bg1">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a:off x="714348" y="142856"/>
            <a:ext cx="7699480" cy="923330"/>
          </a:xfrm>
          <a:prstGeom prst="rect">
            <a:avLst/>
          </a:prstGeom>
          <a:noFill/>
        </p:spPr>
        <p:txBody>
          <a:bodyPr wrap="none" lIns="91440" tIns="45720" rIns="91440" bIns="45720">
            <a:prstTxWarp prst="textFadeUp">
              <a:avLst>
                <a:gd name="adj" fmla="val 7766"/>
              </a:avLst>
            </a:prstTxWarp>
            <a:spAutoFit/>
            <a:scene3d>
              <a:camera prst="perspectiveRelaxedModerately"/>
              <a:lightRig rig="brightRoom" dir="t"/>
            </a:scene3d>
            <a:sp3d contourW="6350" prstMaterial="plastic">
              <a:bevelT w="20320" h="20320" prst="angle"/>
              <a:contourClr>
                <a:schemeClr val="accent1">
                  <a:tint val="100000"/>
                  <a:shade val="100000"/>
                  <a:hueMod val="100000"/>
                  <a:satMod val="100000"/>
                </a:schemeClr>
              </a:contourClr>
            </a:sp3d>
          </a:bodyPr>
          <a:lstStyle/>
          <a:p>
            <a:pPr algn="ctr"/>
            <a:r>
              <a:rPr lang="es-ES" sz="5400" b="1" cap="all" spc="0" dirty="0" smtClean="0">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 </a:t>
            </a:r>
            <a:r>
              <a:rPr lang="es-ES" sz="5400" b="1" cap="all" spc="0" dirty="0" smtClean="0">
                <a:ln/>
                <a:solidFill>
                  <a:schemeClr val="accent1"/>
                </a:solidFill>
                <a:effectLst>
                  <a:outerShdw blurRad="19685" dist="12700" dir="5400000" algn="tl" rotWithShape="0">
                    <a:schemeClr val="accent1">
                      <a:satMod val="130000"/>
                      <a:alpha val="60000"/>
                    </a:schemeClr>
                  </a:outerShdw>
                  <a:reflection blurRad="6350" stA="60000" endA="900" endPos="58000" dir="5400000" sy="-100000" algn="bl" rotWithShape="0"/>
                </a:effectLst>
              </a:rPr>
              <a:t>Alejandro Magno </a:t>
            </a:r>
            <a:endParaRPr lang="es-ES" sz="5400" b="1" cap="all" spc="0" dirty="0">
              <a:ln/>
              <a:solidFill>
                <a:schemeClr val="accent1"/>
              </a:solidFill>
              <a:effectLst>
                <a:outerShdw blurRad="19685" dist="12700" dir="5400000" algn="tl" rotWithShape="0">
                  <a:schemeClr val="accent1">
                    <a:satMod val="130000"/>
                    <a:alpha val="60000"/>
                  </a:schemeClr>
                </a:outerShdw>
                <a:reflection blurRad="6350" stA="60000" endA="900" endPos="58000" dir="5400000" sy="-100000" algn="bl" rotWithShape="0"/>
              </a:effectLst>
            </a:endParaRPr>
          </a:p>
        </p:txBody>
      </p:sp>
      <p:sp>
        <p:nvSpPr>
          <p:cNvPr id="3" name="2 CuadroTexto"/>
          <p:cNvSpPr txBox="1"/>
          <p:nvPr/>
        </p:nvSpPr>
        <p:spPr>
          <a:xfrm>
            <a:off x="428596" y="1214426"/>
            <a:ext cx="8501122" cy="1938992"/>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latin typeface="Lucida Bright" pitchFamily="18" charset="0"/>
              </a:rPr>
              <a:t>Esta es una de las tantas versiones que existen sobre el nacimiento de Alejandro Magno. Esta concretamente nos ha llegado a través de los escritos de </a:t>
            </a:r>
            <a:r>
              <a:rPr lang="es-ES" sz="2000" i="1" dirty="0" err="1" smtClean="0">
                <a:effectLst>
                  <a:glow rad="101600">
                    <a:srgbClr val="C00000">
                      <a:alpha val="60000"/>
                    </a:srgbClr>
                  </a:glow>
                  <a:outerShdw blurRad="38100" dist="38100" dir="2700000" algn="tl">
                    <a:srgbClr val="000000">
                      <a:alpha val="43137"/>
                    </a:srgbClr>
                  </a:outerShdw>
                </a:effectLst>
                <a:latin typeface="Lucida Bright" pitchFamily="18" charset="0"/>
              </a:rPr>
              <a:t>Pseudo</a:t>
            </a:r>
            <a:r>
              <a:rPr lang="es-ES" sz="2000" i="1" dirty="0" smtClean="0">
                <a:effectLst>
                  <a:glow rad="101600">
                    <a:srgbClr val="C00000">
                      <a:alpha val="60000"/>
                    </a:srgbClr>
                  </a:glow>
                  <a:outerShdw blurRad="38100" dist="38100" dir="2700000" algn="tl">
                    <a:srgbClr val="000000">
                      <a:alpha val="43137"/>
                    </a:srgbClr>
                  </a:outerShdw>
                </a:effectLst>
                <a:latin typeface="Lucida Bright" pitchFamily="18" charset="0"/>
              </a:rPr>
              <a:t> </a:t>
            </a:r>
            <a:r>
              <a:rPr lang="es-ES" sz="2000" i="1" dirty="0" err="1" smtClean="0">
                <a:effectLst>
                  <a:glow rad="101600">
                    <a:srgbClr val="C00000">
                      <a:alpha val="60000"/>
                    </a:srgbClr>
                  </a:glow>
                  <a:outerShdw blurRad="38100" dist="38100" dir="2700000" algn="tl">
                    <a:srgbClr val="000000">
                      <a:alpha val="43137"/>
                    </a:srgbClr>
                  </a:outerShdw>
                </a:effectLst>
                <a:latin typeface="Lucida Bright" pitchFamily="18" charset="0"/>
              </a:rPr>
              <a:t>Calístenes</a:t>
            </a:r>
            <a:r>
              <a:rPr lang="es-ES" sz="2000" i="1" dirty="0" smtClean="0">
                <a:effectLst>
                  <a:glow rad="101600">
                    <a:srgbClr val="C00000">
                      <a:alpha val="60000"/>
                    </a:srgbClr>
                  </a:glow>
                  <a:outerShdw blurRad="38100" dist="38100" dir="2700000" algn="tl">
                    <a:srgbClr val="000000">
                      <a:alpha val="43137"/>
                    </a:srgbClr>
                  </a:outerShdw>
                </a:effectLst>
                <a:latin typeface="Lucida Bright" pitchFamily="18" charset="0"/>
              </a:rPr>
              <a:t>, un nombre que la historiografía ha dado a la recopilación de textos antiguos anónimos que se atribuyen a </a:t>
            </a:r>
            <a:r>
              <a:rPr lang="es-ES" sz="2000" i="1" dirty="0" err="1" smtClean="0">
                <a:effectLst>
                  <a:glow rad="101600">
                    <a:srgbClr val="C00000">
                      <a:alpha val="60000"/>
                    </a:srgbClr>
                  </a:glow>
                  <a:outerShdw blurRad="38100" dist="38100" dir="2700000" algn="tl">
                    <a:srgbClr val="000000">
                      <a:alpha val="43137"/>
                    </a:srgbClr>
                  </a:outerShdw>
                </a:effectLst>
                <a:latin typeface="Lucida Bright" pitchFamily="18" charset="0"/>
              </a:rPr>
              <a:t>Calístenes</a:t>
            </a:r>
            <a:r>
              <a:rPr lang="es-ES" sz="2000" i="1" dirty="0" smtClean="0">
                <a:effectLst>
                  <a:glow rad="101600">
                    <a:srgbClr val="C00000">
                      <a:alpha val="60000"/>
                    </a:srgbClr>
                  </a:glow>
                  <a:outerShdw blurRad="38100" dist="38100" dir="2700000" algn="tl">
                    <a:srgbClr val="000000">
                      <a:alpha val="43137"/>
                    </a:srgbClr>
                  </a:outerShdw>
                </a:effectLst>
                <a:latin typeface="Lucida Bright" pitchFamily="18" charset="0"/>
              </a:rPr>
              <a:t>, un cronista griego que Alejandro Magno llevó a su expedición para que narrase las gestas del héroe en Asia. </a:t>
            </a:r>
            <a:endParaRPr lang="es-ES" sz="2000" i="1" dirty="0">
              <a:effectLst>
                <a:glow rad="101600">
                  <a:srgbClr val="C00000">
                    <a:alpha val="60000"/>
                  </a:srgbClr>
                </a:glow>
                <a:outerShdw blurRad="38100" dist="38100" dir="2700000" algn="tl">
                  <a:srgbClr val="000000">
                    <a:alpha val="43137"/>
                  </a:srgbClr>
                </a:outerShdw>
              </a:effectLst>
              <a:latin typeface="Lucida Bright" pitchFamily="18" charset="0"/>
            </a:endParaRPr>
          </a:p>
        </p:txBody>
      </p:sp>
      <p:sp>
        <p:nvSpPr>
          <p:cNvPr id="5" name="4 CuadroTexto"/>
          <p:cNvSpPr txBox="1"/>
          <p:nvPr/>
        </p:nvSpPr>
        <p:spPr>
          <a:xfrm>
            <a:off x="428596" y="3429004"/>
            <a:ext cx="8286808" cy="1938992"/>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latin typeface="Lucida Bright" pitchFamily="18" charset="0"/>
              </a:rPr>
              <a:t>Existen otras versiones en las que </a:t>
            </a:r>
            <a:r>
              <a:rPr lang="es-ES" sz="2000" i="1" dirty="0" err="1" smtClean="0">
                <a:effectLst>
                  <a:glow rad="101600">
                    <a:srgbClr val="C00000">
                      <a:alpha val="60000"/>
                    </a:srgbClr>
                  </a:glow>
                  <a:outerShdw blurRad="38100" dist="38100" dir="2700000" algn="tl">
                    <a:srgbClr val="000000">
                      <a:alpha val="43137"/>
                    </a:srgbClr>
                  </a:outerShdw>
                </a:effectLst>
                <a:latin typeface="Lucida Bright" pitchFamily="18" charset="0"/>
              </a:rPr>
              <a:t>Olímpia</a:t>
            </a:r>
            <a:r>
              <a:rPr lang="es-ES" sz="2000" i="1" dirty="0" smtClean="0">
                <a:effectLst>
                  <a:glow rad="101600">
                    <a:srgbClr val="C00000">
                      <a:alpha val="60000"/>
                    </a:srgbClr>
                  </a:glow>
                  <a:outerShdw blurRad="38100" dist="38100" dir="2700000" algn="tl">
                    <a:srgbClr val="000000">
                      <a:alpha val="43137"/>
                    </a:srgbClr>
                  </a:outerShdw>
                </a:effectLst>
                <a:latin typeface="Lucida Bright" pitchFamily="18" charset="0"/>
              </a:rPr>
              <a:t> queda embarazada a causa de “un rayo de Zeus” o que Filipo ve en sueños la figura de un león adornando el vientre de su esposa, estando éste todavía fuera. Sea cual fuere la versión real, es muy probable que la reina cometiera adulterio y por tanto el rey Filipo II no fuera el padre biológico de Alejandro.</a:t>
            </a:r>
            <a:endParaRPr lang="es-ES" sz="2000" i="1" dirty="0">
              <a:effectLst>
                <a:glow rad="101600">
                  <a:srgbClr val="C00000">
                    <a:alpha val="60000"/>
                  </a:srgbClr>
                </a:glow>
                <a:outerShdw blurRad="38100" dist="38100" dir="2700000" algn="tl">
                  <a:srgbClr val="000000">
                    <a:alpha val="43137"/>
                  </a:srgbClr>
                </a:outerShdw>
              </a:effectLst>
              <a:latin typeface="Lucida Bright"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2500" advTm="69000">
        <p:split orient="vert"/>
      </p:transition>
    </mc:Choice>
    <mc:Fallback xmlns="">
      <p:transition spd="slow" advTm="69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anim calcmode="lin" valueType="num">
                                      <p:cBhvr>
                                        <p:cTn id="8" dur="2000" fill="hold"/>
                                        <p:tgtEl>
                                          <p:spTgt spid="4"/>
                                        </p:tgtEl>
                                        <p:attrNameLst>
                                          <p:attrName>ppt_x</p:attrName>
                                        </p:attrNameLst>
                                      </p:cBhvr>
                                      <p:tavLst>
                                        <p:tav tm="0">
                                          <p:val>
                                            <p:strVal val="#ppt_x"/>
                                          </p:val>
                                        </p:tav>
                                        <p:tav tm="100000">
                                          <p:val>
                                            <p:strVal val="#ppt_x"/>
                                          </p:val>
                                        </p:tav>
                                      </p:tavLst>
                                    </p:anim>
                                    <p:anim calcmode="lin" valueType="num">
                                      <p:cBhvr>
                                        <p:cTn id="9" dur="2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40" presetClass="entr" presetSubtype="0" fill="hold" grpId="0" nodeType="afterEffect">
                                  <p:stCondLst>
                                    <p:cond delay="500"/>
                                  </p:stCondLst>
                                  <p:iterate type="lt">
                                    <p:tmPct val="10000"/>
                                  </p:iterate>
                                  <p:childTnLst>
                                    <p:set>
                                      <p:cBhvr>
                                        <p:cTn id="12" dur="1" fill="hold">
                                          <p:stCondLst>
                                            <p:cond delay="0"/>
                                          </p:stCondLst>
                                        </p:cTn>
                                        <p:tgtEl>
                                          <p:spTgt spid="3"/>
                                        </p:tgtEl>
                                        <p:attrNameLst>
                                          <p:attrName>style.visibility</p:attrName>
                                        </p:attrNameLst>
                                      </p:cBhvr>
                                      <p:to>
                                        <p:strVal val="visible"/>
                                      </p:to>
                                    </p:set>
                                    <p:animEffect transition="in" filter="fade">
                                      <p:cBhvr>
                                        <p:cTn id="13" dur="1000"/>
                                        <p:tgtEl>
                                          <p:spTgt spid="3"/>
                                        </p:tgtEl>
                                      </p:cBhvr>
                                    </p:animEffect>
                                    <p:anim calcmode="lin" valueType="num">
                                      <p:cBhvr>
                                        <p:cTn id="14" dur="1000" fill="hold"/>
                                        <p:tgtEl>
                                          <p:spTgt spid="3"/>
                                        </p:tgtEl>
                                        <p:attrNameLst>
                                          <p:attrName>ppt_x</p:attrName>
                                        </p:attrNameLst>
                                      </p:cBhvr>
                                      <p:tavLst>
                                        <p:tav tm="0">
                                          <p:val>
                                            <p:strVal val="#ppt_x-.1"/>
                                          </p:val>
                                        </p:tav>
                                        <p:tav tm="100000">
                                          <p:val>
                                            <p:strVal val="#ppt_x"/>
                                          </p:val>
                                        </p:tav>
                                      </p:tavLst>
                                    </p:anim>
                                    <p:anim calcmode="lin" valueType="num">
                                      <p:cBhvr>
                                        <p:cTn id="15" dur="1000" fill="hold"/>
                                        <p:tgtEl>
                                          <p:spTgt spid="3"/>
                                        </p:tgtEl>
                                        <p:attrNameLst>
                                          <p:attrName>ppt_y</p:attrName>
                                        </p:attrNameLst>
                                      </p:cBhvr>
                                      <p:tavLst>
                                        <p:tav tm="0">
                                          <p:val>
                                            <p:strVal val="#ppt_y"/>
                                          </p:val>
                                        </p:tav>
                                        <p:tav tm="100000">
                                          <p:val>
                                            <p:strVal val="#ppt_y"/>
                                          </p:val>
                                        </p:tav>
                                      </p:tavLst>
                                    </p:anim>
                                  </p:childTnLst>
                                </p:cTn>
                              </p:par>
                            </p:childTnLst>
                          </p:cTn>
                        </p:par>
                        <p:par>
                          <p:cTn id="16" fill="hold">
                            <p:stCondLst>
                              <p:cond delay="36200"/>
                            </p:stCondLst>
                            <p:childTnLst>
                              <p:par>
                                <p:cTn id="17" presetID="40" presetClass="entr" presetSubtype="0" fill="hold" grpId="0" nodeType="afterEffect">
                                  <p:stCondLst>
                                    <p:cond delay="500"/>
                                  </p:stCondLst>
                                  <p:iterate type="lt">
                                    <p:tmPct val="10000"/>
                                  </p:iterate>
                                  <p:childTnLst>
                                    <p:set>
                                      <p:cBhvr>
                                        <p:cTn id="18" dur="1" fill="hold">
                                          <p:stCondLst>
                                            <p:cond delay="0"/>
                                          </p:stCondLst>
                                        </p:cTn>
                                        <p:tgtEl>
                                          <p:spTgt spid="5"/>
                                        </p:tgtEl>
                                        <p:attrNameLst>
                                          <p:attrName>style.visibility</p:attrName>
                                        </p:attrNameLst>
                                      </p:cBhvr>
                                      <p:to>
                                        <p:strVal val="visible"/>
                                      </p:to>
                                    </p:set>
                                    <p:animEffect transition="in" filter="fade">
                                      <p:cBhvr>
                                        <p:cTn id="19" dur="1000"/>
                                        <p:tgtEl>
                                          <p:spTgt spid="5"/>
                                        </p:tgtEl>
                                      </p:cBhvr>
                                    </p:animEffect>
                                    <p:anim calcmode="lin" valueType="num">
                                      <p:cBhvr>
                                        <p:cTn id="20" dur="1000" fill="hold"/>
                                        <p:tgtEl>
                                          <p:spTgt spid="5"/>
                                        </p:tgtEl>
                                        <p:attrNameLst>
                                          <p:attrName>ppt_x</p:attrName>
                                        </p:attrNameLst>
                                      </p:cBhvr>
                                      <p:tavLst>
                                        <p:tav tm="0">
                                          <p:val>
                                            <p:strVal val="#ppt_x-.1"/>
                                          </p:val>
                                        </p:tav>
                                        <p:tav tm="100000">
                                          <p:val>
                                            <p:strVal val="#ppt_x"/>
                                          </p:val>
                                        </p:tav>
                                      </p:tavLst>
                                    </p:anim>
                                    <p:anim calcmode="lin" valueType="num">
                                      <p:cBhvr>
                                        <p:cTn id="21"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3" grpId="0"/>
      <p:bldP spid="5"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1" descr="E:\PPS  EXCLUSIVOS\- Esencia divina\Imágenes\1 - d4e5d971476de859ce3fccc6d75cf300.jpg"/>
          <p:cNvPicPr>
            <a:picLocks noChangeAspect="1" noChangeArrowheads="1"/>
          </p:cNvPicPr>
          <p:nvPr/>
        </p:nvPicPr>
        <p:blipFill>
          <a:blip r:embed="rId4" cstate="print"/>
          <a:stretch>
            <a:fillRect/>
          </a:stretch>
        </p:blipFill>
        <p:spPr bwMode="auto">
          <a:xfrm>
            <a:off x="0" y="0"/>
            <a:ext cx="9144000" cy="5715000"/>
          </a:xfrm>
          <a:prstGeom prst="rect">
            <a:avLst/>
          </a:prstGeom>
          <a:noFill/>
          <a:ln w="9525">
            <a:noFill/>
            <a:miter lim="800000"/>
            <a:headEnd/>
            <a:tailEnd/>
          </a:ln>
        </p:spPr>
      </p:pic>
      <p:sp>
        <p:nvSpPr>
          <p:cNvPr id="6" name="1 Franja diagonal"/>
          <p:cNvSpPr/>
          <p:nvPr/>
        </p:nvSpPr>
        <p:spPr>
          <a:xfrm flipH="1">
            <a:off x="4572000" y="2857503"/>
            <a:ext cx="4572000" cy="2976583"/>
          </a:xfrm>
          <a:prstGeom prst="diagStripe">
            <a:avLst>
              <a:gd name="adj" fmla="val 81669"/>
            </a:avLst>
          </a:prstGeom>
          <a:gradFill>
            <a:gsLst>
              <a:gs pos="0">
                <a:srgbClr val="D6B19C">
                  <a:alpha val="0"/>
                </a:srgbClr>
              </a:gs>
              <a:gs pos="30000">
                <a:srgbClr val="D49E6C"/>
              </a:gs>
              <a:gs pos="70000">
                <a:srgbClr val="A65528"/>
              </a:gs>
              <a:gs pos="100000">
                <a:srgbClr val="663012"/>
              </a:gs>
            </a:gsLst>
            <a:lin ang="5400000" scaled="0"/>
          </a:gradFill>
          <a:ln cap="rnd">
            <a:noFill/>
          </a:ln>
          <a:scene3d>
            <a:camera prst="orthographicFront"/>
            <a:lightRig rig="threePt" dir="t"/>
          </a:scene3d>
          <a:sp3d>
            <a:bevelT prst="slope"/>
          </a:sp3d>
        </p:spPr>
        <p:style>
          <a:lnRef idx="2">
            <a:schemeClr val="accent1">
              <a:shade val="50000"/>
            </a:schemeClr>
          </a:lnRef>
          <a:fillRef idx="1">
            <a:schemeClr val="accent1"/>
          </a:fillRef>
          <a:effectRef idx="0">
            <a:schemeClr val="accent1"/>
          </a:effectRef>
          <a:fontRef idx="minor">
            <a:schemeClr val="lt1"/>
          </a:fontRef>
        </p:style>
        <p:txBody>
          <a:bodyPr anchor="ctr">
            <a:sp3d extrusionH="57150">
              <a:bevelT w="82550" h="38100" prst="coolSlant"/>
            </a:sp3d>
          </a:bodyPr>
          <a:lstStyle/>
          <a:p>
            <a:pPr algn="ctr" fontAlgn="auto">
              <a:spcBef>
                <a:spcPts val="0"/>
              </a:spcBef>
              <a:spcAft>
                <a:spcPts val="0"/>
              </a:spcAft>
              <a:defRPr/>
            </a:pPr>
            <a:endParaRPr lang="es-ES" dirty="0">
              <a:solidFill>
                <a:schemeClr val="tx1"/>
              </a:solidFill>
            </a:endParaRPr>
          </a:p>
        </p:txBody>
      </p:sp>
      <p:sp>
        <p:nvSpPr>
          <p:cNvPr id="7" name="2 Franja diagonal"/>
          <p:cNvSpPr/>
          <p:nvPr/>
        </p:nvSpPr>
        <p:spPr>
          <a:xfrm rot="16200000" flipV="1">
            <a:off x="5429250" y="-857250"/>
            <a:ext cx="2857500" cy="4572000"/>
          </a:xfrm>
          <a:prstGeom prst="diagStripe">
            <a:avLst>
              <a:gd name="adj" fmla="val 84244"/>
            </a:avLst>
          </a:prstGeom>
          <a:gradFill>
            <a:gsLst>
              <a:gs pos="0">
                <a:srgbClr val="D6B19C">
                  <a:alpha val="0"/>
                </a:srgbClr>
              </a:gs>
              <a:gs pos="30000">
                <a:srgbClr val="D49E6C"/>
              </a:gs>
              <a:gs pos="70000">
                <a:srgbClr val="A65528"/>
              </a:gs>
              <a:gs pos="100000">
                <a:srgbClr val="663012"/>
              </a:gs>
            </a:gsLst>
            <a:lin ang="5400000" scaled="0"/>
          </a:gradFill>
          <a:ln cap="rnd">
            <a:noFill/>
          </a:ln>
          <a:scene3d>
            <a:camera prst="orthographicFront"/>
            <a:lightRig rig="threePt" dir="t"/>
          </a:scene3d>
          <a:sp3d>
            <a:bevelT prst="slope"/>
          </a:sp3d>
        </p:spPr>
        <p:style>
          <a:lnRef idx="2">
            <a:schemeClr val="accent1">
              <a:shade val="50000"/>
            </a:schemeClr>
          </a:lnRef>
          <a:fillRef idx="1">
            <a:schemeClr val="accent1"/>
          </a:fillRef>
          <a:effectRef idx="0">
            <a:schemeClr val="accent1"/>
          </a:effectRef>
          <a:fontRef idx="minor">
            <a:schemeClr val="lt1"/>
          </a:fontRef>
        </p:style>
        <p:txBody>
          <a:bodyPr anchor="ctr">
            <a:sp3d extrusionH="57150">
              <a:bevelT w="82550" h="38100" prst="coolSlant"/>
            </a:sp3d>
          </a:bodyPr>
          <a:lstStyle/>
          <a:p>
            <a:pPr algn="ctr" fontAlgn="auto">
              <a:spcBef>
                <a:spcPts val="0"/>
              </a:spcBef>
              <a:spcAft>
                <a:spcPts val="0"/>
              </a:spcAft>
              <a:defRPr/>
            </a:pPr>
            <a:endParaRPr lang="es-ES" dirty="0">
              <a:solidFill>
                <a:schemeClr val="tx1"/>
              </a:solidFill>
            </a:endParaRPr>
          </a:p>
        </p:txBody>
      </p:sp>
      <p:sp>
        <p:nvSpPr>
          <p:cNvPr id="8" name="5 Franja diagonal"/>
          <p:cNvSpPr/>
          <p:nvPr/>
        </p:nvSpPr>
        <p:spPr>
          <a:xfrm>
            <a:off x="0" y="2857503"/>
            <a:ext cx="4572000" cy="2976583"/>
          </a:xfrm>
          <a:prstGeom prst="diagStripe">
            <a:avLst>
              <a:gd name="adj" fmla="val 81670"/>
            </a:avLst>
          </a:prstGeom>
          <a:gradFill>
            <a:gsLst>
              <a:gs pos="0">
                <a:srgbClr val="D6B19C">
                  <a:alpha val="0"/>
                </a:srgbClr>
              </a:gs>
              <a:gs pos="30000">
                <a:srgbClr val="D49E6C"/>
              </a:gs>
              <a:gs pos="70000">
                <a:srgbClr val="A65528"/>
              </a:gs>
              <a:gs pos="100000">
                <a:srgbClr val="663012"/>
              </a:gs>
            </a:gsLst>
            <a:lin ang="5400000" scaled="0"/>
          </a:gradFill>
          <a:ln cap="rnd">
            <a:noFill/>
          </a:ln>
          <a:scene3d>
            <a:camera prst="orthographicFront"/>
            <a:lightRig rig="threePt" dir="t"/>
          </a:scene3d>
          <a:sp3d>
            <a:bevelT prst="slope"/>
          </a:sp3d>
        </p:spPr>
        <p:style>
          <a:lnRef idx="2">
            <a:schemeClr val="accent1">
              <a:shade val="50000"/>
            </a:schemeClr>
          </a:lnRef>
          <a:fillRef idx="1">
            <a:schemeClr val="accent1"/>
          </a:fillRef>
          <a:effectRef idx="0">
            <a:schemeClr val="accent1"/>
          </a:effectRef>
          <a:fontRef idx="minor">
            <a:schemeClr val="lt1"/>
          </a:fontRef>
        </p:style>
        <p:txBody>
          <a:bodyPr anchor="ctr">
            <a:sp3d extrusionH="57150">
              <a:bevelT w="82550" h="38100" prst="coolSlant"/>
            </a:sp3d>
          </a:bodyPr>
          <a:lstStyle/>
          <a:p>
            <a:pPr algn="ctr" fontAlgn="auto">
              <a:spcBef>
                <a:spcPts val="0"/>
              </a:spcBef>
              <a:spcAft>
                <a:spcPts val="0"/>
              </a:spcAft>
              <a:defRPr/>
            </a:pPr>
            <a:endParaRPr lang="es-ES" dirty="0">
              <a:solidFill>
                <a:schemeClr val="tx1"/>
              </a:solidFill>
            </a:endParaRPr>
          </a:p>
        </p:txBody>
      </p:sp>
      <p:sp>
        <p:nvSpPr>
          <p:cNvPr id="9" name="6 Franja diagonal"/>
          <p:cNvSpPr/>
          <p:nvPr/>
        </p:nvSpPr>
        <p:spPr>
          <a:xfrm rot="5400000" flipH="1" flipV="1">
            <a:off x="857250" y="-857250"/>
            <a:ext cx="2857500" cy="4572000"/>
          </a:xfrm>
          <a:prstGeom prst="diagStripe">
            <a:avLst>
              <a:gd name="adj" fmla="val 82881"/>
            </a:avLst>
          </a:prstGeom>
          <a:gradFill>
            <a:gsLst>
              <a:gs pos="0">
                <a:srgbClr val="D6B19C">
                  <a:alpha val="0"/>
                </a:srgbClr>
              </a:gs>
              <a:gs pos="30000">
                <a:srgbClr val="D49E6C"/>
              </a:gs>
              <a:gs pos="70000">
                <a:srgbClr val="A65528"/>
              </a:gs>
              <a:gs pos="100000">
                <a:srgbClr val="663012"/>
              </a:gs>
            </a:gsLst>
            <a:lin ang="5400000" scaled="0"/>
          </a:gradFill>
          <a:ln cap="rnd">
            <a:noFill/>
          </a:ln>
          <a:scene3d>
            <a:camera prst="orthographicFront"/>
            <a:lightRig rig="threePt" dir="t"/>
          </a:scene3d>
          <a:sp3d>
            <a:bevelT prst="slope"/>
          </a:sp3d>
        </p:spPr>
        <p:style>
          <a:lnRef idx="2">
            <a:schemeClr val="accent1">
              <a:shade val="50000"/>
            </a:schemeClr>
          </a:lnRef>
          <a:fillRef idx="1">
            <a:schemeClr val="accent1"/>
          </a:fillRef>
          <a:effectRef idx="0">
            <a:schemeClr val="accent1"/>
          </a:effectRef>
          <a:fontRef idx="minor">
            <a:schemeClr val="lt1"/>
          </a:fontRef>
        </p:style>
        <p:txBody>
          <a:bodyPr anchor="ctr">
            <a:sp3d extrusionH="57150">
              <a:bevelT w="82550" h="38100" prst="coolSlant"/>
            </a:sp3d>
          </a:bodyPr>
          <a:lstStyle/>
          <a:p>
            <a:pPr algn="ctr" fontAlgn="auto">
              <a:spcBef>
                <a:spcPts val="0"/>
              </a:spcBef>
              <a:spcAft>
                <a:spcPts val="0"/>
              </a:spcAft>
              <a:defRPr/>
            </a:pPr>
            <a:endParaRPr lang="es-ES" dirty="0">
              <a:solidFill>
                <a:schemeClr val="tx1"/>
              </a:solidFill>
            </a:endParaRPr>
          </a:p>
        </p:txBody>
      </p:sp>
      <p:sp>
        <p:nvSpPr>
          <p:cNvPr id="10" name="9 Franja diagonal"/>
          <p:cNvSpPr/>
          <p:nvPr/>
        </p:nvSpPr>
        <p:spPr>
          <a:xfrm rot="5400000">
            <a:off x="857250" y="-857250"/>
            <a:ext cx="2857500" cy="4572000"/>
          </a:xfrm>
          <a:prstGeom prst="diagStripe">
            <a:avLst>
              <a:gd name="adj" fmla="val 83336"/>
            </a:avLst>
          </a:prstGeom>
          <a:gradFill>
            <a:gsLst>
              <a:gs pos="0">
                <a:srgbClr val="D6B19C">
                  <a:alpha val="0"/>
                </a:srgbClr>
              </a:gs>
              <a:gs pos="30000">
                <a:srgbClr val="D49E6C"/>
              </a:gs>
              <a:gs pos="70000">
                <a:srgbClr val="A65528"/>
              </a:gs>
              <a:gs pos="100000">
                <a:srgbClr val="663012"/>
              </a:gs>
            </a:gsLst>
            <a:lin ang="5400000" scaled="0"/>
          </a:gradFill>
          <a:ln cap="rnd">
            <a:noFill/>
          </a:ln>
          <a:scene3d>
            <a:camera prst="orthographicFront"/>
            <a:lightRig rig="threePt" dir="t"/>
          </a:scene3d>
          <a:sp3d>
            <a:bevelT prst="slope"/>
          </a:sp3d>
        </p:spPr>
        <p:style>
          <a:lnRef idx="2">
            <a:schemeClr val="accent1">
              <a:shade val="50000"/>
            </a:schemeClr>
          </a:lnRef>
          <a:fillRef idx="1">
            <a:schemeClr val="accent1"/>
          </a:fillRef>
          <a:effectRef idx="0">
            <a:schemeClr val="accent1"/>
          </a:effectRef>
          <a:fontRef idx="minor">
            <a:schemeClr val="lt1"/>
          </a:fontRef>
        </p:style>
        <p:txBody>
          <a:bodyPr anchor="ctr">
            <a:sp3d extrusionH="57150">
              <a:bevelT w="82550" h="38100" prst="coolSlant"/>
            </a:sp3d>
          </a:bodyPr>
          <a:lstStyle/>
          <a:p>
            <a:pPr algn="ctr" fontAlgn="auto">
              <a:spcBef>
                <a:spcPts val="0"/>
              </a:spcBef>
              <a:spcAft>
                <a:spcPts val="0"/>
              </a:spcAft>
              <a:defRPr/>
            </a:pPr>
            <a:endParaRPr lang="es-ES" dirty="0">
              <a:solidFill>
                <a:schemeClr val="tx1"/>
              </a:solidFill>
            </a:endParaRPr>
          </a:p>
        </p:txBody>
      </p:sp>
      <p:sp>
        <p:nvSpPr>
          <p:cNvPr id="11" name="10 Franja diagonal"/>
          <p:cNvSpPr/>
          <p:nvPr/>
        </p:nvSpPr>
        <p:spPr>
          <a:xfrm rot="10800000" flipH="1" flipV="1">
            <a:off x="4572000" y="0"/>
            <a:ext cx="4572000" cy="2857500"/>
          </a:xfrm>
          <a:prstGeom prst="diagStripe">
            <a:avLst>
              <a:gd name="adj" fmla="val 82427"/>
            </a:avLst>
          </a:prstGeom>
          <a:gradFill>
            <a:gsLst>
              <a:gs pos="0">
                <a:srgbClr val="D6B19C">
                  <a:alpha val="0"/>
                </a:srgbClr>
              </a:gs>
              <a:gs pos="30000">
                <a:srgbClr val="D49E6C"/>
              </a:gs>
              <a:gs pos="70000">
                <a:srgbClr val="A65528"/>
              </a:gs>
              <a:gs pos="100000">
                <a:srgbClr val="663012"/>
              </a:gs>
            </a:gsLst>
            <a:lin ang="5400000" scaled="0"/>
          </a:gradFill>
          <a:ln cap="rnd">
            <a:noFill/>
          </a:ln>
          <a:scene3d>
            <a:camera prst="orthographicFront"/>
            <a:lightRig rig="threePt" dir="t"/>
          </a:scene3d>
          <a:sp3d>
            <a:bevelT prst="slope"/>
          </a:sp3d>
        </p:spPr>
        <p:style>
          <a:lnRef idx="2">
            <a:schemeClr val="accent1">
              <a:shade val="50000"/>
            </a:schemeClr>
          </a:lnRef>
          <a:fillRef idx="1">
            <a:schemeClr val="accent1"/>
          </a:fillRef>
          <a:effectRef idx="0">
            <a:schemeClr val="accent1"/>
          </a:effectRef>
          <a:fontRef idx="minor">
            <a:schemeClr val="lt1"/>
          </a:fontRef>
        </p:style>
        <p:txBody>
          <a:bodyPr anchor="ctr">
            <a:sp3d extrusionH="57150">
              <a:bevelT w="82550" h="38100" prst="coolSlant"/>
            </a:sp3d>
          </a:bodyPr>
          <a:lstStyle/>
          <a:p>
            <a:pPr algn="ctr" fontAlgn="auto">
              <a:spcBef>
                <a:spcPts val="0"/>
              </a:spcBef>
              <a:spcAft>
                <a:spcPts val="0"/>
              </a:spcAft>
              <a:defRPr/>
            </a:pPr>
            <a:endParaRPr lang="es-ES" dirty="0">
              <a:solidFill>
                <a:schemeClr val="tx1"/>
              </a:solidFill>
            </a:endParaRPr>
          </a:p>
        </p:txBody>
      </p:sp>
      <p:sp>
        <p:nvSpPr>
          <p:cNvPr id="12" name="11 Franja diagonal"/>
          <p:cNvSpPr/>
          <p:nvPr/>
        </p:nvSpPr>
        <p:spPr>
          <a:xfrm rot="5400000" flipH="1">
            <a:off x="797712" y="2059792"/>
            <a:ext cx="2976583" cy="4572000"/>
          </a:xfrm>
          <a:prstGeom prst="diagStripe">
            <a:avLst>
              <a:gd name="adj" fmla="val 84245"/>
            </a:avLst>
          </a:prstGeom>
          <a:gradFill>
            <a:gsLst>
              <a:gs pos="0">
                <a:srgbClr val="D6B19C">
                  <a:alpha val="0"/>
                </a:srgbClr>
              </a:gs>
              <a:gs pos="30000">
                <a:srgbClr val="D49E6C"/>
              </a:gs>
              <a:gs pos="70000">
                <a:srgbClr val="A65528"/>
              </a:gs>
              <a:gs pos="100000">
                <a:srgbClr val="663012"/>
              </a:gs>
            </a:gsLst>
            <a:lin ang="5400000" scaled="0"/>
          </a:gradFill>
          <a:ln cap="rnd">
            <a:noFill/>
          </a:ln>
          <a:scene3d>
            <a:camera prst="orthographicFront"/>
            <a:lightRig rig="threePt" dir="t"/>
          </a:scene3d>
          <a:sp3d>
            <a:bevelT prst="slope"/>
          </a:sp3d>
        </p:spPr>
        <p:style>
          <a:lnRef idx="2">
            <a:schemeClr val="accent1">
              <a:shade val="50000"/>
            </a:schemeClr>
          </a:lnRef>
          <a:fillRef idx="1">
            <a:schemeClr val="accent1"/>
          </a:fillRef>
          <a:effectRef idx="0">
            <a:schemeClr val="accent1"/>
          </a:effectRef>
          <a:fontRef idx="minor">
            <a:schemeClr val="lt1"/>
          </a:fontRef>
        </p:style>
        <p:txBody>
          <a:bodyPr anchor="ctr">
            <a:sp3d extrusionH="57150">
              <a:bevelT w="82550" h="38100" prst="coolSlant"/>
            </a:sp3d>
          </a:bodyPr>
          <a:lstStyle/>
          <a:p>
            <a:pPr algn="ctr" fontAlgn="auto">
              <a:spcBef>
                <a:spcPts val="0"/>
              </a:spcBef>
              <a:spcAft>
                <a:spcPts val="0"/>
              </a:spcAft>
              <a:defRPr/>
            </a:pPr>
            <a:endParaRPr lang="es-ES" dirty="0">
              <a:solidFill>
                <a:schemeClr val="tx1"/>
              </a:solidFill>
            </a:endParaRPr>
          </a:p>
        </p:txBody>
      </p:sp>
      <p:sp>
        <p:nvSpPr>
          <p:cNvPr id="13" name="12 Franja diagonal"/>
          <p:cNvSpPr/>
          <p:nvPr/>
        </p:nvSpPr>
        <p:spPr>
          <a:xfrm flipV="1">
            <a:off x="4572000" y="2857503"/>
            <a:ext cx="4572000" cy="2976583"/>
          </a:xfrm>
          <a:prstGeom prst="diagStripe">
            <a:avLst>
              <a:gd name="adj" fmla="val 83688"/>
            </a:avLst>
          </a:prstGeom>
          <a:gradFill>
            <a:gsLst>
              <a:gs pos="0">
                <a:srgbClr val="D6B19C">
                  <a:alpha val="0"/>
                </a:srgbClr>
              </a:gs>
              <a:gs pos="30000">
                <a:srgbClr val="D49E6C"/>
              </a:gs>
              <a:gs pos="70000">
                <a:srgbClr val="A65528"/>
              </a:gs>
              <a:gs pos="100000">
                <a:srgbClr val="663012"/>
              </a:gs>
            </a:gsLst>
            <a:lin ang="5400000" scaled="0"/>
          </a:gradFill>
          <a:ln cap="rnd">
            <a:noFill/>
          </a:ln>
          <a:scene3d>
            <a:camera prst="orthographicFront"/>
            <a:lightRig rig="threePt" dir="t"/>
          </a:scene3d>
          <a:sp3d>
            <a:bevelT prst="slope"/>
          </a:sp3d>
        </p:spPr>
        <p:style>
          <a:lnRef idx="2">
            <a:schemeClr val="accent1">
              <a:shade val="50000"/>
            </a:schemeClr>
          </a:lnRef>
          <a:fillRef idx="1">
            <a:schemeClr val="accent1"/>
          </a:fillRef>
          <a:effectRef idx="0">
            <a:schemeClr val="accent1"/>
          </a:effectRef>
          <a:fontRef idx="minor">
            <a:schemeClr val="lt1"/>
          </a:fontRef>
        </p:style>
        <p:txBody>
          <a:bodyPr anchor="ctr">
            <a:sp3d extrusionH="57150">
              <a:bevelT w="82550" h="38100" prst="coolSlant"/>
            </a:sp3d>
          </a:bodyPr>
          <a:lstStyle/>
          <a:p>
            <a:pPr algn="ctr" fontAlgn="auto">
              <a:spcBef>
                <a:spcPts val="0"/>
              </a:spcBef>
              <a:spcAft>
                <a:spcPts val="0"/>
              </a:spcAft>
              <a:defRPr/>
            </a:pPr>
            <a:endParaRPr lang="es-ES" dirty="0">
              <a:solidFill>
                <a:schemeClr val="tx1"/>
              </a:solidFill>
            </a:endParaRPr>
          </a:p>
        </p:txBody>
      </p:sp>
      <p:sp>
        <p:nvSpPr>
          <p:cNvPr id="15" name="14 CuadroTexto"/>
          <p:cNvSpPr txBox="1"/>
          <p:nvPr/>
        </p:nvSpPr>
        <p:spPr>
          <a:xfrm>
            <a:off x="571472" y="785798"/>
            <a:ext cx="4522392" cy="400110"/>
          </a:xfrm>
          <a:prstGeom prst="rect">
            <a:avLst/>
          </a:prstGeom>
          <a:noFill/>
        </p:spPr>
        <p:txBody>
          <a:bodyPr wrap="non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latin typeface="Lucida Bright" pitchFamily="18" charset="0"/>
              </a:rPr>
              <a:t>Busto del rey Filipo II de Macedonia</a:t>
            </a:r>
            <a:endParaRPr lang="es-ES" sz="2000" i="1" dirty="0">
              <a:effectLst>
                <a:glow rad="101600">
                  <a:srgbClr val="C00000">
                    <a:alpha val="60000"/>
                  </a:srgbClr>
                </a:glow>
                <a:outerShdw blurRad="38100" dist="38100" dir="2700000" algn="tl">
                  <a:srgbClr val="000000">
                    <a:alpha val="43137"/>
                  </a:srgbClr>
                </a:outerShdw>
              </a:effectLst>
              <a:latin typeface="Lucida Bright" pitchFamily="18" charset="0"/>
            </a:endParaRPr>
          </a:p>
        </p:txBody>
      </p:sp>
      <p:sp>
        <p:nvSpPr>
          <p:cNvPr id="16" name="15 CuadroTexto"/>
          <p:cNvSpPr txBox="1"/>
          <p:nvPr/>
        </p:nvSpPr>
        <p:spPr>
          <a:xfrm>
            <a:off x="357158" y="4643450"/>
            <a:ext cx="821537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el año 360 A.C. el rey macedonio </a:t>
            </a:r>
            <a:r>
              <a:rPr lang="es-ES" i="1" dirty="0" err="1" smtClean="0">
                <a:effectLst>
                  <a:glow rad="101600">
                    <a:srgbClr val="C00000">
                      <a:alpha val="60000"/>
                    </a:srgbClr>
                  </a:glow>
                  <a:outerShdw blurRad="38100" dist="38100" dir="2700000" algn="tl">
                    <a:srgbClr val="000000">
                      <a:alpha val="43137"/>
                    </a:srgbClr>
                  </a:outerShdw>
                </a:effectLst>
              </a:rPr>
              <a:t>Pérdicas</a:t>
            </a:r>
            <a:r>
              <a:rPr lang="es-ES" i="1" dirty="0" smtClean="0">
                <a:effectLst>
                  <a:glow rad="101600">
                    <a:srgbClr val="C00000">
                      <a:alpha val="60000"/>
                    </a:srgbClr>
                  </a:glow>
                  <a:outerShdw blurRad="38100" dist="38100" dir="2700000" algn="tl">
                    <a:srgbClr val="000000">
                      <a:alpha val="43137"/>
                    </a:srgbClr>
                  </a:outerShdw>
                </a:effectLst>
              </a:rPr>
              <a:t> II muere en una batalla contra los ilirios. Su sucesor, </a:t>
            </a:r>
            <a:r>
              <a:rPr lang="es-ES" i="1" dirty="0" err="1" smtClean="0">
                <a:effectLst>
                  <a:glow rad="101600">
                    <a:srgbClr val="C00000">
                      <a:alpha val="60000"/>
                    </a:srgbClr>
                  </a:glow>
                  <a:outerShdw blurRad="38100" dist="38100" dir="2700000" algn="tl">
                    <a:srgbClr val="000000">
                      <a:alpha val="43137"/>
                    </a:srgbClr>
                  </a:outerShdw>
                </a:effectLst>
              </a:rPr>
              <a:t>Amintas</a:t>
            </a:r>
            <a:r>
              <a:rPr lang="es-ES" i="1" dirty="0" smtClean="0">
                <a:effectLst>
                  <a:glow rad="101600">
                    <a:srgbClr val="C00000">
                      <a:alpha val="60000"/>
                    </a:srgbClr>
                  </a:glow>
                  <a:outerShdw blurRad="38100" dist="38100" dir="2700000" algn="tl">
                    <a:srgbClr val="000000">
                      <a:alpha val="43137"/>
                    </a:srgbClr>
                  </a:outerShdw>
                </a:effectLst>
              </a:rPr>
              <a:t> IV, su propio hijo, es demasiado joven para asumir el poder y el reino decide nombrar como regente a su tío Filipo.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500" advTm="30000">
        <p:split orient="vert"/>
        <p:sndAc>
          <p:stSnd loop="1">
            <p:snd r:embed="rId3" name="Variadas.wav"/>
          </p:stSnd>
        </p:sndAc>
      </p:transition>
    </mc:Choice>
    <mc:Fallback>
      <p:transition spd="slow" advTm="30000">
        <p:split orient="vert"/>
        <p:sndAc>
          <p:stSnd loop="1">
            <p:snd r:embed="rId3" name="Variadas.wav"/>
          </p:stSnd>
        </p:sndAc>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xit" presetSubtype="4" fill="hold" nodeType="withEffect">
                                  <p:stCondLst>
                                    <p:cond delay="0"/>
                                  </p:stCondLst>
                                  <p:childTnLst>
                                    <p:anim calcmode="lin" valueType="num">
                                      <p:cBhvr additive="base">
                                        <p:cTn id="6" dur="5000"/>
                                        <p:tgtEl>
                                          <p:spTgt spid="10"/>
                                        </p:tgtEl>
                                        <p:attrNameLst>
                                          <p:attrName>ppt_x</p:attrName>
                                        </p:attrNameLst>
                                      </p:cBhvr>
                                      <p:tavLst>
                                        <p:tav tm="0">
                                          <p:val>
                                            <p:strVal val="ppt_x"/>
                                          </p:val>
                                        </p:tav>
                                        <p:tav tm="100000">
                                          <p:val>
                                            <p:strVal val="ppt_x"/>
                                          </p:val>
                                        </p:tav>
                                      </p:tavLst>
                                    </p:anim>
                                    <p:anim calcmode="lin" valueType="num">
                                      <p:cBhvr additive="base">
                                        <p:cTn id="7" dur="5000"/>
                                        <p:tgtEl>
                                          <p:spTgt spid="10"/>
                                        </p:tgtEl>
                                        <p:attrNameLst>
                                          <p:attrName>ppt_y</p:attrName>
                                        </p:attrNameLst>
                                      </p:cBhvr>
                                      <p:tavLst>
                                        <p:tav tm="0">
                                          <p:val>
                                            <p:strVal val="ppt_y"/>
                                          </p:val>
                                        </p:tav>
                                        <p:tav tm="100000">
                                          <p:val>
                                            <p:strVal val="1+ppt_h/2"/>
                                          </p:val>
                                        </p:tav>
                                      </p:tavLst>
                                    </p:anim>
                                    <p:set>
                                      <p:cBhvr>
                                        <p:cTn id="8" dur="1" fill="hold">
                                          <p:stCondLst>
                                            <p:cond delay="4999"/>
                                          </p:stCondLst>
                                        </p:cTn>
                                        <p:tgtEl>
                                          <p:spTgt spid="10"/>
                                        </p:tgtEl>
                                        <p:attrNameLst>
                                          <p:attrName>style.visibility</p:attrName>
                                        </p:attrNameLst>
                                      </p:cBhvr>
                                      <p:to>
                                        <p:strVal val="hidden"/>
                                      </p:to>
                                    </p:set>
                                  </p:childTnLst>
                                </p:cTn>
                              </p:par>
                              <p:par>
                                <p:cTn id="9" presetID="2" presetClass="exit" presetSubtype="4" fill="hold" nodeType="withEffect">
                                  <p:stCondLst>
                                    <p:cond delay="0"/>
                                  </p:stCondLst>
                                  <p:childTnLst>
                                    <p:anim calcmode="lin" valueType="num">
                                      <p:cBhvr additive="base">
                                        <p:cTn id="10" dur="5000"/>
                                        <p:tgtEl>
                                          <p:spTgt spid="11"/>
                                        </p:tgtEl>
                                        <p:attrNameLst>
                                          <p:attrName>ppt_x</p:attrName>
                                        </p:attrNameLst>
                                      </p:cBhvr>
                                      <p:tavLst>
                                        <p:tav tm="0">
                                          <p:val>
                                            <p:strVal val="ppt_x"/>
                                          </p:val>
                                        </p:tav>
                                        <p:tav tm="100000">
                                          <p:val>
                                            <p:strVal val="ppt_x"/>
                                          </p:val>
                                        </p:tav>
                                      </p:tavLst>
                                    </p:anim>
                                    <p:anim calcmode="lin" valueType="num">
                                      <p:cBhvr additive="base">
                                        <p:cTn id="11" dur="5000"/>
                                        <p:tgtEl>
                                          <p:spTgt spid="11"/>
                                        </p:tgtEl>
                                        <p:attrNameLst>
                                          <p:attrName>ppt_y</p:attrName>
                                        </p:attrNameLst>
                                      </p:cBhvr>
                                      <p:tavLst>
                                        <p:tav tm="0">
                                          <p:val>
                                            <p:strVal val="ppt_y"/>
                                          </p:val>
                                        </p:tav>
                                        <p:tav tm="100000">
                                          <p:val>
                                            <p:strVal val="1+ppt_h/2"/>
                                          </p:val>
                                        </p:tav>
                                      </p:tavLst>
                                    </p:anim>
                                    <p:set>
                                      <p:cBhvr>
                                        <p:cTn id="12" dur="1" fill="hold">
                                          <p:stCondLst>
                                            <p:cond delay="4999"/>
                                          </p:stCondLst>
                                        </p:cTn>
                                        <p:tgtEl>
                                          <p:spTgt spid="11"/>
                                        </p:tgtEl>
                                        <p:attrNameLst>
                                          <p:attrName>style.visibility</p:attrName>
                                        </p:attrNameLst>
                                      </p:cBhvr>
                                      <p:to>
                                        <p:strVal val="hidden"/>
                                      </p:to>
                                    </p:set>
                                  </p:childTnLst>
                                </p:cTn>
                              </p:par>
                              <p:par>
                                <p:cTn id="13" presetID="2" presetClass="exit" presetSubtype="1" fill="hold" nodeType="withEffect">
                                  <p:stCondLst>
                                    <p:cond delay="0"/>
                                  </p:stCondLst>
                                  <p:childTnLst>
                                    <p:anim calcmode="lin" valueType="num">
                                      <p:cBhvr additive="base">
                                        <p:cTn id="14" dur="5000"/>
                                        <p:tgtEl>
                                          <p:spTgt spid="12"/>
                                        </p:tgtEl>
                                        <p:attrNameLst>
                                          <p:attrName>ppt_x</p:attrName>
                                        </p:attrNameLst>
                                      </p:cBhvr>
                                      <p:tavLst>
                                        <p:tav tm="0">
                                          <p:val>
                                            <p:strVal val="ppt_x"/>
                                          </p:val>
                                        </p:tav>
                                        <p:tav tm="100000">
                                          <p:val>
                                            <p:strVal val="ppt_x"/>
                                          </p:val>
                                        </p:tav>
                                      </p:tavLst>
                                    </p:anim>
                                    <p:anim calcmode="lin" valueType="num">
                                      <p:cBhvr additive="base">
                                        <p:cTn id="15" dur="5000"/>
                                        <p:tgtEl>
                                          <p:spTgt spid="12"/>
                                        </p:tgtEl>
                                        <p:attrNameLst>
                                          <p:attrName>ppt_y</p:attrName>
                                        </p:attrNameLst>
                                      </p:cBhvr>
                                      <p:tavLst>
                                        <p:tav tm="0">
                                          <p:val>
                                            <p:strVal val="ppt_y"/>
                                          </p:val>
                                        </p:tav>
                                        <p:tav tm="100000">
                                          <p:val>
                                            <p:strVal val="0-ppt_h/2"/>
                                          </p:val>
                                        </p:tav>
                                      </p:tavLst>
                                    </p:anim>
                                    <p:set>
                                      <p:cBhvr>
                                        <p:cTn id="16" dur="1" fill="hold">
                                          <p:stCondLst>
                                            <p:cond delay="4999"/>
                                          </p:stCondLst>
                                        </p:cTn>
                                        <p:tgtEl>
                                          <p:spTgt spid="12"/>
                                        </p:tgtEl>
                                        <p:attrNameLst>
                                          <p:attrName>style.visibility</p:attrName>
                                        </p:attrNameLst>
                                      </p:cBhvr>
                                      <p:to>
                                        <p:strVal val="hidden"/>
                                      </p:to>
                                    </p:set>
                                  </p:childTnLst>
                                </p:cTn>
                              </p:par>
                              <p:par>
                                <p:cTn id="17" presetID="2" presetClass="exit" presetSubtype="1" fill="hold" nodeType="withEffect">
                                  <p:stCondLst>
                                    <p:cond delay="0"/>
                                  </p:stCondLst>
                                  <p:childTnLst>
                                    <p:anim calcmode="lin" valueType="num">
                                      <p:cBhvr additive="base">
                                        <p:cTn id="18" dur="5000"/>
                                        <p:tgtEl>
                                          <p:spTgt spid="13"/>
                                        </p:tgtEl>
                                        <p:attrNameLst>
                                          <p:attrName>ppt_x</p:attrName>
                                        </p:attrNameLst>
                                      </p:cBhvr>
                                      <p:tavLst>
                                        <p:tav tm="0">
                                          <p:val>
                                            <p:strVal val="ppt_x"/>
                                          </p:val>
                                        </p:tav>
                                        <p:tav tm="100000">
                                          <p:val>
                                            <p:strVal val="ppt_x"/>
                                          </p:val>
                                        </p:tav>
                                      </p:tavLst>
                                    </p:anim>
                                    <p:anim calcmode="lin" valueType="num">
                                      <p:cBhvr additive="base">
                                        <p:cTn id="19" dur="5000"/>
                                        <p:tgtEl>
                                          <p:spTgt spid="13"/>
                                        </p:tgtEl>
                                        <p:attrNameLst>
                                          <p:attrName>ppt_y</p:attrName>
                                        </p:attrNameLst>
                                      </p:cBhvr>
                                      <p:tavLst>
                                        <p:tav tm="0">
                                          <p:val>
                                            <p:strVal val="ppt_y"/>
                                          </p:val>
                                        </p:tav>
                                        <p:tav tm="100000">
                                          <p:val>
                                            <p:strVal val="0-ppt_h/2"/>
                                          </p:val>
                                        </p:tav>
                                      </p:tavLst>
                                    </p:anim>
                                    <p:set>
                                      <p:cBhvr>
                                        <p:cTn id="20" dur="1" fill="hold">
                                          <p:stCondLst>
                                            <p:cond delay="4999"/>
                                          </p:stCondLst>
                                        </p:cTn>
                                        <p:tgtEl>
                                          <p:spTgt spid="13"/>
                                        </p:tgtEl>
                                        <p:attrNameLst>
                                          <p:attrName>style.visibility</p:attrName>
                                        </p:attrNameLst>
                                      </p:cBhvr>
                                      <p:to>
                                        <p:strVal val="hidden"/>
                                      </p:to>
                                    </p:set>
                                  </p:childTnLst>
                                </p:cTn>
                              </p:par>
                              <p:par>
                                <p:cTn id="21" presetID="2" presetClass="exit" presetSubtype="8" fill="hold" nodeType="withEffect">
                                  <p:stCondLst>
                                    <p:cond delay="0"/>
                                  </p:stCondLst>
                                  <p:childTnLst>
                                    <p:anim calcmode="lin" valueType="num">
                                      <p:cBhvr additive="base">
                                        <p:cTn id="22" dur="5000"/>
                                        <p:tgtEl>
                                          <p:spTgt spid="7"/>
                                        </p:tgtEl>
                                        <p:attrNameLst>
                                          <p:attrName>ppt_x</p:attrName>
                                        </p:attrNameLst>
                                      </p:cBhvr>
                                      <p:tavLst>
                                        <p:tav tm="0">
                                          <p:val>
                                            <p:strVal val="ppt_x"/>
                                          </p:val>
                                        </p:tav>
                                        <p:tav tm="100000">
                                          <p:val>
                                            <p:strVal val="0-ppt_w/2"/>
                                          </p:val>
                                        </p:tav>
                                      </p:tavLst>
                                    </p:anim>
                                    <p:anim calcmode="lin" valueType="num">
                                      <p:cBhvr additive="base">
                                        <p:cTn id="23" dur="5000"/>
                                        <p:tgtEl>
                                          <p:spTgt spid="7"/>
                                        </p:tgtEl>
                                        <p:attrNameLst>
                                          <p:attrName>ppt_y</p:attrName>
                                        </p:attrNameLst>
                                      </p:cBhvr>
                                      <p:tavLst>
                                        <p:tav tm="0">
                                          <p:val>
                                            <p:strVal val="ppt_y"/>
                                          </p:val>
                                        </p:tav>
                                        <p:tav tm="100000">
                                          <p:val>
                                            <p:strVal val="ppt_y"/>
                                          </p:val>
                                        </p:tav>
                                      </p:tavLst>
                                    </p:anim>
                                    <p:set>
                                      <p:cBhvr>
                                        <p:cTn id="24" dur="1" fill="hold">
                                          <p:stCondLst>
                                            <p:cond delay="4999"/>
                                          </p:stCondLst>
                                        </p:cTn>
                                        <p:tgtEl>
                                          <p:spTgt spid="7"/>
                                        </p:tgtEl>
                                        <p:attrNameLst>
                                          <p:attrName>style.visibility</p:attrName>
                                        </p:attrNameLst>
                                      </p:cBhvr>
                                      <p:to>
                                        <p:strVal val="hidden"/>
                                      </p:to>
                                    </p:set>
                                  </p:childTnLst>
                                </p:cTn>
                              </p:par>
                              <p:par>
                                <p:cTn id="25" presetID="2" presetClass="exit" presetSubtype="8" fill="hold" nodeType="withEffect">
                                  <p:stCondLst>
                                    <p:cond delay="0"/>
                                  </p:stCondLst>
                                  <p:childTnLst>
                                    <p:anim calcmode="lin" valueType="num">
                                      <p:cBhvr additive="base">
                                        <p:cTn id="26" dur="5000"/>
                                        <p:tgtEl>
                                          <p:spTgt spid="6"/>
                                        </p:tgtEl>
                                        <p:attrNameLst>
                                          <p:attrName>ppt_x</p:attrName>
                                        </p:attrNameLst>
                                      </p:cBhvr>
                                      <p:tavLst>
                                        <p:tav tm="0">
                                          <p:val>
                                            <p:strVal val="ppt_x"/>
                                          </p:val>
                                        </p:tav>
                                        <p:tav tm="100000">
                                          <p:val>
                                            <p:strVal val="0-ppt_w/2"/>
                                          </p:val>
                                        </p:tav>
                                      </p:tavLst>
                                    </p:anim>
                                    <p:anim calcmode="lin" valueType="num">
                                      <p:cBhvr additive="base">
                                        <p:cTn id="27" dur="5000"/>
                                        <p:tgtEl>
                                          <p:spTgt spid="6"/>
                                        </p:tgtEl>
                                        <p:attrNameLst>
                                          <p:attrName>ppt_y</p:attrName>
                                        </p:attrNameLst>
                                      </p:cBhvr>
                                      <p:tavLst>
                                        <p:tav tm="0">
                                          <p:val>
                                            <p:strVal val="ppt_y"/>
                                          </p:val>
                                        </p:tav>
                                        <p:tav tm="100000">
                                          <p:val>
                                            <p:strVal val="ppt_y"/>
                                          </p:val>
                                        </p:tav>
                                      </p:tavLst>
                                    </p:anim>
                                    <p:set>
                                      <p:cBhvr>
                                        <p:cTn id="28" dur="1" fill="hold">
                                          <p:stCondLst>
                                            <p:cond delay="4999"/>
                                          </p:stCondLst>
                                        </p:cTn>
                                        <p:tgtEl>
                                          <p:spTgt spid="6"/>
                                        </p:tgtEl>
                                        <p:attrNameLst>
                                          <p:attrName>style.visibility</p:attrName>
                                        </p:attrNameLst>
                                      </p:cBhvr>
                                      <p:to>
                                        <p:strVal val="hidden"/>
                                      </p:to>
                                    </p:set>
                                  </p:childTnLst>
                                </p:cTn>
                              </p:par>
                              <p:par>
                                <p:cTn id="29" presetID="2" presetClass="exit" presetSubtype="2" fill="hold" nodeType="withEffect">
                                  <p:stCondLst>
                                    <p:cond delay="0"/>
                                  </p:stCondLst>
                                  <p:childTnLst>
                                    <p:anim calcmode="lin" valueType="num">
                                      <p:cBhvr additive="base">
                                        <p:cTn id="30" dur="5000"/>
                                        <p:tgtEl>
                                          <p:spTgt spid="8"/>
                                        </p:tgtEl>
                                        <p:attrNameLst>
                                          <p:attrName>ppt_x</p:attrName>
                                        </p:attrNameLst>
                                      </p:cBhvr>
                                      <p:tavLst>
                                        <p:tav tm="0">
                                          <p:val>
                                            <p:strVal val="ppt_x"/>
                                          </p:val>
                                        </p:tav>
                                        <p:tav tm="100000">
                                          <p:val>
                                            <p:strVal val="1+ppt_w/2"/>
                                          </p:val>
                                        </p:tav>
                                      </p:tavLst>
                                    </p:anim>
                                    <p:anim calcmode="lin" valueType="num">
                                      <p:cBhvr additive="base">
                                        <p:cTn id="31" dur="5000"/>
                                        <p:tgtEl>
                                          <p:spTgt spid="8"/>
                                        </p:tgtEl>
                                        <p:attrNameLst>
                                          <p:attrName>ppt_y</p:attrName>
                                        </p:attrNameLst>
                                      </p:cBhvr>
                                      <p:tavLst>
                                        <p:tav tm="0">
                                          <p:val>
                                            <p:strVal val="ppt_y"/>
                                          </p:val>
                                        </p:tav>
                                        <p:tav tm="100000">
                                          <p:val>
                                            <p:strVal val="ppt_y"/>
                                          </p:val>
                                        </p:tav>
                                      </p:tavLst>
                                    </p:anim>
                                    <p:set>
                                      <p:cBhvr>
                                        <p:cTn id="32" dur="1" fill="hold">
                                          <p:stCondLst>
                                            <p:cond delay="4999"/>
                                          </p:stCondLst>
                                        </p:cTn>
                                        <p:tgtEl>
                                          <p:spTgt spid="8"/>
                                        </p:tgtEl>
                                        <p:attrNameLst>
                                          <p:attrName>style.visibility</p:attrName>
                                        </p:attrNameLst>
                                      </p:cBhvr>
                                      <p:to>
                                        <p:strVal val="hidden"/>
                                      </p:to>
                                    </p:set>
                                  </p:childTnLst>
                                </p:cTn>
                              </p:par>
                              <p:par>
                                <p:cTn id="33" presetID="2" presetClass="exit" presetSubtype="2" fill="hold" nodeType="withEffect">
                                  <p:stCondLst>
                                    <p:cond delay="0"/>
                                  </p:stCondLst>
                                  <p:childTnLst>
                                    <p:anim calcmode="lin" valueType="num">
                                      <p:cBhvr additive="base">
                                        <p:cTn id="34" dur="5000"/>
                                        <p:tgtEl>
                                          <p:spTgt spid="9"/>
                                        </p:tgtEl>
                                        <p:attrNameLst>
                                          <p:attrName>ppt_x</p:attrName>
                                        </p:attrNameLst>
                                      </p:cBhvr>
                                      <p:tavLst>
                                        <p:tav tm="0">
                                          <p:val>
                                            <p:strVal val="ppt_x"/>
                                          </p:val>
                                        </p:tav>
                                        <p:tav tm="100000">
                                          <p:val>
                                            <p:strVal val="1+ppt_w/2"/>
                                          </p:val>
                                        </p:tav>
                                      </p:tavLst>
                                    </p:anim>
                                    <p:anim calcmode="lin" valueType="num">
                                      <p:cBhvr additive="base">
                                        <p:cTn id="35" dur="5000"/>
                                        <p:tgtEl>
                                          <p:spTgt spid="9"/>
                                        </p:tgtEl>
                                        <p:attrNameLst>
                                          <p:attrName>ppt_y</p:attrName>
                                        </p:attrNameLst>
                                      </p:cBhvr>
                                      <p:tavLst>
                                        <p:tav tm="0">
                                          <p:val>
                                            <p:strVal val="ppt_y"/>
                                          </p:val>
                                        </p:tav>
                                        <p:tav tm="100000">
                                          <p:val>
                                            <p:strVal val="ppt_y"/>
                                          </p:val>
                                        </p:tav>
                                      </p:tavLst>
                                    </p:anim>
                                    <p:set>
                                      <p:cBhvr>
                                        <p:cTn id="36" dur="1" fill="hold">
                                          <p:stCondLst>
                                            <p:cond delay="4999"/>
                                          </p:stCondLst>
                                        </p:cTn>
                                        <p:tgtEl>
                                          <p:spTgt spid="9"/>
                                        </p:tgtEl>
                                        <p:attrNameLst>
                                          <p:attrName>style.visibility</p:attrName>
                                        </p:attrNameLst>
                                      </p:cBhvr>
                                      <p:to>
                                        <p:strVal val="hidden"/>
                                      </p:to>
                                    </p:set>
                                  </p:childTnLst>
                                </p:cTn>
                              </p:par>
                              <p:par>
                                <p:cTn id="37" presetID="8" presetClass="entr" presetSubtype="32" fill="hold" nodeType="withEffect">
                                  <p:stCondLst>
                                    <p:cond delay="500"/>
                                  </p:stCondLst>
                                  <p:childTnLst>
                                    <p:set>
                                      <p:cBhvr>
                                        <p:cTn id="38" dur="1" fill="hold">
                                          <p:stCondLst>
                                            <p:cond delay="0"/>
                                          </p:stCondLst>
                                        </p:cTn>
                                        <p:tgtEl>
                                          <p:spTgt spid="3"/>
                                        </p:tgtEl>
                                        <p:attrNameLst>
                                          <p:attrName>style.visibility</p:attrName>
                                        </p:attrNameLst>
                                      </p:cBhvr>
                                      <p:to>
                                        <p:strVal val="visible"/>
                                      </p:to>
                                    </p:set>
                                    <p:animEffect transition="in" filter="diamond(out)">
                                      <p:cBhvr>
                                        <p:cTn id="39" dur="5000"/>
                                        <p:tgtEl>
                                          <p:spTgt spid="3"/>
                                        </p:tgtEl>
                                      </p:cBhvr>
                                    </p:animEffect>
                                  </p:childTnLst>
                                </p:cTn>
                              </p:par>
                              <p:par>
                                <p:cTn id="40" presetID="23" presetClass="entr" presetSubtype="288" fill="hold" nodeType="withEffect">
                                  <p:stCondLst>
                                    <p:cond delay="500"/>
                                  </p:stCondLst>
                                  <p:childTnLst>
                                    <p:set>
                                      <p:cBhvr>
                                        <p:cTn id="41" dur="1" fill="hold">
                                          <p:stCondLst>
                                            <p:cond delay="0"/>
                                          </p:stCondLst>
                                        </p:cTn>
                                        <p:tgtEl>
                                          <p:spTgt spid="3"/>
                                        </p:tgtEl>
                                        <p:attrNameLst>
                                          <p:attrName>style.visibility</p:attrName>
                                        </p:attrNameLst>
                                      </p:cBhvr>
                                      <p:to>
                                        <p:strVal val="visible"/>
                                      </p:to>
                                    </p:set>
                                    <p:anim calcmode="lin" valueType="num">
                                      <p:cBhvr>
                                        <p:cTn id="42" dur="5000" fill="hold"/>
                                        <p:tgtEl>
                                          <p:spTgt spid="3"/>
                                        </p:tgtEl>
                                        <p:attrNameLst>
                                          <p:attrName>ppt_w</p:attrName>
                                        </p:attrNameLst>
                                      </p:cBhvr>
                                      <p:tavLst>
                                        <p:tav tm="0">
                                          <p:val>
                                            <p:strVal val="4/3*#ppt_w"/>
                                          </p:val>
                                        </p:tav>
                                        <p:tav tm="100000">
                                          <p:val>
                                            <p:strVal val="#ppt_w"/>
                                          </p:val>
                                        </p:tav>
                                      </p:tavLst>
                                    </p:anim>
                                    <p:anim calcmode="lin" valueType="num">
                                      <p:cBhvr>
                                        <p:cTn id="43" dur="5000" fill="hold"/>
                                        <p:tgtEl>
                                          <p:spTgt spid="3"/>
                                        </p:tgtEl>
                                        <p:attrNameLst>
                                          <p:attrName>ppt_h</p:attrName>
                                        </p:attrNameLst>
                                      </p:cBhvr>
                                      <p:tavLst>
                                        <p:tav tm="0">
                                          <p:val>
                                            <p:strVal val="4/3*#ppt_h"/>
                                          </p:val>
                                        </p:tav>
                                        <p:tav tm="100000">
                                          <p:val>
                                            <p:strVal val="#ppt_h"/>
                                          </p:val>
                                        </p:tav>
                                      </p:tavLst>
                                    </p:anim>
                                  </p:childTnLst>
                                </p:cTn>
                              </p:par>
                            </p:childTnLst>
                          </p:cTn>
                        </p:par>
                        <p:par>
                          <p:cTn id="44" fill="hold">
                            <p:stCondLst>
                              <p:cond delay="5500"/>
                            </p:stCondLst>
                            <p:childTnLst>
                              <p:par>
                                <p:cTn id="45" presetID="23" presetClass="entr" presetSubtype="16" fill="hold" grpId="0" nodeType="afterEffect">
                                  <p:stCondLst>
                                    <p:cond delay="0"/>
                                  </p:stCondLst>
                                  <p:childTnLst>
                                    <p:set>
                                      <p:cBhvr>
                                        <p:cTn id="46" dur="1" fill="hold">
                                          <p:stCondLst>
                                            <p:cond delay="0"/>
                                          </p:stCondLst>
                                        </p:cTn>
                                        <p:tgtEl>
                                          <p:spTgt spid="15"/>
                                        </p:tgtEl>
                                        <p:attrNameLst>
                                          <p:attrName>style.visibility</p:attrName>
                                        </p:attrNameLst>
                                      </p:cBhvr>
                                      <p:to>
                                        <p:strVal val="visible"/>
                                      </p:to>
                                    </p:set>
                                    <p:anim calcmode="lin" valueType="num">
                                      <p:cBhvr>
                                        <p:cTn id="47" dur="2000" fill="hold"/>
                                        <p:tgtEl>
                                          <p:spTgt spid="15"/>
                                        </p:tgtEl>
                                        <p:attrNameLst>
                                          <p:attrName>ppt_w</p:attrName>
                                        </p:attrNameLst>
                                      </p:cBhvr>
                                      <p:tavLst>
                                        <p:tav tm="0">
                                          <p:val>
                                            <p:fltVal val="0"/>
                                          </p:val>
                                        </p:tav>
                                        <p:tav tm="100000">
                                          <p:val>
                                            <p:strVal val="#ppt_w"/>
                                          </p:val>
                                        </p:tav>
                                      </p:tavLst>
                                    </p:anim>
                                    <p:anim calcmode="lin" valueType="num">
                                      <p:cBhvr>
                                        <p:cTn id="48" dur="2000" fill="hold"/>
                                        <p:tgtEl>
                                          <p:spTgt spid="15"/>
                                        </p:tgtEl>
                                        <p:attrNameLst>
                                          <p:attrName>ppt_h</p:attrName>
                                        </p:attrNameLst>
                                      </p:cBhvr>
                                      <p:tavLst>
                                        <p:tav tm="0">
                                          <p:val>
                                            <p:fltVal val="0"/>
                                          </p:val>
                                        </p:tav>
                                        <p:tav tm="100000">
                                          <p:val>
                                            <p:strVal val="#ppt_h"/>
                                          </p:val>
                                        </p:tav>
                                      </p:tavLst>
                                    </p:anim>
                                  </p:childTnLst>
                                </p:cTn>
                              </p:par>
                            </p:childTnLst>
                          </p:cTn>
                        </p:par>
                        <p:par>
                          <p:cTn id="49" fill="hold">
                            <p:stCondLst>
                              <p:cond delay="7500"/>
                            </p:stCondLst>
                            <p:childTnLst>
                              <p:par>
                                <p:cTn id="50" presetID="40" presetClass="entr" presetSubtype="0" fill="hold" grpId="0" nodeType="afterEffect">
                                  <p:stCondLst>
                                    <p:cond delay="500"/>
                                  </p:stCondLst>
                                  <p:iterate type="lt">
                                    <p:tmPct val="10000"/>
                                  </p:iterate>
                                  <p:childTnLst>
                                    <p:set>
                                      <p:cBhvr>
                                        <p:cTn id="51" dur="1" fill="hold">
                                          <p:stCondLst>
                                            <p:cond delay="0"/>
                                          </p:stCondLst>
                                        </p:cTn>
                                        <p:tgtEl>
                                          <p:spTgt spid="16"/>
                                        </p:tgtEl>
                                        <p:attrNameLst>
                                          <p:attrName>style.visibility</p:attrName>
                                        </p:attrNameLst>
                                      </p:cBhvr>
                                      <p:to>
                                        <p:strVal val="visible"/>
                                      </p:to>
                                    </p:set>
                                    <p:animEffect transition="in" filter="fade">
                                      <p:cBhvr>
                                        <p:cTn id="52" dur="1000"/>
                                        <p:tgtEl>
                                          <p:spTgt spid="16"/>
                                        </p:tgtEl>
                                      </p:cBhvr>
                                    </p:animEffect>
                                    <p:anim calcmode="lin" valueType="num">
                                      <p:cBhvr>
                                        <p:cTn id="53" dur="1000" fill="hold"/>
                                        <p:tgtEl>
                                          <p:spTgt spid="16"/>
                                        </p:tgtEl>
                                        <p:attrNameLst>
                                          <p:attrName>ppt_x</p:attrName>
                                        </p:attrNameLst>
                                      </p:cBhvr>
                                      <p:tavLst>
                                        <p:tav tm="0">
                                          <p:val>
                                            <p:strVal val="#ppt_x-.1"/>
                                          </p:val>
                                        </p:tav>
                                        <p:tav tm="100000">
                                          <p:val>
                                            <p:strVal val="#ppt_x"/>
                                          </p:val>
                                        </p:tav>
                                      </p:tavLst>
                                    </p:anim>
                                    <p:anim calcmode="lin" valueType="num">
                                      <p:cBhvr>
                                        <p:cTn id="54"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6"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8 Imagen" descr="Geese_Birds_Wings_Snow_451304"/>
          <p:cNvPicPr>
            <a:picLocks noGrp="1" noChangeAspect="1"/>
          </p:cNvPicPr>
          <p:nvPr isPhoto="1"/>
        </p:nvPicPr>
        <p:blipFill>
          <a:blip r:embed="rId3" cstate="print"/>
          <a:stretch>
            <a:fillRect/>
          </a:stretch>
        </p:blipFill>
        <p:spPr bwMode="auto">
          <a:xfrm>
            <a:off x="0" y="0"/>
            <a:ext cx="9144000" cy="5715000"/>
          </a:xfrm>
          <a:prstGeom prst="rect">
            <a:avLst/>
          </a:prstGeom>
          <a:noFill/>
          <a:ln w="9525">
            <a:noFill/>
            <a:miter lim="800000"/>
            <a:headEnd/>
            <a:tailEnd/>
          </a:ln>
        </p:spPr>
      </p:pic>
      <p:sp>
        <p:nvSpPr>
          <p:cNvPr id="3" name="2 Rectángulo"/>
          <p:cNvSpPr/>
          <p:nvPr/>
        </p:nvSpPr>
        <p:spPr>
          <a:xfrm>
            <a:off x="0" y="0"/>
            <a:ext cx="4572000" cy="2857500"/>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srgbClr val="FFFFFF"/>
              </a:solidFill>
            </a:endParaRPr>
          </a:p>
        </p:txBody>
      </p:sp>
      <p:sp>
        <p:nvSpPr>
          <p:cNvPr id="4" name="3 Rectángulo"/>
          <p:cNvSpPr/>
          <p:nvPr/>
        </p:nvSpPr>
        <p:spPr>
          <a:xfrm>
            <a:off x="0" y="2857500"/>
            <a:ext cx="4572000" cy="2857500"/>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srgbClr val="FFFFFF"/>
              </a:solidFill>
            </a:endParaRPr>
          </a:p>
        </p:txBody>
      </p:sp>
      <p:sp>
        <p:nvSpPr>
          <p:cNvPr id="5" name="4 Rectángulo"/>
          <p:cNvSpPr/>
          <p:nvPr/>
        </p:nvSpPr>
        <p:spPr>
          <a:xfrm>
            <a:off x="4572000" y="0"/>
            <a:ext cx="4572000" cy="2857500"/>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srgbClr val="FFFFFF"/>
              </a:solidFill>
            </a:endParaRPr>
          </a:p>
        </p:txBody>
      </p:sp>
      <p:sp>
        <p:nvSpPr>
          <p:cNvPr id="6" name="5 Rectángulo"/>
          <p:cNvSpPr/>
          <p:nvPr/>
        </p:nvSpPr>
        <p:spPr>
          <a:xfrm>
            <a:off x="4572000" y="2857500"/>
            <a:ext cx="4572000" cy="2857500"/>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srgbClr val="FFFFFF"/>
              </a:solidFill>
            </a:endParaRPr>
          </a:p>
        </p:txBody>
      </p:sp>
      <p:sp>
        <p:nvSpPr>
          <p:cNvPr id="8" name="7 CuadroTexto"/>
          <p:cNvSpPr txBox="1"/>
          <p:nvPr/>
        </p:nvSpPr>
        <p:spPr>
          <a:xfrm>
            <a:off x="285720" y="4357698"/>
            <a:ext cx="864399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Habilidoso y con fama de gran líder militar, el propio Filipo consigue ser proclamado rey sólo unos años después, en el 357 A.C. El nuevo monarca contrae matrimonio con la hija del rey </a:t>
            </a:r>
            <a:r>
              <a:rPr lang="es-ES" i="1" dirty="0" err="1" smtClean="0">
                <a:effectLst>
                  <a:glow rad="101600">
                    <a:srgbClr val="C00000">
                      <a:alpha val="60000"/>
                    </a:srgbClr>
                  </a:glow>
                  <a:outerShdw blurRad="38100" dist="38100" dir="2700000" algn="tl">
                    <a:srgbClr val="000000">
                      <a:alpha val="43137"/>
                    </a:srgbClr>
                  </a:outerShdw>
                </a:effectLst>
              </a:rPr>
              <a:t>Neoptolomeo</a:t>
            </a:r>
            <a:r>
              <a:rPr lang="es-ES" i="1" dirty="0" smtClean="0">
                <a:effectLst>
                  <a:glow rad="101600">
                    <a:srgbClr val="C00000">
                      <a:alpha val="60000"/>
                    </a:srgbClr>
                  </a:glow>
                  <a:outerShdw blurRad="38100" dist="38100" dir="2700000" algn="tl">
                    <a:srgbClr val="000000">
                      <a:alpha val="43137"/>
                    </a:srgbClr>
                  </a:outerShdw>
                </a:effectLst>
              </a:rPr>
              <a:t> de </a:t>
            </a:r>
            <a:r>
              <a:rPr lang="es-ES" i="1" dirty="0" err="1" smtClean="0">
                <a:effectLst>
                  <a:glow rad="101600">
                    <a:srgbClr val="C00000">
                      <a:alpha val="60000"/>
                    </a:srgbClr>
                  </a:glow>
                  <a:outerShdw blurRad="38100" dist="38100" dir="2700000" algn="tl">
                    <a:srgbClr val="000000">
                      <a:alpha val="43137"/>
                    </a:srgbClr>
                  </a:outerShdw>
                </a:effectLst>
              </a:rPr>
              <a:t>Épiro</a:t>
            </a:r>
            <a:r>
              <a:rPr lang="es-ES" i="1" dirty="0" smtClean="0">
                <a:effectLst>
                  <a:glow rad="101600">
                    <a:srgbClr val="C00000">
                      <a:alpha val="60000"/>
                    </a:srgbClr>
                  </a:glow>
                  <a:outerShdw blurRad="38100" dist="38100" dir="2700000" algn="tl">
                    <a:srgbClr val="000000">
                      <a:alpha val="43137"/>
                    </a:srgbClr>
                  </a:outerShdw>
                </a:effectLst>
              </a:rPr>
              <a:t>, la princesa Olimpia, con la que tuvo dos hijos: Cleopatra y Alejandro.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2000">
        <p:wipe/>
      </p:transition>
    </mc:Choice>
    <mc:Fallback xmlns="">
      <p:transition spd="slow" advTm="32000">
        <p:wip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16" fill="hold" grpId="0" nodeType="withEffect">
                                  <p:stCondLst>
                                    <p:cond delay="0"/>
                                  </p:stCondLst>
                                  <p:childTnLst>
                                    <p:animEffect transition="out" filter="diamond(in)">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par>
                                <p:cTn id="8" presetID="8" presetClass="exit" presetSubtype="16" fill="hold" grpId="0" nodeType="withEffect">
                                  <p:stCondLst>
                                    <p:cond delay="0"/>
                                  </p:stCondLst>
                                  <p:childTnLst>
                                    <p:animEffect transition="out" filter="diamond(in)">
                                      <p:cBhvr>
                                        <p:cTn id="9" dur="5000"/>
                                        <p:tgtEl>
                                          <p:spTgt spid="4"/>
                                        </p:tgtEl>
                                      </p:cBhvr>
                                    </p:animEffect>
                                    <p:set>
                                      <p:cBhvr>
                                        <p:cTn id="10" dur="1" fill="hold">
                                          <p:stCondLst>
                                            <p:cond delay="4999"/>
                                          </p:stCondLst>
                                        </p:cTn>
                                        <p:tgtEl>
                                          <p:spTgt spid="4"/>
                                        </p:tgtEl>
                                        <p:attrNameLst>
                                          <p:attrName>style.visibility</p:attrName>
                                        </p:attrNameLst>
                                      </p:cBhvr>
                                      <p:to>
                                        <p:strVal val="hidden"/>
                                      </p:to>
                                    </p:set>
                                  </p:childTnLst>
                                </p:cTn>
                              </p:par>
                              <p:par>
                                <p:cTn id="11" presetID="8" presetClass="exit" presetSubtype="16" fill="hold" grpId="0" nodeType="withEffect">
                                  <p:stCondLst>
                                    <p:cond delay="0"/>
                                  </p:stCondLst>
                                  <p:childTnLst>
                                    <p:animEffect transition="out" filter="diamond(in)">
                                      <p:cBhvr>
                                        <p:cTn id="12" dur="5000"/>
                                        <p:tgtEl>
                                          <p:spTgt spid="5"/>
                                        </p:tgtEl>
                                      </p:cBhvr>
                                    </p:animEffect>
                                    <p:set>
                                      <p:cBhvr>
                                        <p:cTn id="13" dur="1" fill="hold">
                                          <p:stCondLst>
                                            <p:cond delay="4999"/>
                                          </p:stCondLst>
                                        </p:cTn>
                                        <p:tgtEl>
                                          <p:spTgt spid="5"/>
                                        </p:tgtEl>
                                        <p:attrNameLst>
                                          <p:attrName>style.visibility</p:attrName>
                                        </p:attrNameLst>
                                      </p:cBhvr>
                                      <p:to>
                                        <p:strVal val="hidden"/>
                                      </p:to>
                                    </p:set>
                                  </p:childTnLst>
                                </p:cTn>
                              </p:par>
                              <p:par>
                                <p:cTn id="14" presetID="8" presetClass="exit" presetSubtype="16" fill="hold" grpId="0" nodeType="withEffect">
                                  <p:stCondLst>
                                    <p:cond delay="0"/>
                                  </p:stCondLst>
                                  <p:childTnLst>
                                    <p:animEffect transition="out" filter="diamond(in)">
                                      <p:cBhvr>
                                        <p:cTn id="15" dur="5000"/>
                                        <p:tgtEl>
                                          <p:spTgt spid="6"/>
                                        </p:tgtEl>
                                      </p:cBhvr>
                                    </p:animEffect>
                                    <p:set>
                                      <p:cBhvr>
                                        <p:cTn id="16" dur="1" fill="hold">
                                          <p:stCondLst>
                                            <p:cond delay="4999"/>
                                          </p:stCondLst>
                                        </p:cTn>
                                        <p:tgtEl>
                                          <p:spTgt spid="6"/>
                                        </p:tgtEl>
                                        <p:attrNameLst>
                                          <p:attrName>style.visibility</p:attrName>
                                        </p:attrNameLst>
                                      </p:cBhvr>
                                      <p:to>
                                        <p:strVal val="hidden"/>
                                      </p:to>
                                    </p:set>
                                  </p:childTnLst>
                                </p:cTn>
                              </p:par>
                              <p:par>
                                <p:cTn id="17" presetID="23" presetClass="entr" presetSubtype="16" fill="hold" nodeType="with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p:cTn id="19" dur="5000" fill="hold"/>
                                        <p:tgtEl>
                                          <p:spTgt spid="9"/>
                                        </p:tgtEl>
                                        <p:attrNameLst>
                                          <p:attrName>ppt_w</p:attrName>
                                        </p:attrNameLst>
                                      </p:cBhvr>
                                      <p:tavLst>
                                        <p:tav tm="0">
                                          <p:val>
                                            <p:fltVal val="0"/>
                                          </p:val>
                                        </p:tav>
                                        <p:tav tm="100000">
                                          <p:val>
                                            <p:strVal val="#ppt_w"/>
                                          </p:val>
                                        </p:tav>
                                      </p:tavLst>
                                    </p:anim>
                                    <p:anim calcmode="lin" valueType="num">
                                      <p:cBhvr>
                                        <p:cTn id="20" dur="5000" fill="hold"/>
                                        <p:tgtEl>
                                          <p:spTgt spid="9"/>
                                        </p:tgtEl>
                                        <p:attrNameLst>
                                          <p:attrName>ppt_h</p:attrName>
                                        </p:attrNameLst>
                                      </p:cBhvr>
                                      <p:tavLst>
                                        <p:tav tm="0">
                                          <p:val>
                                            <p:fltVal val="0"/>
                                          </p:val>
                                        </p:tav>
                                        <p:tav tm="100000">
                                          <p:val>
                                            <p:strVal val="#ppt_h"/>
                                          </p:val>
                                        </p:tav>
                                      </p:tavLst>
                                    </p:anim>
                                  </p:childTnLst>
                                </p:cTn>
                              </p:par>
                              <p:par>
                                <p:cTn id="21" presetID="4" presetClass="entr" presetSubtype="32" fill="hold" nodeType="withEffect">
                                  <p:stCondLst>
                                    <p:cond delay="0"/>
                                  </p:stCondLst>
                                  <p:childTnLst>
                                    <p:set>
                                      <p:cBhvr>
                                        <p:cTn id="22" dur="1" fill="hold">
                                          <p:stCondLst>
                                            <p:cond delay="0"/>
                                          </p:stCondLst>
                                        </p:cTn>
                                        <p:tgtEl>
                                          <p:spTgt spid="9"/>
                                        </p:tgtEl>
                                        <p:attrNameLst>
                                          <p:attrName>style.visibility</p:attrName>
                                        </p:attrNameLst>
                                      </p:cBhvr>
                                      <p:to>
                                        <p:strVal val="visible"/>
                                      </p:to>
                                    </p:set>
                                    <p:animEffect transition="in" filter="box(out)">
                                      <p:cBhvr>
                                        <p:cTn id="23" dur="5000"/>
                                        <p:tgtEl>
                                          <p:spTgt spid="9"/>
                                        </p:tgtEl>
                                      </p:cBhvr>
                                    </p:animEffect>
                                  </p:childTnLst>
                                </p:cTn>
                              </p:par>
                            </p:childTnLst>
                          </p:cTn>
                        </p:par>
                        <p:par>
                          <p:cTn id="24" fill="hold">
                            <p:stCondLst>
                              <p:cond delay="50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8"/>
                                        </p:tgtEl>
                                        <p:attrNameLst>
                                          <p:attrName>style.visibility</p:attrName>
                                        </p:attrNameLst>
                                      </p:cBhvr>
                                      <p:to>
                                        <p:strVal val="visible"/>
                                      </p:to>
                                    </p:set>
                                    <p:animEffect transition="in" filter="fade">
                                      <p:cBhvr>
                                        <p:cTn id="27" dur="1000"/>
                                        <p:tgtEl>
                                          <p:spTgt spid="8"/>
                                        </p:tgtEl>
                                      </p:cBhvr>
                                    </p:animEffect>
                                    <p:anim calcmode="lin" valueType="num">
                                      <p:cBhvr>
                                        <p:cTn id="28" dur="1000" fill="hold"/>
                                        <p:tgtEl>
                                          <p:spTgt spid="8"/>
                                        </p:tgtEl>
                                        <p:attrNameLst>
                                          <p:attrName>ppt_x</p:attrName>
                                        </p:attrNameLst>
                                      </p:cBhvr>
                                      <p:tavLst>
                                        <p:tav tm="0">
                                          <p:val>
                                            <p:strVal val="#ppt_x-.1"/>
                                          </p:val>
                                        </p:tav>
                                        <p:tav tm="100000">
                                          <p:val>
                                            <p:strVal val="#ppt_x"/>
                                          </p:val>
                                        </p:tav>
                                      </p:tavLst>
                                    </p:anim>
                                    <p:anim calcmode="lin" valueType="num">
                                      <p:cBhvr>
                                        <p:cTn id="29"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P spid="8" grpId="0"/>
    </p:bldLst>
  </p:timing>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6386" name="Picture 2" descr="E:\PPS  EXCLUSIVOS\- La vida nos enseña\Imágenes\337218+png.jpg"/>
          <p:cNvPicPr>
            <a:picLocks noChangeAspect="1" noChangeArrowheads="1"/>
          </p:cNvPicPr>
          <p:nvPr/>
        </p:nvPicPr>
        <p:blipFill>
          <a:blip r:embed="rId3" cstate="print"/>
          <a:stretch>
            <a:fillRect/>
          </a:stretch>
        </p:blipFill>
        <p:spPr bwMode="auto">
          <a:xfrm>
            <a:off x="-214346" y="0"/>
            <a:ext cx="9572692" cy="5715000"/>
          </a:xfrm>
          <a:prstGeom prst="rect">
            <a:avLst/>
          </a:prstGeom>
          <a:noFill/>
          <a:ln w="9525">
            <a:noFill/>
            <a:miter lim="800000"/>
            <a:headEnd/>
            <a:tailEnd/>
          </a:ln>
        </p:spPr>
      </p:pic>
      <p:sp>
        <p:nvSpPr>
          <p:cNvPr id="3" name="2 Rectángulo"/>
          <p:cNvSpPr/>
          <p:nvPr/>
        </p:nvSpPr>
        <p:spPr>
          <a:xfrm>
            <a:off x="0" y="0"/>
            <a:ext cx="9144000" cy="5715000"/>
          </a:xfrm>
          <a:prstGeom prst="rect">
            <a:avLst/>
          </a:prstGeom>
          <a:solidFill>
            <a:schemeClr val="bg1">
              <a:lumMod val="75000"/>
              <a:lumOff val="2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4" name="3 Rectángulo"/>
          <p:cNvSpPr/>
          <p:nvPr/>
        </p:nvSpPr>
        <p:spPr>
          <a:xfrm>
            <a:off x="0" y="0"/>
            <a:ext cx="9144000" cy="5715000"/>
          </a:xfrm>
          <a:prstGeom prst="rect">
            <a:avLst/>
          </a:prstGeom>
          <a:solidFill>
            <a:schemeClr val="tx1">
              <a:lumMod val="50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5" name="4 Rectángulo"/>
          <p:cNvSpPr/>
          <p:nvPr/>
        </p:nvSpPr>
        <p:spPr>
          <a:xfrm>
            <a:off x="0" y="1"/>
            <a:ext cx="9144000" cy="5715000"/>
          </a:xfrm>
          <a:prstGeom prst="rect">
            <a:avLst/>
          </a:prstGeom>
          <a:solidFill>
            <a:schemeClr val="tx1">
              <a:lumMod val="8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6" name="5 CuadroTexto"/>
          <p:cNvSpPr txBox="1"/>
          <p:nvPr/>
        </p:nvSpPr>
        <p:spPr>
          <a:xfrm>
            <a:off x="285720" y="4357698"/>
            <a:ext cx="864399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Su nacimiento en el verano del 356 a.C. coincidió con tres grandes éxitos para Macedonia: el triunfo de los ejércitos macedónicos liderados por su padre Filipo II en las campañas de Tracia, el sometimiento de los ilirios por el general </a:t>
            </a:r>
            <a:r>
              <a:rPr lang="es-ES" i="1" dirty="0" err="1" smtClean="0">
                <a:effectLst>
                  <a:glow rad="101600">
                    <a:srgbClr val="C00000">
                      <a:alpha val="60000"/>
                    </a:srgbClr>
                  </a:glow>
                  <a:outerShdw blurRad="38100" dist="38100" dir="2700000" algn="tl">
                    <a:srgbClr val="000000">
                      <a:alpha val="43137"/>
                    </a:srgbClr>
                  </a:outerShdw>
                </a:effectLst>
              </a:rPr>
              <a:t>Parmenión</a:t>
            </a:r>
            <a:r>
              <a:rPr lang="es-ES" i="1" dirty="0" smtClean="0">
                <a:effectLst>
                  <a:glow rad="101600">
                    <a:srgbClr val="C00000">
                      <a:alpha val="60000"/>
                    </a:srgbClr>
                  </a:glow>
                  <a:outerShdw blurRad="38100" dist="38100" dir="2700000" algn="tl">
                    <a:srgbClr val="000000">
                      <a:alpha val="43137"/>
                    </a:srgbClr>
                  </a:outerShdw>
                </a:effectLst>
              </a:rPr>
              <a:t> y la victoria en los Juegos Olímpicos de los caballos del rey.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6000">
        <p:wipe/>
      </p:transition>
    </mc:Choice>
    <mc:Fallback xmlns="">
      <p:transition spd="slow" advTm="36000">
        <p:wip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6" presetClass="exit" presetSubtype="32" fill="hold" grpId="0" nodeType="withEffect">
                                  <p:stCondLst>
                                    <p:cond delay="0"/>
                                  </p:stCondLst>
                                  <p:childTnLst>
                                    <p:animEffect transition="out" filter="circle(out)">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6" presetClass="exit" presetSubtype="32" fill="hold" grpId="0" nodeType="withEffect">
                                  <p:stCondLst>
                                    <p:cond delay="500"/>
                                  </p:stCondLst>
                                  <p:childTnLst>
                                    <p:animEffect transition="out" filter="circle(out)">
                                      <p:cBhvr>
                                        <p:cTn id="9" dur="5000"/>
                                        <p:tgtEl>
                                          <p:spTgt spid="4"/>
                                        </p:tgtEl>
                                      </p:cBhvr>
                                    </p:animEffect>
                                    <p:set>
                                      <p:cBhvr>
                                        <p:cTn id="10" dur="1" fill="hold">
                                          <p:stCondLst>
                                            <p:cond delay="4999"/>
                                          </p:stCondLst>
                                        </p:cTn>
                                        <p:tgtEl>
                                          <p:spTgt spid="4"/>
                                        </p:tgtEl>
                                        <p:attrNameLst>
                                          <p:attrName>style.visibility</p:attrName>
                                        </p:attrNameLst>
                                      </p:cBhvr>
                                      <p:to>
                                        <p:strVal val="hidden"/>
                                      </p:to>
                                    </p:set>
                                  </p:childTnLst>
                                </p:cTn>
                              </p:par>
                              <p:par>
                                <p:cTn id="11" presetID="6" presetClass="exit" presetSubtype="32" fill="hold" grpId="0" nodeType="withEffect">
                                  <p:stCondLst>
                                    <p:cond delay="1000"/>
                                  </p:stCondLst>
                                  <p:childTnLst>
                                    <p:animEffect transition="out" filter="circle(out)">
                                      <p:cBhvr>
                                        <p:cTn id="12" dur="5000"/>
                                        <p:tgtEl>
                                          <p:spTgt spid="3"/>
                                        </p:tgtEl>
                                      </p:cBhvr>
                                    </p:animEffect>
                                    <p:set>
                                      <p:cBhvr>
                                        <p:cTn id="13" dur="1" fill="hold">
                                          <p:stCondLst>
                                            <p:cond delay="4999"/>
                                          </p:stCondLst>
                                        </p:cTn>
                                        <p:tgtEl>
                                          <p:spTgt spid="3"/>
                                        </p:tgtEl>
                                        <p:attrNameLst>
                                          <p:attrName>style.visibility</p:attrName>
                                        </p:attrNameLst>
                                      </p:cBhvr>
                                      <p:to>
                                        <p:strVal val="hidden"/>
                                      </p:to>
                                    </p:set>
                                  </p:childTnLst>
                                </p:cTn>
                              </p:par>
                              <p:par>
                                <p:cTn id="14" presetID="6" presetClass="entr" presetSubtype="32" fill="hold" nodeType="withEffect">
                                  <p:stCondLst>
                                    <p:cond delay="1500"/>
                                  </p:stCondLst>
                                  <p:childTnLst>
                                    <p:set>
                                      <p:cBhvr>
                                        <p:cTn id="15" dur="1" fill="hold">
                                          <p:stCondLst>
                                            <p:cond delay="0"/>
                                          </p:stCondLst>
                                        </p:cTn>
                                        <p:tgtEl>
                                          <p:spTgt spid="16386"/>
                                        </p:tgtEl>
                                        <p:attrNameLst>
                                          <p:attrName>style.visibility</p:attrName>
                                        </p:attrNameLst>
                                      </p:cBhvr>
                                      <p:to>
                                        <p:strVal val="visible"/>
                                      </p:to>
                                    </p:set>
                                    <p:animEffect transition="in" filter="circle(out)">
                                      <p:cBhvr>
                                        <p:cTn id="16" dur="5000"/>
                                        <p:tgtEl>
                                          <p:spTgt spid="16386"/>
                                        </p:tgtEl>
                                      </p:cBhvr>
                                    </p:animEffect>
                                  </p:childTnLst>
                                </p:cTn>
                              </p:par>
                              <p:par>
                                <p:cTn id="17" presetID="23" presetClass="entr" presetSubtype="272" fill="hold" nodeType="withEffect">
                                  <p:stCondLst>
                                    <p:cond delay="1500"/>
                                  </p:stCondLst>
                                  <p:childTnLst>
                                    <p:set>
                                      <p:cBhvr>
                                        <p:cTn id="18" dur="1" fill="hold">
                                          <p:stCondLst>
                                            <p:cond delay="0"/>
                                          </p:stCondLst>
                                        </p:cTn>
                                        <p:tgtEl>
                                          <p:spTgt spid="16386"/>
                                        </p:tgtEl>
                                        <p:attrNameLst>
                                          <p:attrName>style.visibility</p:attrName>
                                        </p:attrNameLst>
                                      </p:cBhvr>
                                      <p:to>
                                        <p:strVal val="visible"/>
                                      </p:to>
                                    </p:set>
                                    <p:anim calcmode="lin" valueType="num">
                                      <p:cBhvr>
                                        <p:cTn id="19" dur="5000" fill="hold"/>
                                        <p:tgtEl>
                                          <p:spTgt spid="16386"/>
                                        </p:tgtEl>
                                        <p:attrNameLst>
                                          <p:attrName>ppt_w</p:attrName>
                                        </p:attrNameLst>
                                      </p:cBhvr>
                                      <p:tavLst>
                                        <p:tav tm="0">
                                          <p:val>
                                            <p:strVal val="2/3*#ppt_w"/>
                                          </p:val>
                                        </p:tav>
                                        <p:tav tm="100000">
                                          <p:val>
                                            <p:strVal val="#ppt_w"/>
                                          </p:val>
                                        </p:tav>
                                      </p:tavLst>
                                    </p:anim>
                                    <p:anim calcmode="lin" valueType="num">
                                      <p:cBhvr>
                                        <p:cTn id="20" dur="5000" fill="hold"/>
                                        <p:tgtEl>
                                          <p:spTgt spid="16386"/>
                                        </p:tgtEl>
                                        <p:attrNameLst>
                                          <p:attrName>ppt_h</p:attrName>
                                        </p:attrNameLst>
                                      </p:cBhvr>
                                      <p:tavLst>
                                        <p:tav tm="0">
                                          <p:val>
                                            <p:strVal val="2/3*#ppt_h"/>
                                          </p:val>
                                        </p:tav>
                                        <p:tav tm="100000">
                                          <p:val>
                                            <p:strVal val="#ppt_h"/>
                                          </p:val>
                                        </p:tav>
                                      </p:tavLst>
                                    </p:anim>
                                  </p:childTnLst>
                                </p:cTn>
                              </p:par>
                            </p:childTnLst>
                          </p:cTn>
                        </p:par>
                        <p:par>
                          <p:cTn id="21" fill="hold">
                            <p:stCondLst>
                              <p:cond delay="65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6"/>
                                        </p:tgtEl>
                                        <p:attrNameLst>
                                          <p:attrName>style.visibility</p:attrName>
                                        </p:attrNameLst>
                                      </p:cBhvr>
                                      <p:to>
                                        <p:strVal val="visible"/>
                                      </p:to>
                                    </p:set>
                                    <p:animEffect transition="in" filter="fade">
                                      <p:cBhvr>
                                        <p:cTn id="24" dur="1000"/>
                                        <p:tgtEl>
                                          <p:spTgt spid="6"/>
                                        </p:tgtEl>
                                      </p:cBhvr>
                                    </p:animEffect>
                                    <p:anim calcmode="lin" valueType="num">
                                      <p:cBhvr>
                                        <p:cTn id="25" dur="1000" fill="hold"/>
                                        <p:tgtEl>
                                          <p:spTgt spid="6"/>
                                        </p:tgtEl>
                                        <p:attrNameLst>
                                          <p:attrName>ppt_x</p:attrName>
                                        </p:attrNameLst>
                                      </p:cBhvr>
                                      <p:tavLst>
                                        <p:tav tm="0">
                                          <p:val>
                                            <p:strVal val="#ppt_x-.1"/>
                                          </p:val>
                                        </p:tav>
                                        <p:tav tm="100000">
                                          <p:val>
                                            <p:strVal val="#ppt_x"/>
                                          </p:val>
                                        </p:tav>
                                      </p:tavLst>
                                    </p:anim>
                                    <p:anim calcmode="lin" valueType="num">
                                      <p:cBhvr>
                                        <p:cTn id="26"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in1453032313241.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4" name="3 Rectángulo"/>
          <p:cNvSpPr/>
          <p:nvPr/>
        </p:nvSpPr>
        <p:spPr>
          <a:xfrm>
            <a:off x="0" y="0"/>
            <a:ext cx="4572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PE">
              <a:solidFill>
                <a:srgbClr val="FFFFFF"/>
              </a:solidFill>
              <a:cs typeface="Arial" charset="0"/>
            </a:endParaRPr>
          </a:p>
        </p:txBody>
      </p:sp>
      <p:sp>
        <p:nvSpPr>
          <p:cNvPr id="5" name="4 Rectángulo"/>
          <p:cNvSpPr/>
          <p:nvPr/>
        </p:nvSpPr>
        <p:spPr>
          <a:xfrm>
            <a:off x="4572000" y="0"/>
            <a:ext cx="4572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PE">
              <a:solidFill>
                <a:srgbClr val="FFFFFF"/>
              </a:solidFill>
              <a:cs typeface="Arial" charset="0"/>
            </a:endParaRPr>
          </a:p>
        </p:txBody>
      </p:sp>
      <p:sp>
        <p:nvSpPr>
          <p:cNvPr id="8" name="7 Rectángulo"/>
          <p:cNvSpPr/>
          <p:nvPr/>
        </p:nvSpPr>
        <p:spPr>
          <a:xfrm>
            <a:off x="0" y="1905000"/>
            <a:ext cx="4572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PE">
              <a:solidFill>
                <a:srgbClr val="FFFFFF"/>
              </a:solidFill>
              <a:cs typeface="Arial" charset="0"/>
            </a:endParaRPr>
          </a:p>
        </p:txBody>
      </p:sp>
      <p:sp>
        <p:nvSpPr>
          <p:cNvPr id="9" name="8 Rectángulo"/>
          <p:cNvSpPr/>
          <p:nvPr/>
        </p:nvSpPr>
        <p:spPr>
          <a:xfrm>
            <a:off x="4572001" y="1857368"/>
            <a:ext cx="4572000" cy="197643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PE">
              <a:solidFill>
                <a:srgbClr val="FFFFFF"/>
              </a:solidFill>
              <a:cs typeface="Arial" charset="0"/>
            </a:endParaRPr>
          </a:p>
        </p:txBody>
      </p:sp>
      <p:sp>
        <p:nvSpPr>
          <p:cNvPr id="12" name="11 Rectángulo"/>
          <p:cNvSpPr/>
          <p:nvPr/>
        </p:nvSpPr>
        <p:spPr>
          <a:xfrm>
            <a:off x="0" y="3810000"/>
            <a:ext cx="4572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PE">
              <a:solidFill>
                <a:srgbClr val="FFFFFF"/>
              </a:solidFill>
              <a:cs typeface="Arial" charset="0"/>
            </a:endParaRPr>
          </a:p>
        </p:txBody>
      </p:sp>
      <p:sp>
        <p:nvSpPr>
          <p:cNvPr id="13" name="12 Rectángulo"/>
          <p:cNvSpPr/>
          <p:nvPr/>
        </p:nvSpPr>
        <p:spPr>
          <a:xfrm>
            <a:off x="4572000" y="3810000"/>
            <a:ext cx="4572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PE">
              <a:solidFill>
                <a:srgbClr val="FFFFFF"/>
              </a:solidFill>
              <a:cs typeface="Arial" charset="0"/>
            </a:endParaRPr>
          </a:p>
        </p:txBody>
      </p:sp>
      <p:sp>
        <p:nvSpPr>
          <p:cNvPr id="10" name="9 CuadroTexto"/>
          <p:cNvSpPr txBox="1"/>
          <p:nvPr/>
        </p:nvSpPr>
        <p:spPr>
          <a:xfrm>
            <a:off x="500034" y="4643450"/>
            <a:ext cx="821537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Recibió educación de Aristóteles, quien le inculcó conocimientos en filosofía, ciencias y literatura. Su formación incluyó la lectura de Homero, especialmente la </a:t>
            </a:r>
            <a:r>
              <a:rPr lang="es-ES" i="1" dirty="0" err="1" smtClean="0">
                <a:effectLst>
                  <a:glow rad="101600">
                    <a:srgbClr val="C00000">
                      <a:alpha val="60000"/>
                    </a:srgbClr>
                  </a:glow>
                  <a:outerShdw blurRad="38100" dist="38100" dir="2700000" algn="tl">
                    <a:srgbClr val="000000">
                      <a:alpha val="43137"/>
                    </a:srgbClr>
                  </a:outerShdw>
                </a:effectLst>
              </a:rPr>
              <a:t>ilíada</a:t>
            </a:r>
            <a:r>
              <a:rPr lang="es-ES" i="1" dirty="0" smtClean="0">
                <a:effectLst>
                  <a:glow rad="101600">
                    <a:srgbClr val="C00000">
                      <a:alpha val="60000"/>
                    </a:srgbClr>
                  </a:glow>
                  <a:outerShdw blurRad="38100" dist="38100" dir="2700000" algn="tl">
                    <a:srgbClr val="000000">
                      <a:alpha val="43137"/>
                    </a:srgbClr>
                  </a:outerShdw>
                </a:effectLst>
              </a:rPr>
              <a:t>, que lo inspiró a emular a Aquiles.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6000">
        <p:wheel spokes="1"/>
      </p:transition>
    </mc:Choice>
    <mc:Fallback xmlns="">
      <p:transition spd="slow" advTm="26000">
        <p:wheel spokes="1"/>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16" fill="hold" grpId="0" nodeType="withEffect">
                                  <p:stCondLst>
                                    <p:cond delay="0"/>
                                  </p:stCondLst>
                                  <p:childTnLst>
                                    <p:animEffect transition="out" filter="plus(in)">
                                      <p:cBhvr>
                                        <p:cTn id="6" dur="5000"/>
                                        <p:tgtEl>
                                          <p:spTgt spid="4"/>
                                        </p:tgtEl>
                                      </p:cBhvr>
                                    </p:animEffect>
                                    <p:set>
                                      <p:cBhvr>
                                        <p:cTn id="7" dur="1" fill="hold">
                                          <p:stCondLst>
                                            <p:cond delay="4999"/>
                                          </p:stCondLst>
                                        </p:cTn>
                                        <p:tgtEl>
                                          <p:spTgt spid="4"/>
                                        </p:tgtEl>
                                        <p:attrNameLst>
                                          <p:attrName>style.visibility</p:attrName>
                                        </p:attrNameLst>
                                      </p:cBhvr>
                                      <p:to>
                                        <p:strVal val="hidden"/>
                                      </p:to>
                                    </p:set>
                                  </p:childTnLst>
                                </p:cTn>
                              </p:par>
                              <p:par>
                                <p:cTn id="8" presetID="13" presetClass="exit" presetSubtype="16" fill="hold" grpId="0" nodeType="withEffect">
                                  <p:stCondLst>
                                    <p:cond delay="0"/>
                                  </p:stCondLst>
                                  <p:childTnLst>
                                    <p:animEffect transition="out" filter="plus(in)">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6" presetClass="exit" presetSubtype="16" fill="hold" grpId="0" nodeType="withEffect">
                                  <p:stCondLst>
                                    <p:cond delay="0"/>
                                  </p:stCondLst>
                                  <p:childTnLst>
                                    <p:animEffect transition="out" filter="circle(in)">
                                      <p:cBhvr>
                                        <p:cTn id="12" dur="5000"/>
                                        <p:tgtEl>
                                          <p:spTgt spid="8"/>
                                        </p:tgtEl>
                                      </p:cBhvr>
                                    </p:animEffect>
                                    <p:set>
                                      <p:cBhvr>
                                        <p:cTn id="13" dur="1" fill="hold">
                                          <p:stCondLst>
                                            <p:cond delay="4999"/>
                                          </p:stCondLst>
                                        </p:cTn>
                                        <p:tgtEl>
                                          <p:spTgt spid="8"/>
                                        </p:tgtEl>
                                        <p:attrNameLst>
                                          <p:attrName>style.visibility</p:attrName>
                                        </p:attrNameLst>
                                      </p:cBhvr>
                                      <p:to>
                                        <p:strVal val="hidden"/>
                                      </p:to>
                                    </p:set>
                                  </p:childTnLst>
                                </p:cTn>
                              </p:par>
                              <p:par>
                                <p:cTn id="14" presetID="6" presetClass="exit" presetSubtype="16" fill="hold" grpId="0" nodeType="withEffect">
                                  <p:stCondLst>
                                    <p:cond delay="0"/>
                                  </p:stCondLst>
                                  <p:childTnLst>
                                    <p:animEffect transition="out" filter="circle(in)">
                                      <p:cBhvr>
                                        <p:cTn id="15" dur="5000"/>
                                        <p:tgtEl>
                                          <p:spTgt spid="9"/>
                                        </p:tgtEl>
                                      </p:cBhvr>
                                    </p:animEffect>
                                    <p:set>
                                      <p:cBhvr>
                                        <p:cTn id="16" dur="1" fill="hold">
                                          <p:stCondLst>
                                            <p:cond delay="4999"/>
                                          </p:stCondLst>
                                        </p:cTn>
                                        <p:tgtEl>
                                          <p:spTgt spid="9"/>
                                        </p:tgtEl>
                                        <p:attrNameLst>
                                          <p:attrName>style.visibility</p:attrName>
                                        </p:attrNameLst>
                                      </p:cBhvr>
                                      <p:to>
                                        <p:strVal val="hidden"/>
                                      </p:to>
                                    </p:set>
                                  </p:childTnLst>
                                </p:cTn>
                              </p:par>
                              <p:par>
                                <p:cTn id="17" presetID="13" presetClass="exit" presetSubtype="16" fill="hold" grpId="0" nodeType="withEffect">
                                  <p:stCondLst>
                                    <p:cond delay="0"/>
                                  </p:stCondLst>
                                  <p:childTnLst>
                                    <p:animEffect transition="out" filter="plus(in)">
                                      <p:cBhvr>
                                        <p:cTn id="18" dur="5000"/>
                                        <p:tgtEl>
                                          <p:spTgt spid="12"/>
                                        </p:tgtEl>
                                      </p:cBhvr>
                                    </p:animEffect>
                                    <p:set>
                                      <p:cBhvr>
                                        <p:cTn id="19" dur="1" fill="hold">
                                          <p:stCondLst>
                                            <p:cond delay="4999"/>
                                          </p:stCondLst>
                                        </p:cTn>
                                        <p:tgtEl>
                                          <p:spTgt spid="12"/>
                                        </p:tgtEl>
                                        <p:attrNameLst>
                                          <p:attrName>style.visibility</p:attrName>
                                        </p:attrNameLst>
                                      </p:cBhvr>
                                      <p:to>
                                        <p:strVal val="hidden"/>
                                      </p:to>
                                    </p:set>
                                  </p:childTnLst>
                                </p:cTn>
                              </p:par>
                              <p:par>
                                <p:cTn id="20" presetID="13" presetClass="exit" presetSubtype="16" fill="hold" grpId="0" nodeType="withEffect">
                                  <p:stCondLst>
                                    <p:cond delay="0"/>
                                  </p:stCondLst>
                                  <p:childTnLst>
                                    <p:animEffect transition="out" filter="plus(in)">
                                      <p:cBhvr>
                                        <p:cTn id="21" dur="5000"/>
                                        <p:tgtEl>
                                          <p:spTgt spid="13"/>
                                        </p:tgtEl>
                                      </p:cBhvr>
                                    </p:animEffect>
                                    <p:set>
                                      <p:cBhvr>
                                        <p:cTn id="22" dur="1" fill="hold">
                                          <p:stCondLst>
                                            <p:cond delay="4999"/>
                                          </p:stCondLst>
                                        </p:cTn>
                                        <p:tgtEl>
                                          <p:spTgt spid="13"/>
                                        </p:tgtEl>
                                        <p:attrNameLst>
                                          <p:attrName>style.visibility</p:attrName>
                                        </p:attrNameLst>
                                      </p:cBhvr>
                                      <p:to>
                                        <p:strVal val="hidden"/>
                                      </p:to>
                                    </p:set>
                                  </p:childTnLst>
                                </p:cTn>
                              </p:par>
                              <p:par>
                                <p:cTn id="23" presetID="23" presetClass="entr" presetSubtype="288" fill="hold" nodeType="withEffect">
                                  <p:stCondLst>
                                    <p:cond delay="0"/>
                                  </p:stCondLst>
                                  <p:childTnLst>
                                    <p:set>
                                      <p:cBhvr>
                                        <p:cTn id="24" dur="1" fill="hold">
                                          <p:stCondLst>
                                            <p:cond delay="0"/>
                                          </p:stCondLst>
                                        </p:cTn>
                                        <p:tgtEl>
                                          <p:spTgt spid="2"/>
                                        </p:tgtEl>
                                        <p:attrNameLst>
                                          <p:attrName>style.visibility</p:attrName>
                                        </p:attrNameLst>
                                      </p:cBhvr>
                                      <p:to>
                                        <p:strVal val="visible"/>
                                      </p:to>
                                    </p:set>
                                    <p:anim calcmode="lin" valueType="num">
                                      <p:cBhvr>
                                        <p:cTn id="25" dur="5000" fill="hold"/>
                                        <p:tgtEl>
                                          <p:spTgt spid="2"/>
                                        </p:tgtEl>
                                        <p:attrNameLst>
                                          <p:attrName>ppt_w</p:attrName>
                                        </p:attrNameLst>
                                      </p:cBhvr>
                                      <p:tavLst>
                                        <p:tav tm="0">
                                          <p:val>
                                            <p:strVal val="4/3*#ppt_w"/>
                                          </p:val>
                                        </p:tav>
                                        <p:tav tm="100000">
                                          <p:val>
                                            <p:strVal val="#ppt_w"/>
                                          </p:val>
                                        </p:tav>
                                      </p:tavLst>
                                    </p:anim>
                                    <p:anim calcmode="lin" valueType="num">
                                      <p:cBhvr>
                                        <p:cTn id="26" dur="5000" fill="hold"/>
                                        <p:tgtEl>
                                          <p:spTgt spid="2"/>
                                        </p:tgtEl>
                                        <p:attrNameLst>
                                          <p:attrName>ppt_h</p:attrName>
                                        </p:attrNameLst>
                                      </p:cBhvr>
                                      <p:tavLst>
                                        <p:tav tm="0">
                                          <p:val>
                                            <p:strVal val="4/3*#ppt_h"/>
                                          </p:val>
                                        </p:tav>
                                        <p:tav tm="100000">
                                          <p:val>
                                            <p:strVal val="#ppt_h"/>
                                          </p:val>
                                        </p:tav>
                                      </p:tavLst>
                                    </p:anim>
                                  </p:childTnLst>
                                </p:cTn>
                              </p:par>
                              <p:par>
                                <p:cTn id="27" presetID="10" presetClass="entr" presetSubtype="0" fill="hold" nodeType="withEffect">
                                  <p:stCondLst>
                                    <p:cond delay="0"/>
                                  </p:stCondLst>
                                  <p:childTnLst>
                                    <p:set>
                                      <p:cBhvr>
                                        <p:cTn id="28" dur="1" fill="hold">
                                          <p:stCondLst>
                                            <p:cond delay="0"/>
                                          </p:stCondLst>
                                        </p:cTn>
                                        <p:tgtEl>
                                          <p:spTgt spid="2"/>
                                        </p:tgtEl>
                                        <p:attrNameLst>
                                          <p:attrName>style.visibility</p:attrName>
                                        </p:attrNameLst>
                                      </p:cBhvr>
                                      <p:to>
                                        <p:strVal val="visible"/>
                                      </p:to>
                                    </p:set>
                                    <p:animEffect transition="in" filter="fade">
                                      <p:cBhvr>
                                        <p:cTn id="29" dur="5000"/>
                                        <p:tgtEl>
                                          <p:spTgt spid="2"/>
                                        </p:tgtEl>
                                      </p:cBhvr>
                                    </p:animEffect>
                                  </p:childTnLst>
                                </p:cTn>
                              </p:par>
                            </p:childTnLst>
                          </p:cTn>
                        </p:par>
                        <p:par>
                          <p:cTn id="30" fill="hold">
                            <p:stCondLst>
                              <p:cond delay="5000"/>
                            </p:stCondLst>
                            <p:childTnLst>
                              <p:par>
                                <p:cTn id="31" presetID="40" presetClass="entr" presetSubtype="0" fill="hold" grpId="0" nodeType="afterEffect">
                                  <p:stCondLst>
                                    <p:cond delay="0"/>
                                  </p:stCondLst>
                                  <p:iterate type="lt">
                                    <p:tmPct val="10000"/>
                                  </p:iterate>
                                  <p:childTnLst>
                                    <p:set>
                                      <p:cBhvr>
                                        <p:cTn id="32" dur="1" fill="hold">
                                          <p:stCondLst>
                                            <p:cond delay="0"/>
                                          </p:stCondLst>
                                        </p:cTn>
                                        <p:tgtEl>
                                          <p:spTgt spid="10"/>
                                        </p:tgtEl>
                                        <p:attrNameLst>
                                          <p:attrName>style.visibility</p:attrName>
                                        </p:attrNameLst>
                                      </p:cBhvr>
                                      <p:to>
                                        <p:strVal val="visible"/>
                                      </p:to>
                                    </p:set>
                                    <p:animEffect transition="in" filter="fade">
                                      <p:cBhvr>
                                        <p:cTn id="33" dur="1000"/>
                                        <p:tgtEl>
                                          <p:spTgt spid="10"/>
                                        </p:tgtEl>
                                      </p:cBhvr>
                                    </p:animEffect>
                                    <p:anim calcmode="lin" valueType="num">
                                      <p:cBhvr>
                                        <p:cTn id="34" dur="1000" fill="hold"/>
                                        <p:tgtEl>
                                          <p:spTgt spid="10"/>
                                        </p:tgtEl>
                                        <p:attrNameLst>
                                          <p:attrName>ppt_x</p:attrName>
                                        </p:attrNameLst>
                                      </p:cBhvr>
                                      <p:tavLst>
                                        <p:tav tm="0">
                                          <p:val>
                                            <p:strVal val="#ppt_x-.1"/>
                                          </p:val>
                                        </p:tav>
                                        <p:tav tm="100000">
                                          <p:val>
                                            <p:strVal val="#ppt_x"/>
                                          </p:val>
                                        </p:tav>
                                      </p:tavLst>
                                    </p:anim>
                                    <p:anim calcmode="lin" valueType="num">
                                      <p:cBhvr>
                                        <p:cTn id="35" dur="10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8" grpId="0" animBg="1"/>
      <p:bldP spid="9" grpId="0" animBg="1"/>
      <p:bldP spid="12" grpId="0" animBg="1"/>
      <p:bldP spid="13" grpId="0" animBg="1"/>
      <p:bldP spid="10"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ágenes-montajes-y-fotomanipulaciones-digitales-de-Caras-Ionut-3.jpg"/>
          <p:cNvPicPr>
            <a:picLocks noChangeAspect="1"/>
          </p:cNvPicPr>
          <p:nvPr/>
        </p:nvPicPr>
        <p:blipFill>
          <a:blip r:embed="rId2" cstate="print"/>
          <a:stretch>
            <a:fillRect/>
          </a:stretch>
        </p:blipFill>
        <p:spPr bwMode="auto">
          <a:xfrm>
            <a:off x="0" y="0"/>
            <a:ext cx="5286141" cy="5715000"/>
          </a:xfrm>
          <a:prstGeom prst="rect">
            <a:avLst/>
          </a:prstGeom>
          <a:noFill/>
          <a:ln w="9525">
            <a:noFill/>
            <a:miter lim="800000"/>
            <a:headEnd/>
            <a:tailEnd/>
          </a:ln>
        </p:spPr>
      </p:pic>
      <p:pic>
        <p:nvPicPr>
          <p:cNvPr id="5" name="4 Imagen" descr="imágenes-montajes-y-fotomanipulaciones-digitales-de-Caras-Ionut-3.jpg"/>
          <p:cNvPicPr>
            <a:picLocks noChangeAspect="1"/>
          </p:cNvPicPr>
          <p:nvPr/>
        </p:nvPicPr>
        <p:blipFill>
          <a:blip r:embed="rId2" cstate="print"/>
          <a:stretch>
            <a:fillRect/>
          </a:stretch>
        </p:blipFill>
        <p:spPr bwMode="auto">
          <a:xfrm>
            <a:off x="0" y="0"/>
            <a:ext cx="5286141" cy="5715000"/>
          </a:xfrm>
          <a:prstGeom prst="rect">
            <a:avLst/>
          </a:prstGeom>
          <a:noFill/>
          <a:ln w="9525">
            <a:noFill/>
            <a:miter lim="800000"/>
            <a:headEnd/>
            <a:tailEnd/>
          </a:ln>
        </p:spPr>
      </p:pic>
      <p:sp>
        <p:nvSpPr>
          <p:cNvPr id="6" name="5 CuadroTexto"/>
          <p:cNvSpPr txBox="1"/>
          <p:nvPr/>
        </p:nvSpPr>
        <p:spPr>
          <a:xfrm>
            <a:off x="5500694" y="1142988"/>
            <a:ext cx="3429024" cy="341632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Cuenta la leyenda que Filipo II compró por trece talentos a un mercader tesalio un vigoroso caballo negro de nombre Bucéfalo que poseía una mancha en forma de estrella en la cabeza. Pero al poco tiempo se dio cuenta de que poseía un carácter tan hercúleo como indómito. Filipo se lo entregó a Alejandro sin esperanzas de que le fuera a ser útil.</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7000">
        <p:blinds/>
      </p:transition>
    </mc:Choice>
    <mc:Fallback xmlns="">
      <p:transition spd="slow" advTm="37000">
        <p:blind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par>
                                <p:cTn id="9" presetID="8" presetClass="entr" presetSubtype="32"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diamond(out)">
                                      <p:cBhvr>
                                        <p:cTn id="11" dur="5000"/>
                                        <p:tgtEl>
                                          <p:spTgt spid="4"/>
                                        </p:tgtEl>
                                      </p:cBhvr>
                                    </p:animEffect>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5000" fill="hold"/>
                                        <p:tgtEl>
                                          <p:spTgt spid="5"/>
                                        </p:tgtEl>
                                        <p:attrNameLst>
                                          <p:attrName>ppt_w</p:attrName>
                                        </p:attrNameLst>
                                      </p:cBhvr>
                                      <p:tavLst>
                                        <p:tav tm="0">
                                          <p:val>
                                            <p:strVal val="4/3*#ppt_w"/>
                                          </p:val>
                                        </p:tav>
                                        <p:tav tm="100000">
                                          <p:val>
                                            <p:strVal val="#ppt_w"/>
                                          </p:val>
                                        </p:tav>
                                      </p:tavLst>
                                    </p:anim>
                                    <p:anim calcmode="lin" valueType="num">
                                      <p:cBhvr>
                                        <p:cTn id="15" dur="5000" fill="hold"/>
                                        <p:tgtEl>
                                          <p:spTgt spid="5"/>
                                        </p:tgtEl>
                                        <p:attrNameLst>
                                          <p:attrName>ppt_h</p:attrName>
                                        </p:attrNameLst>
                                      </p:cBhvr>
                                      <p:tavLst>
                                        <p:tav tm="0">
                                          <p:val>
                                            <p:strVal val="4/3*#ppt_h"/>
                                          </p:val>
                                        </p:tav>
                                        <p:tav tm="100000">
                                          <p:val>
                                            <p:strVal val="#ppt_h"/>
                                          </p:val>
                                        </p:tav>
                                      </p:tavLst>
                                    </p:anim>
                                  </p:childTnLst>
                                </p:cTn>
                              </p:par>
                              <p:par>
                                <p:cTn id="16" presetID="5" presetClass="entr" presetSubtype="1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checkerboard(across)">
                                      <p:cBhvr>
                                        <p:cTn id="18" dur="5000"/>
                                        <p:tgtEl>
                                          <p:spTgt spid="5"/>
                                        </p:tgtEl>
                                      </p:cBhvr>
                                    </p:animEffect>
                                  </p:childTnLst>
                                </p:cTn>
                              </p:par>
                            </p:childTnLst>
                          </p:cTn>
                        </p:par>
                        <p:par>
                          <p:cTn id="19" fill="hold">
                            <p:stCondLst>
                              <p:cond delay="5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421091.jpg"/>
          <p:cNvPicPr>
            <a:picLocks noChangeAspect="1"/>
          </p:cNvPicPr>
          <p:nvPr/>
        </p:nvPicPr>
        <p:blipFill>
          <a:blip r:embed="rId2" cstate="print"/>
          <a:stretch>
            <a:fillRect/>
          </a:stretch>
        </p:blipFill>
        <p:spPr bwMode="auto">
          <a:xfrm>
            <a:off x="0" y="0"/>
            <a:ext cx="5045389" cy="5715000"/>
          </a:xfrm>
          <a:prstGeom prst="rect">
            <a:avLst/>
          </a:prstGeom>
          <a:noFill/>
          <a:ln w="9525">
            <a:noFill/>
            <a:miter lim="800000"/>
            <a:headEnd/>
            <a:tailEnd/>
          </a:ln>
        </p:spPr>
      </p:pic>
      <p:pic>
        <p:nvPicPr>
          <p:cNvPr id="5" name="4 Imagen" descr="421091.jpg"/>
          <p:cNvPicPr>
            <a:picLocks noChangeAspect="1"/>
          </p:cNvPicPr>
          <p:nvPr/>
        </p:nvPicPr>
        <p:blipFill>
          <a:blip r:embed="rId2" cstate="print"/>
          <a:stretch>
            <a:fillRect/>
          </a:stretch>
        </p:blipFill>
        <p:spPr bwMode="auto">
          <a:xfrm>
            <a:off x="0" y="0"/>
            <a:ext cx="5045389" cy="5715000"/>
          </a:xfrm>
          <a:prstGeom prst="rect">
            <a:avLst/>
          </a:prstGeom>
          <a:noFill/>
          <a:ln w="9525">
            <a:noFill/>
            <a:miter lim="800000"/>
            <a:headEnd/>
            <a:tailEnd/>
          </a:ln>
        </p:spPr>
      </p:pic>
      <p:sp>
        <p:nvSpPr>
          <p:cNvPr id="6" name="5 CuadroTexto"/>
          <p:cNvSpPr txBox="1"/>
          <p:nvPr/>
        </p:nvSpPr>
        <p:spPr>
          <a:xfrm>
            <a:off x="5286380" y="571484"/>
            <a:ext cx="3571900" cy="4801314"/>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Pero el joven príncipe se propuso lograr montarlo para impresionar a su padre. Alejandro se dio cuenta de que el caballo temía a su propia sombra y por eso se encontraba tan alterado. Fue entonces cuando posicionó su cabeza de cara al sol para que no la viera y así consiguió montarlo. Su padre quedó tan impresionado que sentenció una frase que ha quedado grabada para la Historia: «Hijo mío, búscate un reino a tu medida, pues Macedonia no es lo bastante grande para ti».</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47000">
        <p14:wheelReverse spokes="1"/>
      </p:transition>
    </mc:Choice>
    <mc:Fallback xmlns="">
      <p:transition spd="slow" advTm="4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par>
                                <p:cTn id="9" presetID="5" presetClass="entr" presetSubtype="5"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checkerboard(down)">
                                      <p:cBhvr>
                                        <p:cTn id="11" dur="5000"/>
                                        <p:tgtEl>
                                          <p:spTgt spid="4"/>
                                        </p:tgtEl>
                                      </p:cBhvr>
                                    </p:animEffect>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5000" fill="hold"/>
                                        <p:tgtEl>
                                          <p:spTgt spid="5"/>
                                        </p:tgtEl>
                                        <p:attrNameLst>
                                          <p:attrName>ppt_w</p:attrName>
                                        </p:attrNameLst>
                                      </p:cBhvr>
                                      <p:tavLst>
                                        <p:tav tm="0">
                                          <p:val>
                                            <p:strVal val="4/3*#ppt_w"/>
                                          </p:val>
                                        </p:tav>
                                        <p:tav tm="100000">
                                          <p:val>
                                            <p:strVal val="#ppt_w"/>
                                          </p:val>
                                        </p:tav>
                                      </p:tavLst>
                                    </p:anim>
                                    <p:anim calcmode="lin" valueType="num">
                                      <p:cBhvr>
                                        <p:cTn id="15" dur="5000" fill="hold"/>
                                        <p:tgtEl>
                                          <p:spTgt spid="5"/>
                                        </p:tgtEl>
                                        <p:attrNameLst>
                                          <p:attrName>ppt_h</p:attrName>
                                        </p:attrNameLst>
                                      </p:cBhvr>
                                      <p:tavLst>
                                        <p:tav tm="0">
                                          <p:val>
                                            <p:strVal val="4/3*#ppt_h"/>
                                          </p:val>
                                        </p:tav>
                                        <p:tav tm="100000">
                                          <p:val>
                                            <p:strVal val="#ppt_h"/>
                                          </p:val>
                                        </p:tav>
                                      </p:tavLst>
                                    </p:anim>
                                  </p:childTnLst>
                                </p:cTn>
                              </p:par>
                              <p:par>
                                <p:cTn id="16" presetID="5" presetClass="entr" presetSubtype="1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checkerboard(across)">
                                      <p:cBhvr>
                                        <p:cTn id="18" dur="5000"/>
                                        <p:tgtEl>
                                          <p:spTgt spid="5"/>
                                        </p:tgtEl>
                                      </p:cBhvr>
                                    </p:animEffect>
                                  </p:childTnLst>
                                </p:cTn>
                              </p:par>
                            </p:childTnLst>
                          </p:cTn>
                        </p:par>
                        <p:par>
                          <p:cTn id="19" fill="hold">
                            <p:stCondLst>
                              <p:cond delay="5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3074" name="Picture 2" descr="E:\PPS  EXCLUSIVOS\- La vida nos enseña\Imágenes\22 - 824263.jpg"/>
          <p:cNvPicPr>
            <a:picLocks noChangeAspect="1" noChangeArrowheads="1"/>
          </p:cNvPicPr>
          <p:nvPr/>
        </p:nvPicPr>
        <p:blipFill>
          <a:blip r:embed="rId3" cstate="print"/>
          <a:stretch>
            <a:fillRect/>
          </a:stretch>
        </p:blipFill>
        <p:spPr bwMode="auto">
          <a:xfrm>
            <a:off x="0" y="-7056"/>
            <a:ext cx="9144000" cy="6150704"/>
          </a:xfrm>
          <a:prstGeom prst="rect">
            <a:avLst/>
          </a:prstGeom>
          <a:noFill/>
          <a:ln w="9525">
            <a:noFill/>
            <a:miter lim="800000"/>
            <a:headEnd/>
            <a:tailEnd/>
          </a:ln>
        </p:spPr>
      </p:pic>
      <p:pic>
        <p:nvPicPr>
          <p:cNvPr id="13313" name="Picture 1" descr="E:\PPS  EXCLUSIVOS\- La vida nos enseña\Imágenes\824263+png.jpg"/>
          <p:cNvPicPr>
            <a:picLocks noChangeAspect="1" noChangeArrowheads="1"/>
          </p:cNvPicPr>
          <p:nvPr/>
        </p:nvPicPr>
        <p:blipFill>
          <a:blip r:embed="rId3" cstate="print"/>
          <a:stretch>
            <a:fillRect/>
          </a:stretch>
        </p:blipFill>
        <p:spPr bwMode="auto">
          <a:xfrm>
            <a:off x="0" y="0"/>
            <a:ext cx="9144000" cy="6143648"/>
          </a:xfrm>
          <a:prstGeom prst="rect">
            <a:avLst/>
          </a:prstGeom>
          <a:noFill/>
          <a:ln w="9525">
            <a:noFill/>
            <a:miter lim="800000"/>
            <a:headEnd/>
            <a:tailEnd/>
          </a:ln>
        </p:spPr>
      </p:pic>
      <p:sp>
        <p:nvSpPr>
          <p:cNvPr id="3" name="2 Rectángulo"/>
          <p:cNvSpPr/>
          <p:nvPr/>
        </p:nvSpPr>
        <p:spPr>
          <a:xfrm>
            <a:off x="0" y="0"/>
            <a:ext cx="4572000" cy="5715000"/>
          </a:xfrm>
          <a:prstGeom prst="rect">
            <a:avLst/>
          </a:prstGeom>
          <a:solidFill>
            <a:schemeClr val="tx1">
              <a:lumMod val="95000"/>
              <a:alpha val="50196"/>
            </a:schemeClr>
          </a:solidFill>
          <a:ln>
            <a:solidFill>
              <a:schemeClr val="tx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4" name="3 Rectángulo"/>
          <p:cNvSpPr/>
          <p:nvPr/>
        </p:nvSpPr>
        <p:spPr>
          <a:xfrm>
            <a:off x="4572000" y="0"/>
            <a:ext cx="4572000" cy="5715000"/>
          </a:xfrm>
          <a:prstGeom prst="rect">
            <a:avLst/>
          </a:prstGeom>
          <a:solidFill>
            <a:schemeClr val="tx1">
              <a:lumMod val="95000"/>
              <a:alpha val="50196"/>
            </a:schemeClr>
          </a:solidFill>
          <a:ln>
            <a:solidFill>
              <a:schemeClr val="tx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6" name="5 CuadroTexto"/>
          <p:cNvSpPr txBox="1"/>
          <p:nvPr/>
        </p:nvSpPr>
        <p:spPr>
          <a:xfrm>
            <a:off x="928662" y="4357698"/>
            <a:ext cx="764386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Alejandro III de Macedonia, más conocido como Alejandro Magno, nació en Pela alrededor del año 356 a.C., hijo del rey Filipo II y de la influyente Olimpia. Su linaje y su ambiente familiar ya estaban marcados por la ambición política y militar.</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250" advTm="30000">
        <p15:prstTrans prst="peelOff"/>
      </p:transition>
    </mc:Choice>
    <mc:Fallback xmlns="">
      <p:transition spd="slow" advTm="30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ntr" presetSubtype="8" fill="hold" grpId="1"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0" fill="hold"/>
                                        <p:tgtEl>
                                          <p:spTgt spid="3"/>
                                        </p:tgtEl>
                                        <p:attrNameLst>
                                          <p:attrName>ppt_x</p:attrName>
                                        </p:attrNameLst>
                                      </p:cBhvr>
                                      <p:tavLst>
                                        <p:tav tm="0">
                                          <p:val>
                                            <p:strVal val="#ppt_x-#ppt_w/2"/>
                                          </p:val>
                                        </p:tav>
                                        <p:tav tm="100000">
                                          <p:val>
                                            <p:strVal val="#ppt_x"/>
                                          </p:val>
                                        </p:tav>
                                      </p:tavLst>
                                    </p:anim>
                                    <p:anim calcmode="lin" valueType="num">
                                      <p:cBhvr>
                                        <p:cTn id="8" dur="5000" fill="hold"/>
                                        <p:tgtEl>
                                          <p:spTgt spid="3"/>
                                        </p:tgtEl>
                                        <p:attrNameLst>
                                          <p:attrName>ppt_y</p:attrName>
                                        </p:attrNameLst>
                                      </p:cBhvr>
                                      <p:tavLst>
                                        <p:tav tm="0">
                                          <p:val>
                                            <p:strVal val="#ppt_y"/>
                                          </p:val>
                                        </p:tav>
                                        <p:tav tm="100000">
                                          <p:val>
                                            <p:strVal val="#ppt_y"/>
                                          </p:val>
                                        </p:tav>
                                      </p:tavLst>
                                    </p:anim>
                                    <p:anim calcmode="lin" valueType="num">
                                      <p:cBhvr>
                                        <p:cTn id="9" dur="5000" fill="hold"/>
                                        <p:tgtEl>
                                          <p:spTgt spid="3"/>
                                        </p:tgtEl>
                                        <p:attrNameLst>
                                          <p:attrName>ppt_w</p:attrName>
                                        </p:attrNameLst>
                                      </p:cBhvr>
                                      <p:tavLst>
                                        <p:tav tm="0">
                                          <p:val>
                                            <p:fltVal val="0"/>
                                          </p:val>
                                        </p:tav>
                                        <p:tav tm="100000">
                                          <p:val>
                                            <p:strVal val="#ppt_w"/>
                                          </p:val>
                                        </p:tav>
                                      </p:tavLst>
                                    </p:anim>
                                    <p:anim calcmode="lin" valueType="num">
                                      <p:cBhvr>
                                        <p:cTn id="10" dur="5000" fill="hold"/>
                                        <p:tgtEl>
                                          <p:spTgt spid="3"/>
                                        </p:tgtEl>
                                        <p:attrNameLst>
                                          <p:attrName>ppt_h</p:attrName>
                                        </p:attrNameLst>
                                      </p:cBhvr>
                                      <p:tavLst>
                                        <p:tav tm="0">
                                          <p:val>
                                            <p:strVal val="#ppt_h"/>
                                          </p:val>
                                        </p:tav>
                                        <p:tav tm="100000">
                                          <p:val>
                                            <p:strVal val="#ppt_h"/>
                                          </p:val>
                                        </p:tav>
                                      </p:tavLst>
                                    </p:anim>
                                  </p:childTnLst>
                                </p:cTn>
                              </p:par>
                              <p:par>
                                <p:cTn id="11" presetID="17" presetClass="entr" presetSubtype="2" fill="hold" grpId="1"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ppt_x</p:attrName>
                                        </p:attrNameLst>
                                      </p:cBhvr>
                                      <p:tavLst>
                                        <p:tav tm="0">
                                          <p:val>
                                            <p:strVal val="#ppt_x+#ppt_w/2"/>
                                          </p:val>
                                        </p:tav>
                                        <p:tav tm="100000">
                                          <p:val>
                                            <p:strVal val="#ppt_x"/>
                                          </p:val>
                                        </p:tav>
                                      </p:tavLst>
                                    </p:anim>
                                    <p:anim calcmode="lin" valueType="num">
                                      <p:cBhvr>
                                        <p:cTn id="14" dur="5000" fill="hold"/>
                                        <p:tgtEl>
                                          <p:spTgt spid="4"/>
                                        </p:tgtEl>
                                        <p:attrNameLst>
                                          <p:attrName>ppt_y</p:attrName>
                                        </p:attrNameLst>
                                      </p:cBhvr>
                                      <p:tavLst>
                                        <p:tav tm="0">
                                          <p:val>
                                            <p:strVal val="#ppt_y"/>
                                          </p:val>
                                        </p:tav>
                                        <p:tav tm="100000">
                                          <p:val>
                                            <p:strVal val="#ppt_y"/>
                                          </p:val>
                                        </p:tav>
                                      </p:tavLst>
                                    </p:anim>
                                    <p:anim calcmode="lin" valueType="num">
                                      <p:cBhvr>
                                        <p:cTn id="15" dur="5000" fill="hold"/>
                                        <p:tgtEl>
                                          <p:spTgt spid="4"/>
                                        </p:tgtEl>
                                        <p:attrNameLst>
                                          <p:attrName>ppt_w</p:attrName>
                                        </p:attrNameLst>
                                      </p:cBhvr>
                                      <p:tavLst>
                                        <p:tav tm="0">
                                          <p:val>
                                            <p:fltVal val="0"/>
                                          </p:val>
                                        </p:tav>
                                        <p:tav tm="100000">
                                          <p:val>
                                            <p:strVal val="#ppt_w"/>
                                          </p:val>
                                        </p:tav>
                                      </p:tavLst>
                                    </p:anim>
                                    <p:anim calcmode="lin" valueType="num">
                                      <p:cBhvr>
                                        <p:cTn id="16" dur="5000" fill="hold"/>
                                        <p:tgtEl>
                                          <p:spTgt spid="4"/>
                                        </p:tgtEl>
                                        <p:attrNameLst>
                                          <p:attrName>ppt_h</p:attrName>
                                        </p:attrNameLst>
                                      </p:cBhvr>
                                      <p:tavLst>
                                        <p:tav tm="0">
                                          <p:val>
                                            <p:strVal val="#ppt_h"/>
                                          </p:val>
                                        </p:tav>
                                        <p:tav tm="100000">
                                          <p:val>
                                            <p:strVal val="#ppt_h"/>
                                          </p:val>
                                        </p:tav>
                                      </p:tavLst>
                                    </p:anim>
                                  </p:childTnLst>
                                </p:cTn>
                              </p:par>
                              <p:par>
                                <p:cTn id="17" presetID="8" presetClass="exit" presetSubtype="32" fill="hold" grpId="0" nodeType="withEffect">
                                  <p:stCondLst>
                                    <p:cond delay="0"/>
                                  </p:stCondLst>
                                  <p:childTnLst>
                                    <p:animEffect transition="out" filter="diamond(out)">
                                      <p:cBhvr>
                                        <p:cTn id="18" dur="5000"/>
                                        <p:tgtEl>
                                          <p:spTgt spid="3"/>
                                        </p:tgtEl>
                                      </p:cBhvr>
                                    </p:animEffect>
                                    <p:set>
                                      <p:cBhvr>
                                        <p:cTn id="19" dur="1" fill="hold">
                                          <p:stCondLst>
                                            <p:cond delay="4999"/>
                                          </p:stCondLst>
                                        </p:cTn>
                                        <p:tgtEl>
                                          <p:spTgt spid="3"/>
                                        </p:tgtEl>
                                        <p:attrNameLst>
                                          <p:attrName>style.visibility</p:attrName>
                                        </p:attrNameLst>
                                      </p:cBhvr>
                                      <p:to>
                                        <p:strVal val="hidden"/>
                                      </p:to>
                                    </p:set>
                                  </p:childTnLst>
                                </p:cTn>
                              </p:par>
                              <p:par>
                                <p:cTn id="20" presetID="8" presetClass="exit" presetSubtype="32" fill="hold" grpId="0" nodeType="withEffect">
                                  <p:stCondLst>
                                    <p:cond delay="0"/>
                                  </p:stCondLst>
                                  <p:childTnLst>
                                    <p:animEffect transition="out" filter="diamond(out)">
                                      <p:cBhvr>
                                        <p:cTn id="21" dur="5000"/>
                                        <p:tgtEl>
                                          <p:spTgt spid="4"/>
                                        </p:tgtEl>
                                      </p:cBhvr>
                                    </p:animEffect>
                                    <p:set>
                                      <p:cBhvr>
                                        <p:cTn id="22" dur="1" fill="hold">
                                          <p:stCondLst>
                                            <p:cond delay="4999"/>
                                          </p:stCondLst>
                                        </p:cTn>
                                        <p:tgtEl>
                                          <p:spTgt spid="4"/>
                                        </p:tgtEl>
                                        <p:attrNameLst>
                                          <p:attrName>style.visibility</p:attrName>
                                        </p:attrNameLst>
                                      </p:cBhvr>
                                      <p:to>
                                        <p:strVal val="hidden"/>
                                      </p:to>
                                    </p:set>
                                  </p:childTnLst>
                                </p:cTn>
                              </p:par>
                              <p:par>
                                <p:cTn id="23" presetID="16" presetClass="entr" presetSubtype="37" fill="hold" nodeType="withEffect">
                                  <p:stCondLst>
                                    <p:cond delay="0"/>
                                  </p:stCondLst>
                                  <p:childTnLst>
                                    <p:set>
                                      <p:cBhvr>
                                        <p:cTn id="24" dur="1" fill="hold">
                                          <p:stCondLst>
                                            <p:cond delay="0"/>
                                          </p:stCondLst>
                                        </p:cTn>
                                        <p:tgtEl>
                                          <p:spTgt spid="13313"/>
                                        </p:tgtEl>
                                        <p:attrNameLst>
                                          <p:attrName>style.visibility</p:attrName>
                                        </p:attrNameLst>
                                      </p:cBhvr>
                                      <p:to>
                                        <p:strVal val="visible"/>
                                      </p:to>
                                    </p:set>
                                    <p:animEffect transition="in" filter="barn(outVertical)">
                                      <p:cBhvr>
                                        <p:cTn id="25" dur="5000"/>
                                        <p:tgtEl>
                                          <p:spTgt spid="13313"/>
                                        </p:tgtEl>
                                      </p:cBhvr>
                                    </p:animEffect>
                                  </p:childTnLst>
                                </p:cTn>
                              </p:par>
                              <p:par>
                                <p:cTn id="26" presetID="23" presetClass="entr" presetSubtype="288" fill="hold" nodeType="withEffect">
                                  <p:stCondLst>
                                    <p:cond delay="0"/>
                                  </p:stCondLst>
                                  <p:childTnLst>
                                    <p:set>
                                      <p:cBhvr>
                                        <p:cTn id="27" dur="1" fill="hold">
                                          <p:stCondLst>
                                            <p:cond delay="0"/>
                                          </p:stCondLst>
                                        </p:cTn>
                                        <p:tgtEl>
                                          <p:spTgt spid="13313"/>
                                        </p:tgtEl>
                                        <p:attrNameLst>
                                          <p:attrName>style.visibility</p:attrName>
                                        </p:attrNameLst>
                                      </p:cBhvr>
                                      <p:to>
                                        <p:strVal val="visible"/>
                                      </p:to>
                                    </p:set>
                                    <p:anim calcmode="lin" valueType="num">
                                      <p:cBhvr>
                                        <p:cTn id="28" dur="5000" fill="hold"/>
                                        <p:tgtEl>
                                          <p:spTgt spid="13313"/>
                                        </p:tgtEl>
                                        <p:attrNameLst>
                                          <p:attrName>ppt_w</p:attrName>
                                        </p:attrNameLst>
                                      </p:cBhvr>
                                      <p:tavLst>
                                        <p:tav tm="0">
                                          <p:val>
                                            <p:strVal val="4/3*#ppt_w"/>
                                          </p:val>
                                        </p:tav>
                                        <p:tav tm="100000">
                                          <p:val>
                                            <p:strVal val="#ppt_w"/>
                                          </p:val>
                                        </p:tav>
                                      </p:tavLst>
                                    </p:anim>
                                    <p:anim calcmode="lin" valueType="num">
                                      <p:cBhvr>
                                        <p:cTn id="29" dur="5000" fill="hold"/>
                                        <p:tgtEl>
                                          <p:spTgt spid="13313"/>
                                        </p:tgtEl>
                                        <p:attrNameLst>
                                          <p:attrName>ppt_h</p:attrName>
                                        </p:attrNameLst>
                                      </p:cBhvr>
                                      <p:tavLst>
                                        <p:tav tm="0">
                                          <p:val>
                                            <p:strVal val="4/3*#ppt_h"/>
                                          </p:val>
                                        </p:tav>
                                        <p:tav tm="100000">
                                          <p:val>
                                            <p:strVal val="#ppt_h"/>
                                          </p:val>
                                        </p:tav>
                                      </p:tavLst>
                                    </p:anim>
                                  </p:childTnLst>
                                </p:cTn>
                              </p:par>
                              <p:par>
                                <p:cTn id="30" presetID="8" presetClass="entr" presetSubtype="32" fill="hold" nodeType="withEffect">
                                  <p:stCondLst>
                                    <p:cond delay="0"/>
                                  </p:stCondLst>
                                  <p:childTnLst>
                                    <p:set>
                                      <p:cBhvr>
                                        <p:cTn id="31" dur="1" fill="hold">
                                          <p:stCondLst>
                                            <p:cond delay="0"/>
                                          </p:stCondLst>
                                        </p:cTn>
                                        <p:tgtEl>
                                          <p:spTgt spid="3074"/>
                                        </p:tgtEl>
                                        <p:attrNameLst>
                                          <p:attrName>style.visibility</p:attrName>
                                        </p:attrNameLst>
                                      </p:cBhvr>
                                      <p:to>
                                        <p:strVal val="visible"/>
                                      </p:to>
                                    </p:set>
                                    <p:animEffect transition="in" filter="diamond(out)">
                                      <p:cBhvr>
                                        <p:cTn id="32" dur="5000"/>
                                        <p:tgtEl>
                                          <p:spTgt spid="3074"/>
                                        </p:tgtEl>
                                      </p:cBhvr>
                                    </p:animEffect>
                                  </p:childTnLst>
                                </p:cTn>
                              </p:par>
                              <p:par>
                                <p:cTn id="33" presetID="23" presetClass="entr" presetSubtype="288" fill="hold" nodeType="withEffect">
                                  <p:stCondLst>
                                    <p:cond delay="0"/>
                                  </p:stCondLst>
                                  <p:childTnLst>
                                    <p:set>
                                      <p:cBhvr>
                                        <p:cTn id="34" dur="1" fill="hold">
                                          <p:stCondLst>
                                            <p:cond delay="0"/>
                                          </p:stCondLst>
                                        </p:cTn>
                                        <p:tgtEl>
                                          <p:spTgt spid="3074"/>
                                        </p:tgtEl>
                                        <p:attrNameLst>
                                          <p:attrName>style.visibility</p:attrName>
                                        </p:attrNameLst>
                                      </p:cBhvr>
                                      <p:to>
                                        <p:strVal val="visible"/>
                                      </p:to>
                                    </p:set>
                                    <p:anim calcmode="lin" valueType="num">
                                      <p:cBhvr>
                                        <p:cTn id="35" dur="5000" fill="hold"/>
                                        <p:tgtEl>
                                          <p:spTgt spid="3074"/>
                                        </p:tgtEl>
                                        <p:attrNameLst>
                                          <p:attrName>ppt_w</p:attrName>
                                        </p:attrNameLst>
                                      </p:cBhvr>
                                      <p:tavLst>
                                        <p:tav tm="0">
                                          <p:val>
                                            <p:strVal val="4/3*#ppt_w"/>
                                          </p:val>
                                        </p:tav>
                                        <p:tav tm="100000">
                                          <p:val>
                                            <p:strVal val="#ppt_w"/>
                                          </p:val>
                                        </p:tav>
                                      </p:tavLst>
                                    </p:anim>
                                    <p:anim calcmode="lin" valueType="num">
                                      <p:cBhvr>
                                        <p:cTn id="36" dur="5000" fill="hold"/>
                                        <p:tgtEl>
                                          <p:spTgt spid="3074"/>
                                        </p:tgtEl>
                                        <p:attrNameLst>
                                          <p:attrName>ppt_h</p:attrName>
                                        </p:attrNameLst>
                                      </p:cBhvr>
                                      <p:tavLst>
                                        <p:tav tm="0">
                                          <p:val>
                                            <p:strVal val="4/3*#ppt_h"/>
                                          </p:val>
                                        </p:tav>
                                        <p:tav tm="100000">
                                          <p:val>
                                            <p:strVal val="#ppt_h"/>
                                          </p:val>
                                        </p:tav>
                                      </p:tavLst>
                                    </p:anim>
                                  </p:childTnLst>
                                </p:cTn>
                              </p:par>
                            </p:childTnLst>
                          </p:cTn>
                        </p:par>
                        <p:par>
                          <p:cTn id="37" fill="hold">
                            <p:stCondLst>
                              <p:cond delay="5000"/>
                            </p:stCondLst>
                            <p:childTnLst>
                              <p:par>
                                <p:cTn id="38" presetID="40" presetClass="entr" presetSubtype="0" fill="hold" grpId="0" nodeType="afterEffect">
                                  <p:stCondLst>
                                    <p:cond delay="0"/>
                                  </p:stCondLst>
                                  <p:iterate type="lt">
                                    <p:tmPct val="10000"/>
                                  </p:iterate>
                                  <p:childTnLst>
                                    <p:set>
                                      <p:cBhvr>
                                        <p:cTn id="39" dur="1" fill="hold">
                                          <p:stCondLst>
                                            <p:cond delay="0"/>
                                          </p:stCondLst>
                                        </p:cTn>
                                        <p:tgtEl>
                                          <p:spTgt spid="6"/>
                                        </p:tgtEl>
                                        <p:attrNameLst>
                                          <p:attrName>style.visibility</p:attrName>
                                        </p:attrNameLst>
                                      </p:cBhvr>
                                      <p:to>
                                        <p:strVal val="visible"/>
                                      </p:to>
                                    </p:set>
                                    <p:animEffect transition="in" filter="fade">
                                      <p:cBhvr>
                                        <p:cTn id="40" dur="1000"/>
                                        <p:tgtEl>
                                          <p:spTgt spid="6"/>
                                        </p:tgtEl>
                                      </p:cBhvr>
                                    </p:animEffect>
                                    <p:anim calcmode="lin" valueType="num">
                                      <p:cBhvr>
                                        <p:cTn id="41" dur="1000" fill="hold"/>
                                        <p:tgtEl>
                                          <p:spTgt spid="6"/>
                                        </p:tgtEl>
                                        <p:attrNameLst>
                                          <p:attrName>ppt_x</p:attrName>
                                        </p:attrNameLst>
                                      </p:cBhvr>
                                      <p:tavLst>
                                        <p:tav tm="0">
                                          <p:val>
                                            <p:strVal val="#ppt_x-.1"/>
                                          </p:val>
                                        </p:tav>
                                        <p:tav tm="100000">
                                          <p:val>
                                            <p:strVal val="#ppt_x"/>
                                          </p:val>
                                        </p:tav>
                                      </p:tavLst>
                                    </p:anim>
                                    <p:anim calcmode="lin" valueType="num">
                                      <p:cBhvr>
                                        <p:cTn id="42"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P spid="6"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E:\PPS  EXCLUSIVOS\- La vida nos enseña\Imágenes\thumb-1920-735066+png.jpg"/>
          <p:cNvPicPr>
            <a:picLocks noChangeAspect="1" noChangeArrowheads="1"/>
          </p:cNvPicPr>
          <p:nvPr/>
        </p:nvPicPr>
        <p:blipFill>
          <a:blip r:embed="rId3" cstate="print"/>
          <a:stretch>
            <a:fillRect/>
          </a:stretch>
        </p:blipFill>
        <p:spPr bwMode="auto">
          <a:xfrm>
            <a:off x="0" y="0"/>
            <a:ext cx="9144000" cy="6215086"/>
          </a:xfrm>
          <a:prstGeom prst="rect">
            <a:avLst/>
          </a:prstGeom>
          <a:noFill/>
          <a:ln w="9525">
            <a:noFill/>
            <a:miter lim="800000"/>
            <a:headEnd/>
            <a:tailEnd/>
          </a:ln>
        </p:spPr>
      </p:pic>
      <p:grpSp>
        <p:nvGrpSpPr>
          <p:cNvPr id="2" name="13 Grupo"/>
          <p:cNvGrpSpPr/>
          <p:nvPr/>
        </p:nvGrpSpPr>
        <p:grpSpPr>
          <a:xfrm>
            <a:off x="4572000" y="0"/>
            <a:ext cx="4572000" cy="5715000"/>
            <a:chOff x="4932040" y="836712"/>
            <a:chExt cx="3816424" cy="5018546"/>
          </a:xfrm>
          <a:solidFill>
            <a:schemeClr val="tx2">
              <a:alpha val="70000"/>
            </a:schemeClr>
          </a:solidFill>
        </p:grpSpPr>
        <p:sp>
          <p:nvSpPr>
            <p:cNvPr id="4" name="3 Triángulo isósceles"/>
            <p:cNvSpPr/>
            <p:nvPr/>
          </p:nvSpPr>
          <p:spPr>
            <a:xfrm>
              <a:off x="4932040" y="3429000"/>
              <a:ext cx="3816424" cy="2426258"/>
            </a:xfrm>
            <a:prstGeom prst="triangle">
              <a:avLst/>
            </a:prstGeom>
            <a:grpFill/>
            <a:ln w="19050">
              <a:solidFill>
                <a:schemeClr val="tx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5" name="4 Triángulo isósceles"/>
            <p:cNvSpPr/>
            <p:nvPr/>
          </p:nvSpPr>
          <p:spPr>
            <a:xfrm flipV="1">
              <a:off x="4932040" y="836712"/>
              <a:ext cx="3816424" cy="2592288"/>
            </a:xfrm>
            <a:prstGeom prst="triangle">
              <a:avLst/>
            </a:prstGeom>
            <a:grpFill/>
            <a:ln w="19050">
              <a:solidFill>
                <a:schemeClr val="tx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grpSp>
      <p:grpSp>
        <p:nvGrpSpPr>
          <p:cNvPr id="3" name="12 Grupo"/>
          <p:cNvGrpSpPr/>
          <p:nvPr/>
        </p:nvGrpSpPr>
        <p:grpSpPr>
          <a:xfrm>
            <a:off x="0" y="0"/>
            <a:ext cx="4499992" cy="5715000"/>
            <a:chOff x="611560" y="836712"/>
            <a:chExt cx="3600400" cy="5032176"/>
          </a:xfrm>
          <a:solidFill>
            <a:schemeClr val="tx2">
              <a:alpha val="70000"/>
            </a:schemeClr>
          </a:solidFill>
        </p:grpSpPr>
        <p:sp>
          <p:nvSpPr>
            <p:cNvPr id="7" name="6 Triángulo isósceles"/>
            <p:cNvSpPr/>
            <p:nvPr/>
          </p:nvSpPr>
          <p:spPr>
            <a:xfrm flipV="1">
              <a:off x="611560" y="836712"/>
              <a:ext cx="3600400" cy="2592288"/>
            </a:xfrm>
            <a:prstGeom prst="triangle">
              <a:avLst/>
            </a:prstGeom>
            <a:grpFill/>
            <a:ln w="19050">
              <a:solidFill>
                <a:schemeClr val="tx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8" name="7 Triángulo isósceles"/>
            <p:cNvSpPr/>
            <p:nvPr/>
          </p:nvSpPr>
          <p:spPr>
            <a:xfrm>
              <a:off x="611560" y="3429000"/>
              <a:ext cx="3600400" cy="2439888"/>
            </a:xfrm>
            <a:prstGeom prst="triangle">
              <a:avLst/>
            </a:prstGeom>
            <a:grpFill/>
            <a:ln w="19050">
              <a:solidFill>
                <a:schemeClr val="tx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grpSp>
      <p:sp>
        <p:nvSpPr>
          <p:cNvPr id="9" name="8 CuadroTexto"/>
          <p:cNvSpPr txBox="1"/>
          <p:nvPr/>
        </p:nvSpPr>
        <p:spPr>
          <a:xfrm>
            <a:off x="357158" y="4357698"/>
            <a:ext cx="850112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Se decía que su madre, Olimpia, afirmaba que Alejandro era hijo de Zeus-Amón y no de Filipo. Oráculo de Amón en Egipto lo reconoció como “hijo de Zeus”. En Egipto, fue proclamado Faraón e Hijo de Amón. En Persia, adoptó costumbres reales orientales y fue venerado como un Dios-Rey.</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250" advTm="34000">
        <p15:prstTrans prst="peelOff" invX="1"/>
      </p:transition>
    </mc:Choice>
    <mc:Fallback xmlns="">
      <p:transition spd="slow" advTm="34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32"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amond(out)">
                                      <p:cBhvr>
                                        <p:cTn id="7" dur="3000"/>
                                        <p:tgtEl>
                                          <p:spTgt spid="2"/>
                                        </p:tgtEl>
                                      </p:cBhvr>
                                    </p:animEffect>
                                  </p:childTnLst>
                                </p:cTn>
                              </p:par>
                              <p:par>
                                <p:cTn id="8" presetID="8" presetClass="entr" presetSubtype="32"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amond(out)">
                                      <p:cBhvr>
                                        <p:cTn id="10" dur="3000"/>
                                        <p:tgtEl>
                                          <p:spTgt spid="3"/>
                                        </p:tgtEl>
                                      </p:cBhvr>
                                    </p:animEffect>
                                  </p:childTnLst>
                                </p:cTn>
                              </p:par>
                            </p:childTnLst>
                          </p:cTn>
                        </p:par>
                        <p:par>
                          <p:cTn id="11" fill="hold" nodeType="afterGroup">
                            <p:stCondLst>
                              <p:cond delay="3000"/>
                            </p:stCondLst>
                            <p:childTnLst>
                              <p:par>
                                <p:cTn id="12" presetID="8" presetClass="exit" presetSubtype="32" fill="hold" nodeType="afterEffect">
                                  <p:stCondLst>
                                    <p:cond delay="0"/>
                                  </p:stCondLst>
                                  <p:childTnLst>
                                    <p:animEffect transition="out" filter="diamond(out)">
                                      <p:cBhvr>
                                        <p:cTn id="13" dur="4000"/>
                                        <p:tgtEl>
                                          <p:spTgt spid="2"/>
                                        </p:tgtEl>
                                      </p:cBhvr>
                                    </p:animEffect>
                                    <p:set>
                                      <p:cBhvr>
                                        <p:cTn id="14" dur="1" fill="hold">
                                          <p:stCondLst>
                                            <p:cond delay="3999"/>
                                          </p:stCondLst>
                                        </p:cTn>
                                        <p:tgtEl>
                                          <p:spTgt spid="2"/>
                                        </p:tgtEl>
                                        <p:attrNameLst>
                                          <p:attrName>style.visibility</p:attrName>
                                        </p:attrNameLst>
                                      </p:cBhvr>
                                      <p:to>
                                        <p:strVal val="hidden"/>
                                      </p:to>
                                    </p:set>
                                  </p:childTnLst>
                                </p:cTn>
                              </p:par>
                              <p:par>
                                <p:cTn id="15" presetID="8" presetClass="exit" presetSubtype="32" fill="hold" nodeType="withEffect">
                                  <p:stCondLst>
                                    <p:cond delay="0"/>
                                  </p:stCondLst>
                                  <p:childTnLst>
                                    <p:animEffect transition="out" filter="diamond(out)">
                                      <p:cBhvr>
                                        <p:cTn id="16" dur="4000"/>
                                        <p:tgtEl>
                                          <p:spTgt spid="3"/>
                                        </p:tgtEl>
                                      </p:cBhvr>
                                    </p:animEffect>
                                    <p:set>
                                      <p:cBhvr>
                                        <p:cTn id="17" dur="1" fill="hold">
                                          <p:stCondLst>
                                            <p:cond delay="3999"/>
                                          </p:stCondLst>
                                        </p:cTn>
                                        <p:tgtEl>
                                          <p:spTgt spid="3"/>
                                        </p:tgtEl>
                                        <p:attrNameLst>
                                          <p:attrName>style.visibility</p:attrName>
                                        </p:attrNameLst>
                                      </p:cBhvr>
                                      <p:to>
                                        <p:strVal val="hidden"/>
                                      </p:to>
                                    </p:set>
                                  </p:childTnLst>
                                </p:cTn>
                              </p:par>
                              <p:par>
                                <p:cTn id="18" presetID="8" presetClass="entr" presetSubtype="32" fill="hold" nodeType="withEffect">
                                  <p:stCondLst>
                                    <p:cond delay="0"/>
                                  </p:stCondLst>
                                  <p:childTnLst>
                                    <p:set>
                                      <p:cBhvr>
                                        <p:cTn id="19" dur="1" fill="hold">
                                          <p:stCondLst>
                                            <p:cond delay="0"/>
                                          </p:stCondLst>
                                        </p:cTn>
                                        <p:tgtEl>
                                          <p:spTgt spid="10242"/>
                                        </p:tgtEl>
                                        <p:attrNameLst>
                                          <p:attrName>style.visibility</p:attrName>
                                        </p:attrNameLst>
                                      </p:cBhvr>
                                      <p:to>
                                        <p:strVal val="visible"/>
                                      </p:to>
                                    </p:set>
                                    <p:animEffect transition="in" filter="diamond(out)">
                                      <p:cBhvr>
                                        <p:cTn id="20" dur="4000"/>
                                        <p:tgtEl>
                                          <p:spTgt spid="10242"/>
                                        </p:tgtEl>
                                      </p:cBhvr>
                                    </p:animEffect>
                                  </p:childTnLst>
                                </p:cTn>
                              </p:par>
                              <p:par>
                                <p:cTn id="21" presetID="23" presetClass="entr" presetSubtype="288" fill="hold" nodeType="withEffect">
                                  <p:stCondLst>
                                    <p:cond delay="0"/>
                                  </p:stCondLst>
                                  <p:childTnLst>
                                    <p:set>
                                      <p:cBhvr>
                                        <p:cTn id="22" dur="1" fill="hold">
                                          <p:stCondLst>
                                            <p:cond delay="0"/>
                                          </p:stCondLst>
                                        </p:cTn>
                                        <p:tgtEl>
                                          <p:spTgt spid="10242"/>
                                        </p:tgtEl>
                                        <p:attrNameLst>
                                          <p:attrName>style.visibility</p:attrName>
                                        </p:attrNameLst>
                                      </p:cBhvr>
                                      <p:to>
                                        <p:strVal val="visible"/>
                                      </p:to>
                                    </p:set>
                                    <p:anim calcmode="lin" valueType="num">
                                      <p:cBhvr>
                                        <p:cTn id="23" dur="4000" fill="hold"/>
                                        <p:tgtEl>
                                          <p:spTgt spid="10242"/>
                                        </p:tgtEl>
                                        <p:attrNameLst>
                                          <p:attrName>ppt_w</p:attrName>
                                        </p:attrNameLst>
                                      </p:cBhvr>
                                      <p:tavLst>
                                        <p:tav tm="0">
                                          <p:val>
                                            <p:strVal val="4/3*#ppt_w"/>
                                          </p:val>
                                        </p:tav>
                                        <p:tav tm="100000">
                                          <p:val>
                                            <p:strVal val="#ppt_w"/>
                                          </p:val>
                                        </p:tav>
                                      </p:tavLst>
                                    </p:anim>
                                    <p:anim calcmode="lin" valueType="num">
                                      <p:cBhvr>
                                        <p:cTn id="24" dur="4000" fill="hold"/>
                                        <p:tgtEl>
                                          <p:spTgt spid="10242"/>
                                        </p:tgtEl>
                                        <p:attrNameLst>
                                          <p:attrName>ppt_h</p:attrName>
                                        </p:attrNameLst>
                                      </p:cBhvr>
                                      <p:tavLst>
                                        <p:tav tm="0">
                                          <p:val>
                                            <p:strVal val="4/3*#ppt_h"/>
                                          </p:val>
                                        </p:tav>
                                        <p:tav tm="100000">
                                          <p:val>
                                            <p:strVal val="#ppt_h"/>
                                          </p:val>
                                        </p:tav>
                                      </p:tavLst>
                                    </p:anim>
                                  </p:childTnLst>
                                </p:cTn>
                              </p:par>
                            </p:childTnLst>
                          </p:cTn>
                        </p:par>
                        <p:par>
                          <p:cTn id="25" fill="hold">
                            <p:stCondLst>
                              <p:cond delay="7000"/>
                            </p:stCondLst>
                            <p:childTnLst>
                              <p:par>
                                <p:cTn id="26" presetID="40" presetClass="entr" presetSubtype="0" fill="hold" grpId="0" nodeType="afterEffect">
                                  <p:stCondLst>
                                    <p:cond delay="0"/>
                                  </p:stCondLst>
                                  <p:iterate type="lt">
                                    <p:tmPct val="10000"/>
                                  </p:iterate>
                                  <p:childTnLst>
                                    <p:set>
                                      <p:cBhvr>
                                        <p:cTn id="27" dur="1" fill="hold">
                                          <p:stCondLst>
                                            <p:cond delay="0"/>
                                          </p:stCondLst>
                                        </p:cTn>
                                        <p:tgtEl>
                                          <p:spTgt spid="9"/>
                                        </p:tgtEl>
                                        <p:attrNameLst>
                                          <p:attrName>style.visibility</p:attrName>
                                        </p:attrNameLst>
                                      </p:cBhvr>
                                      <p:to>
                                        <p:strVal val="visible"/>
                                      </p:to>
                                    </p:set>
                                    <p:animEffect transition="in" filter="fade">
                                      <p:cBhvr>
                                        <p:cTn id="28" dur="1000"/>
                                        <p:tgtEl>
                                          <p:spTgt spid="9"/>
                                        </p:tgtEl>
                                      </p:cBhvr>
                                    </p:animEffect>
                                    <p:anim calcmode="lin" valueType="num">
                                      <p:cBhvr>
                                        <p:cTn id="29" dur="1000" fill="hold"/>
                                        <p:tgtEl>
                                          <p:spTgt spid="9"/>
                                        </p:tgtEl>
                                        <p:attrNameLst>
                                          <p:attrName>ppt_x</p:attrName>
                                        </p:attrNameLst>
                                      </p:cBhvr>
                                      <p:tavLst>
                                        <p:tav tm="0">
                                          <p:val>
                                            <p:strVal val="#ppt_x-.1"/>
                                          </p:val>
                                        </p:tav>
                                        <p:tav tm="100000">
                                          <p:val>
                                            <p:strVal val="#ppt_x"/>
                                          </p:val>
                                        </p:tav>
                                      </p:tavLst>
                                    </p:anim>
                                    <p:anim calcmode="lin" valueType="num">
                                      <p:cBhvr>
                                        <p:cTn id="30"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E:\PPS  EXCLUSIVOS\- La vida nos enseña\Imágenes\22 - 824263.jpg"/>
          <p:cNvPicPr>
            <a:picLocks noChangeAspect="1" noChangeArrowheads="1"/>
          </p:cNvPicPr>
          <p:nvPr/>
        </p:nvPicPr>
        <p:blipFill>
          <a:blip r:embed="rId3" cstate="print"/>
          <a:stretch>
            <a:fillRect/>
          </a:stretch>
        </p:blipFill>
        <p:spPr bwMode="auto">
          <a:xfrm>
            <a:off x="0" y="0"/>
            <a:ext cx="9143999" cy="6143647"/>
          </a:xfrm>
          <a:prstGeom prst="rect">
            <a:avLst/>
          </a:prstGeom>
          <a:noFill/>
          <a:ln w="9525">
            <a:noFill/>
            <a:miter lim="800000"/>
            <a:headEnd/>
            <a:tailEnd/>
          </a:ln>
        </p:spPr>
      </p:pic>
      <p:pic>
        <p:nvPicPr>
          <p:cNvPr id="13313" name="Picture 1" descr="E:\PPS  EXCLUSIVOS\- La vida nos enseña\Imágenes\824263+png.jpg"/>
          <p:cNvPicPr>
            <a:picLocks noChangeAspect="1" noChangeArrowheads="1"/>
          </p:cNvPicPr>
          <p:nvPr/>
        </p:nvPicPr>
        <p:blipFill>
          <a:blip r:embed="rId3" cstate="print"/>
          <a:stretch>
            <a:fillRect/>
          </a:stretch>
        </p:blipFill>
        <p:spPr bwMode="auto">
          <a:xfrm>
            <a:off x="0" y="0"/>
            <a:ext cx="9144000" cy="6143648"/>
          </a:xfrm>
          <a:prstGeom prst="rect">
            <a:avLst/>
          </a:prstGeom>
          <a:noFill/>
          <a:ln w="9525">
            <a:noFill/>
            <a:miter lim="800000"/>
            <a:headEnd/>
            <a:tailEnd/>
          </a:ln>
        </p:spPr>
      </p:pic>
      <p:sp>
        <p:nvSpPr>
          <p:cNvPr id="3" name="2 Rectángulo"/>
          <p:cNvSpPr/>
          <p:nvPr/>
        </p:nvSpPr>
        <p:spPr>
          <a:xfrm>
            <a:off x="0" y="0"/>
            <a:ext cx="4572000" cy="5715000"/>
          </a:xfrm>
          <a:prstGeom prst="rect">
            <a:avLst/>
          </a:prstGeom>
          <a:solidFill>
            <a:schemeClr val="tx2">
              <a:lumMod val="50000"/>
              <a:alpha val="50196"/>
            </a:schemeClr>
          </a:solidFill>
          <a:ln>
            <a:solidFill>
              <a:schemeClr val="tx2">
                <a:lumMod val="9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4" name="3 Rectángulo"/>
          <p:cNvSpPr/>
          <p:nvPr/>
        </p:nvSpPr>
        <p:spPr>
          <a:xfrm>
            <a:off x="4572000" y="0"/>
            <a:ext cx="4572000" cy="5715000"/>
          </a:xfrm>
          <a:prstGeom prst="rect">
            <a:avLst/>
          </a:prstGeom>
          <a:solidFill>
            <a:schemeClr val="tx2">
              <a:lumMod val="50000"/>
              <a:alpha val="50196"/>
            </a:schemeClr>
          </a:solidFill>
          <a:ln>
            <a:solidFill>
              <a:schemeClr val="tx2">
                <a:lumMod val="9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6" name="5 CuadroTexto"/>
          <p:cNvSpPr txBox="1"/>
          <p:nvPr/>
        </p:nvSpPr>
        <p:spPr>
          <a:xfrm>
            <a:off x="285688" y="4071946"/>
            <a:ext cx="8858312" cy="1477328"/>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Los motivos del asesinato de Filipo no están claros. Se sospecha que tras el crimen podría encontrarse su ex-esposa Olimpia (madre de Alejandro y de Cleopatra), de cualquier modo, la desaparición de Filipo II supuso el ascenso al trono de su hijo Alejandro, que llevaría al reino macedonio a conquistas nunca soñadas por su padre y a convertirse en uno de los personajes más legendarios de la Historia.</a:t>
            </a:r>
            <a:endParaRPr lang="es-ES" i="1" dirty="0">
              <a:effectLst>
                <a:glow rad="101600">
                  <a:srgbClr val="C00000">
                    <a:alpha val="60000"/>
                  </a:srgbClr>
                </a:glow>
                <a:outerShdw blurRad="38100" dist="38100" dir="2700000" algn="tl">
                  <a:srgbClr val="000000">
                    <a:alpha val="43137"/>
                  </a:srgbClr>
                </a:outerShdw>
              </a:effectLst>
            </a:endParaRPr>
          </a:p>
        </p:txBody>
      </p:sp>
      <p:sp>
        <p:nvSpPr>
          <p:cNvPr id="7" name="6 CuadroTexto"/>
          <p:cNvSpPr txBox="1"/>
          <p:nvPr/>
        </p:nvSpPr>
        <p:spPr>
          <a:xfrm>
            <a:off x="5072066" y="1142988"/>
            <a:ext cx="2786082" cy="400110"/>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latin typeface="Lucida Bright" pitchFamily="18" charset="0"/>
              </a:rPr>
              <a:t>Asesinato de Filipo II</a:t>
            </a:r>
            <a:endParaRPr lang="es-ES" sz="2000" i="1" dirty="0">
              <a:effectLst>
                <a:glow rad="101600">
                  <a:srgbClr val="C00000">
                    <a:alpha val="60000"/>
                  </a:srgbClr>
                </a:glow>
                <a:outerShdw blurRad="38100" dist="38100" dir="2700000" algn="tl">
                  <a:srgbClr val="000000">
                    <a:alpha val="43137"/>
                  </a:srgbClr>
                </a:outerShdw>
              </a:effectLst>
              <a:latin typeface="Lucida Bright"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2500" advTm="45000">
        <p:blinds dir="vert"/>
      </p:transition>
    </mc:Choice>
    <mc:Fallback xmlns="">
      <p:transition spd="slow" advTm="45000">
        <p:blinds dir="vert"/>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ntr" presetSubtype="8" fill="hold" grpId="1"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0" fill="hold"/>
                                        <p:tgtEl>
                                          <p:spTgt spid="3"/>
                                        </p:tgtEl>
                                        <p:attrNameLst>
                                          <p:attrName>ppt_x</p:attrName>
                                        </p:attrNameLst>
                                      </p:cBhvr>
                                      <p:tavLst>
                                        <p:tav tm="0">
                                          <p:val>
                                            <p:strVal val="#ppt_x-#ppt_w/2"/>
                                          </p:val>
                                        </p:tav>
                                        <p:tav tm="100000">
                                          <p:val>
                                            <p:strVal val="#ppt_x"/>
                                          </p:val>
                                        </p:tav>
                                      </p:tavLst>
                                    </p:anim>
                                    <p:anim calcmode="lin" valueType="num">
                                      <p:cBhvr>
                                        <p:cTn id="8" dur="5000" fill="hold"/>
                                        <p:tgtEl>
                                          <p:spTgt spid="3"/>
                                        </p:tgtEl>
                                        <p:attrNameLst>
                                          <p:attrName>ppt_y</p:attrName>
                                        </p:attrNameLst>
                                      </p:cBhvr>
                                      <p:tavLst>
                                        <p:tav tm="0">
                                          <p:val>
                                            <p:strVal val="#ppt_y"/>
                                          </p:val>
                                        </p:tav>
                                        <p:tav tm="100000">
                                          <p:val>
                                            <p:strVal val="#ppt_y"/>
                                          </p:val>
                                        </p:tav>
                                      </p:tavLst>
                                    </p:anim>
                                    <p:anim calcmode="lin" valueType="num">
                                      <p:cBhvr>
                                        <p:cTn id="9" dur="5000" fill="hold"/>
                                        <p:tgtEl>
                                          <p:spTgt spid="3"/>
                                        </p:tgtEl>
                                        <p:attrNameLst>
                                          <p:attrName>ppt_w</p:attrName>
                                        </p:attrNameLst>
                                      </p:cBhvr>
                                      <p:tavLst>
                                        <p:tav tm="0">
                                          <p:val>
                                            <p:fltVal val="0"/>
                                          </p:val>
                                        </p:tav>
                                        <p:tav tm="100000">
                                          <p:val>
                                            <p:strVal val="#ppt_w"/>
                                          </p:val>
                                        </p:tav>
                                      </p:tavLst>
                                    </p:anim>
                                    <p:anim calcmode="lin" valueType="num">
                                      <p:cBhvr>
                                        <p:cTn id="10" dur="5000" fill="hold"/>
                                        <p:tgtEl>
                                          <p:spTgt spid="3"/>
                                        </p:tgtEl>
                                        <p:attrNameLst>
                                          <p:attrName>ppt_h</p:attrName>
                                        </p:attrNameLst>
                                      </p:cBhvr>
                                      <p:tavLst>
                                        <p:tav tm="0">
                                          <p:val>
                                            <p:strVal val="#ppt_h"/>
                                          </p:val>
                                        </p:tav>
                                        <p:tav tm="100000">
                                          <p:val>
                                            <p:strVal val="#ppt_h"/>
                                          </p:val>
                                        </p:tav>
                                      </p:tavLst>
                                    </p:anim>
                                  </p:childTnLst>
                                </p:cTn>
                              </p:par>
                              <p:par>
                                <p:cTn id="11" presetID="17" presetClass="entr" presetSubtype="2" fill="hold" grpId="1"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ppt_x</p:attrName>
                                        </p:attrNameLst>
                                      </p:cBhvr>
                                      <p:tavLst>
                                        <p:tav tm="0">
                                          <p:val>
                                            <p:strVal val="#ppt_x+#ppt_w/2"/>
                                          </p:val>
                                        </p:tav>
                                        <p:tav tm="100000">
                                          <p:val>
                                            <p:strVal val="#ppt_x"/>
                                          </p:val>
                                        </p:tav>
                                      </p:tavLst>
                                    </p:anim>
                                    <p:anim calcmode="lin" valueType="num">
                                      <p:cBhvr>
                                        <p:cTn id="14" dur="5000" fill="hold"/>
                                        <p:tgtEl>
                                          <p:spTgt spid="4"/>
                                        </p:tgtEl>
                                        <p:attrNameLst>
                                          <p:attrName>ppt_y</p:attrName>
                                        </p:attrNameLst>
                                      </p:cBhvr>
                                      <p:tavLst>
                                        <p:tav tm="0">
                                          <p:val>
                                            <p:strVal val="#ppt_y"/>
                                          </p:val>
                                        </p:tav>
                                        <p:tav tm="100000">
                                          <p:val>
                                            <p:strVal val="#ppt_y"/>
                                          </p:val>
                                        </p:tav>
                                      </p:tavLst>
                                    </p:anim>
                                    <p:anim calcmode="lin" valueType="num">
                                      <p:cBhvr>
                                        <p:cTn id="15" dur="5000" fill="hold"/>
                                        <p:tgtEl>
                                          <p:spTgt spid="4"/>
                                        </p:tgtEl>
                                        <p:attrNameLst>
                                          <p:attrName>ppt_w</p:attrName>
                                        </p:attrNameLst>
                                      </p:cBhvr>
                                      <p:tavLst>
                                        <p:tav tm="0">
                                          <p:val>
                                            <p:fltVal val="0"/>
                                          </p:val>
                                        </p:tav>
                                        <p:tav tm="100000">
                                          <p:val>
                                            <p:strVal val="#ppt_w"/>
                                          </p:val>
                                        </p:tav>
                                      </p:tavLst>
                                    </p:anim>
                                    <p:anim calcmode="lin" valueType="num">
                                      <p:cBhvr>
                                        <p:cTn id="16" dur="5000" fill="hold"/>
                                        <p:tgtEl>
                                          <p:spTgt spid="4"/>
                                        </p:tgtEl>
                                        <p:attrNameLst>
                                          <p:attrName>ppt_h</p:attrName>
                                        </p:attrNameLst>
                                      </p:cBhvr>
                                      <p:tavLst>
                                        <p:tav tm="0">
                                          <p:val>
                                            <p:strVal val="#ppt_h"/>
                                          </p:val>
                                        </p:tav>
                                        <p:tav tm="100000">
                                          <p:val>
                                            <p:strVal val="#ppt_h"/>
                                          </p:val>
                                        </p:tav>
                                      </p:tavLst>
                                    </p:anim>
                                  </p:childTnLst>
                                </p:cTn>
                              </p:par>
                              <p:par>
                                <p:cTn id="17" presetID="8" presetClass="exit" presetSubtype="32" fill="hold" grpId="0" nodeType="withEffect">
                                  <p:stCondLst>
                                    <p:cond delay="0"/>
                                  </p:stCondLst>
                                  <p:childTnLst>
                                    <p:animEffect transition="out" filter="diamond(out)">
                                      <p:cBhvr>
                                        <p:cTn id="18" dur="5000"/>
                                        <p:tgtEl>
                                          <p:spTgt spid="3"/>
                                        </p:tgtEl>
                                      </p:cBhvr>
                                    </p:animEffect>
                                    <p:set>
                                      <p:cBhvr>
                                        <p:cTn id="19" dur="1" fill="hold">
                                          <p:stCondLst>
                                            <p:cond delay="4999"/>
                                          </p:stCondLst>
                                        </p:cTn>
                                        <p:tgtEl>
                                          <p:spTgt spid="3"/>
                                        </p:tgtEl>
                                        <p:attrNameLst>
                                          <p:attrName>style.visibility</p:attrName>
                                        </p:attrNameLst>
                                      </p:cBhvr>
                                      <p:to>
                                        <p:strVal val="hidden"/>
                                      </p:to>
                                    </p:set>
                                  </p:childTnLst>
                                </p:cTn>
                              </p:par>
                              <p:par>
                                <p:cTn id="20" presetID="8" presetClass="exit" presetSubtype="32" fill="hold" grpId="0" nodeType="withEffect">
                                  <p:stCondLst>
                                    <p:cond delay="0"/>
                                  </p:stCondLst>
                                  <p:childTnLst>
                                    <p:animEffect transition="out" filter="diamond(out)">
                                      <p:cBhvr>
                                        <p:cTn id="21" dur="5000"/>
                                        <p:tgtEl>
                                          <p:spTgt spid="4"/>
                                        </p:tgtEl>
                                      </p:cBhvr>
                                    </p:animEffect>
                                    <p:set>
                                      <p:cBhvr>
                                        <p:cTn id="22" dur="1" fill="hold">
                                          <p:stCondLst>
                                            <p:cond delay="4999"/>
                                          </p:stCondLst>
                                        </p:cTn>
                                        <p:tgtEl>
                                          <p:spTgt spid="4"/>
                                        </p:tgtEl>
                                        <p:attrNameLst>
                                          <p:attrName>style.visibility</p:attrName>
                                        </p:attrNameLst>
                                      </p:cBhvr>
                                      <p:to>
                                        <p:strVal val="hidden"/>
                                      </p:to>
                                    </p:set>
                                  </p:childTnLst>
                                </p:cTn>
                              </p:par>
                              <p:par>
                                <p:cTn id="23" presetID="16" presetClass="entr" presetSubtype="37" fill="hold" nodeType="withEffect">
                                  <p:stCondLst>
                                    <p:cond delay="0"/>
                                  </p:stCondLst>
                                  <p:childTnLst>
                                    <p:set>
                                      <p:cBhvr>
                                        <p:cTn id="24" dur="1" fill="hold">
                                          <p:stCondLst>
                                            <p:cond delay="0"/>
                                          </p:stCondLst>
                                        </p:cTn>
                                        <p:tgtEl>
                                          <p:spTgt spid="13313"/>
                                        </p:tgtEl>
                                        <p:attrNameLst>
                                          <p:attrName>style.visibility</p:attrName>
                                        </p:attrNameLst>
                                      </p:cBhvr>
                                      <p:to>
                                        <p:strVal val="visible"/>
                                      </p:to>
                                    </p:set>
                                    <p:animEffect transition="in" filter="barn(outVertical)">
                                      <p:cBhvr>
                                        <p:cTn id="25" dur="5000"/>
                                        <p:tgtEl>
                                          <p:spTgt spid="13313"/>
                                        </p:tgtEl>
                                      </p:cBhvr>
                                    </p:animEffect>
                                  </p:childTnLst>
                                </p:cTn>
                              </p:par>
                              <p:par>
                                <p:cTn id="26" presetID="23" presetClass="entr" presetSubtype="288" fill="hold" nodeType="withEffect">
                                  <p:stCondLst>
                                    <p:cond delay="0"/>
                                  </p:stCondLst>
                                  <p:childTnLst>
                                    <p:set>
                                      <p:cBhvr>
                                        <p:cTn id="27" dur="1" fill="hold">
                                          <p:stCondLst>
                                            <p:cond delay="0"/>
                                          </p:stCondLst>
                                        </p:cTn>
                                        <p:tgtEl>
                                          <p:spTgt spid="13313"/>
                                        </p:tgtEl>
                                        <p:attrNameLst>
                                          <p:attrName>style.visibility</p:attrName>
                                        </p:attrNameLst>
                                      </p:cBhvr>
                                      <p:to>
                                        <p:strVal val="visible"/>
                                      </p:to>
                                    </p:set>
                                    <p:anim calcmode="lin" valueType="num">
                                      <p:cBhvr>
                                        <p:cTn id="28" dur="5000" fill="hold"/>
                                        <p:tgtEl>
                                          <p:spTgt spid="13313"/>
                                        </p:tgtEl>
                                        <p:attrNameLst>
                                          <p:attrName>ppt_w</p:attrName>
                                        </p:attrNameLst>
                                      </p:cBhvr>
                                      <p:tavLst>
                                        <p:tav tm="0">
                                          <p:val>
                                            <p:strVal val="4/3*#ppt_w"/>
                                          </p:val>
                                        </p:tav>
                                        <p:tav tm="100000">
                                          <p:val>
                                            <p:strVal val="#ppt_w"/>
                                          </p:val>
                                        </p:tav>
                                      </p:tavLst>
                                    </p:anim>
                                    <p:anim calcmode="lin" valueType="num">
                                      <p:cBhvr>
                                        <p:cTn id="29" dur="5000" fill="hold"/>
                                        <p:tgtEl>
                                          <p:spTgt spid="13313"/>
                                        </p:tgtEl>
                                        <p:attrNameLst>
                                          <p:attrName>ppt_h</p:attrName>
                                        </p:attrNameLst>
                                      </p:cBhvr>
                                      <p:tavLst>
                                        <p:tav tm="0">
                                          <p:val>
                                            <p:strVal val="4/3*#ppt_h"/>
                                          </p:val>
                                        </p:tav>
                                        <p:tav tm="100000">
                                          <p:val>
                                            <p:strVal val="#ppt_h"/>
                                          </p:val>
                                        </p:tav>
                                      </p:tavLst>
                                    </p:anim>
                                  </p:childTnLst>
                                </p:cTn>
                              </p:par>
                              <p:par>
                                <p:cTn id="30" presetID="8" presetClass="entr" presetSubtype="32" fill="hold" nodeType="withEffect">
                                  <p:stCondLst>
                                    <p:cond delay="0"/>
                                  </p:stCondLst>
                                  <p:childTnLst>
                                    <p:set>
                                      <p:cBhvr>
                                        <p:cTn id="31" dur="1" fill="hold">
                                          <p:stCondLst>
                                            <p:cond delay="0"/>
                                          </p:stCondLst>
                                        </p:cTn>
                                        <p:tgtEl>
                                          <p:spTgt spid="3074"/>
                                        </p:tgtEl>
                                        <p:attrNameLst>
                                          <p:attrName>style.visibility</p:attrName>
                                        </p:attrNameLst>
                                      </p:cBhvr>
                                      <p:to>
                                        <p:strVal val="visible"/>
                                      </p:to>
                                    </p:set>
                                    <p:animEffect transition="in" filter="diamond(out)">
                                      <p:cBhvr>
                                        <p:cTn id="32" dur="5000"/>
                                        <p:tgtEl>
                                          <p:spTgt spid="3074"/>
                                        </p:tgtEl>
                                      </p:cBhvr>
                                    </p:animEffect>
                                  </p:childTnLst>
                                </p:cTn>
                              </p:par>
                              <p:par>
                                <p:cTn id="33" presetID="23" presetClass="entr" presetSubtype="288" fill="hold" nodeType="withEffect">
                                  <p:stCondLst>
                                    <p:cond delay="0"/>
                                  </p:stCondLst>
                                  <p:childTnLst>
                                    <p:set>
                                      <p:cBhvr>
                                        <p:cTn id="34" dur="1" fill="hold">
                                          <p:stCondLst>
                                            <p:cond delay="0"/>
                                          </p:stCondLst>
                                        </p:cTn>
                                        <p:tgtEl>
                                          <p:spTgt spid="3074"/>
                                        </p:tgtEl>
                                        <p:attrNameLst>
                                          <p:attrName>style.visibility</p:attrName>
                                        </p:attrNameLst>
                                      </p:cBhvr>
                                      <p:to>
                                        <p:strVal val="visible"/>
                                      </p:to>
                                    </p:set>
                                    <p:anim calcmode="lin" valueType="num">
                                      <p:cBhvr>
                                        <p:cTn id="35" dur="5000" fill="hold"/>
                                        <p:tgtEl>
                                          <p:spTgt spid="3074"/>
                                        </p:tgtEl>
                                        <p:attrNameLst>
                                          <p:attrName>ppt_w</p:attrName>
                                        </p:attrNameLst>
                                      </p:cBhvr>
                                      <p:tavLst>
                                        <p:tav tm="0">
                                          <p:val>
                                            <p:strVal val="4/3*#ppt_w"/>
                                          </p:val>
                                        </p:tav>
                                        <p:tav tm="100000">
                                          <p:val>
                                            <p:strVal val="#ppt_w"/>
                                          </p:val>
                                        </p:tav>
                                      </p:tavLst>
                                    </p:anim>
                                    <p:anim calcmode="lin" valueType="num">
                                      <p:cBhvr>
                                        <p:cTn id="36" dur="5000" fill="hold"/>
                                        <p:tgtEl>
                                          <p:spTgt spid="3074"/>
                                        </p:tgtEl>
                                        <p:attrNameLst>
                                          <p:attrName>ppt_h</p:attrName>
                                        </p:attrNameLst>
                                      </p:cBhvr>
                                      <p:tavLst>
                                        <p:tav tm="0">
                                          <p:val>
                                            <p:strVal val="4/3*#ppt_h"/>
                                          </p:val>
                                        </p:tav>
                                        <p:tav tm="100000">
                                          <p:val>
                                            <p:strVal val="#ppt_h"/>
                                          </p:val>
                                        </p:tav>
                                      </p:tavLst>
                                    </p:anim>
                                  </p:childTnLst>
                                </p:cTn>
                              </p:par>
                            </p:childTnLst>
                          </p:cTn>
                        </p:par>
                        <p:par>
                          <p:cTn id="37" fill="hold">
                            <p:stCondLst>
                              <p:cond delay="5000"/>
                            </p:stCondLst>
                            <p:childTnLst>
                              <p:par>
                                <p:cTn id="38" presetID="23" presetClass="entr" presetSubtype="16" fill="hold" grpId="0" nodeType="afterEffect">
                                  <p:stCondLst>
                                    <p:cond delay="0"/>
                                  </p:stCondLst>
                                  <p:childTnLst>
                                    <p:set>
                                      <p:cBhvr>
                                        <p:cTn id="39" dur="1" fill="hold">
                                          <p:stCondLst>
                                            <p:cond delay="0"/>
                                          </p:stCondLst>
                                        </p:cTn>
                                        <p:tgtEl>
                                          <p:spTgt spid="7"/>
                                        </p:tgtEl>
                                        <p:attrNameLst>
                                          <p:attrName>style.visibility</p:attrName>
                                        </p:attrNameLst>
                                      </p:cBhvr>
                                      <p:to>
                                        <p:strVal val="visible"/>
                                      </p:to>
                                    </p:set>
                                    <p:anim calcmode="lin" valueType="num">
                                      <p:cBhvr>
                                        <p:cTn id="40" dur="2000" fill="hold"/>
                                        <p:tgtEl>
                                          <p:spTgt spid="7"/>
                                        </p:tgtEl>
                                        <p:attrNameLst>
                                          <p:attrName>ppt_w</p:attrName>
                                        </p:attrNameLst>
                                      </p:cBhvr>
                                      <p:tavLst>
                                        <p:tav tm="0">
                                          <p:val>
                                            <p:fltVal val="0"/>
                                          </p:val>
                                        </p:tav>
                                        <p:tav tm="100000">
                                          <p:val>
                                            <p:strVal val="#ppt_w"/>
                                          </p:val>
                                        </p:tav>
                                      </p:tavLst>
                                    </p:anim>
                                    <p:anim calcmode="lin" valueType="num">
                                      <p:cBhvr>
                                        <p:cTn id="41" dur="2000" fill="hold"/>
                                        <p:tgtEl>
                                          <p:spTgt spid="7"/>
                                        </p:tgtEl>
                                        <p:attrNameLst>
                                          <p:attrName>ppt_h</p:attrName>
                                        </p:attrNameLst>
                                      </p:cBhvr>
                                      <p:tavLst>
                                        <p:tav tm="0">
                                          <p:val>
                                            <p:fltVal val="0"/>
                                          </p:val>
                                        </p:tav>
                                        <p:tav tm="100000">
                                          <p:val>
                                            <p:strVal val="#ppt_h"/>
                                          </p:val>
                                        </p:tav>
                                      </p:tavLst>
                                    </p:anim>
                                  </p:childTnLst>
                                </p:cTn>
                              </p:par>
                            </p:childTnLst>
                          </p:cTn>
                        </p:par>
                        <p:par>
                          <p:cTn id="42" fill="hold">
                            <p:stCondLst>
                              <p:cond delay="7000"/>
                            </p:stCondLst>
                            <p:childTnLst>
                              <p:par>
                                <p:cTn id="43" presetID="40" presetClass="entr" presetSubtype="0" fill="hold" grpId="0" nodeType="afterEffect">
                                  <p:stCondLst>
                                    <p:cond delay="500"/>
                                  </p:stCondLst>
                                  <p:iterate type="lt">
                                    <p:tmPct val="10000"/>
                                  </p:iterate>
                                  <p:childTnLst>
                                    <p:set>
                                      <p:cBhvr>
                                        <p:cTn id="44" dur="1" fill="hold">
                                          <p:stCondLst>
                                            <p:cond delay="0"/>
                                          </p:stCondLst>
                                        </p:cTn>
                                        <p:tgtEl>
                                          <p:spTgt spid="6"/>
                                        </p:tgtEl>
                                        <p:attrNameLst>
                                          <p:attrName>style.visibility</p:attrName>
                                        </p:attrNameLst>
                                      </p:cBhvr>
                                      <p:to>
                                        <p:strVal val="visible"/>
                                      </p:to>
                                    </p:set>
                                    <p:animEffect transition="in" filter="fade">
                                      <p:cBhvr>
                                        <p:cTn id="45" dur="1000"/>
                                        <p:tgtEl>
                                          <p:spTgt spid="6"/>
                                        </p:tgtEl>
                                      </p:cBhvr>
                                    </p:animEffect>
                                    <p:anim calcmode="lin" valueType="num">
                                      <p:cBhvr>
                                        <p:cTn id="46" dur="1000" fill="hold"/>
                                        <p:tgtEl>
                                          <p:spTgt spid="6"/>
                                        </p:tgtEl>
                                        <p:attrNameLst>
                                          <p:attrName>ppt_x</p:attrName>
                                        </p:attrNameLst>
                                      </p:cBhvr>
                                      <p:tavLst>
                                        <p:tav tm="0">
                                          <p:val>
                                            <p:strVal val="#ppt_x-.1"/>
                                          </p:val>
                                        </p:tav>
                                        <p:tav tm="100000">
                                          <p:val>
                                            <p:strVal val="#ppt_x"/>
                                          </p:val>
                                        </p:tav>
                                      </p:tavLst>
                                    </p:anim>
                                    <p:anim calcmode="lin" valueType="num">
                                      <p:cBhvr>
                                        <p:cTn id="47"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P spid="6" grpId="0"/>
      <p:bldP spid="7"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1" descr="E:\PPS  EXCLUSIVOS\- Esencia divina\Imágenes\1 - d4e5d971476de859ce3fccc6d75cf300.jpg"/>
          <p:cNvPicPr>
            <a:picLocks noChangeAspect="1" noChangeArrowheads="1"/>
          </p:cNvPicPr>
          <p:nvPr/>
        </p:nvPicPr>
        <p:blipFill>
          <a:blip r:embed="rId3" cstate="print"/>
          <a:stretch>
            <a:fillRect/>
          </a:stretch>
        </p:blipFill>
        <p:spPr bwMode="auto">
          <a:xfrm>
            <a:off x="0" y="0"/>
            <a:ext cx="9144000" cy="5714999"/>
          </a:xfrm>
          <a:prstGeom prst="rect">
            <a:avLst/>
          </a:prstGeom>
          <a:noFill/>
          <a:ln w="9525">
            <a:noFill/>
            <a:miter lim="800000"/>
            <a:headEnd/>
            <a:tailEnd/>
          </a:ln>
        </p:spPr>
      </p:pic>
      <p:sp>
        <p:nvSpPr>
          <p:cNvPr id="6" name="1 Franja diagonal"/>
          <p:cNvSpPr/>
          <p:nvPr/>
        </p:nvSpPr>
        <p:spPr>
          <a:xfrm flipH="1">
            <a:off x="4572000" y="2857503"/>
            <a:ext cx="4572000" cy="2976583"/>
          </a:xfrm>
          <a:prstGeom prst="diagStripe">
            <a:avLst>
              <a:gd name="adj" fmla="val 81669"/>
            </a:avLst>
          </a:prstGeom>
          <a:gradFill>
            <a:gsLst>
              <a:gs pos="0">
                <a:srgbClr val="D6B19C">
                  <a:alpha val="0"/>
                </a:srgbClr>
              </a:gs>
              <a:gs pos="30000">
                <a:srgbClr val="D49E6C"/>
              </a:gs>
              <a:gs pos="70000">
                <a:srgbClr val="A65528"/>
              </a:gs>
              <a:gs pos="100000">
                <a:srgbClr val="663012"/>
              </a:gs>
            </a:gsLst>
            <a:lin ang="5400000" scaled="0"/>
          </a:gradFill>
          <a:ln cap="rnd">
            <a:noFill/>
          </a:ln>
          <a:scene3d>
            <a:camera prst="orthographicFront"/>
            <a:lightRig rig="threePt" dir="t"/>
          </a:scene3d>
          <a:sp3d>
            <a:bevelT prst="slope"/>
          </a:sp3d>
        </p:spPr>
        <p:style>
          <a:lnRef idx="2">
            <a:schemeClr val="accent1">
              <a:shade val="50000"/>
            </a:schemeClr>
          </a:lnRef>
          <a:fillRef idx="1">
            <a:schemeClr val="accent1"/>
          </a:fillRef>
          <a:effectRef idx="0">
            <a:schemeClr val="accent1"/>
          </a:effectRef>
          <a:fontRef idx="minor">
            <a:schemeClr val="lt1"/>
          </a:fontRef>
        </p:style>
        <p:txBody>
          <a:bodyPr anchor="ctr">
            <a:sp3d extrusionH="57150">
              <a:bevelT w="82550" h="38100" prst="coolSlant"/>
            </a:sp3d>
          </a:bodyPr>
          <a:lstStyle/>
          <a:p>
            <a:pPr algn="ctr" fontAlgn="auto">
              <a:spcBef>
                <a:spcPts val="0"/>
              </a:spcBef>
              <a:spcAft>
                <a:spcPts val="0"/>
              </a:spcAft>
              <a:defRPr/>
            </a:pPr>
            <a:endParaRPr lang="es-ES" dirty="0">
              <a:solidFill>
                <a:schemeClr val="tx1"/>
              </a:solidFill>
            </a:endParaRPr>
          </a:p>
        </p:txBody>
      </p:sp>
      <p:sp>
        <p:nvSpPr>
          <p:cNvPr id="7" name="2 Franja diagonal"/>
          <p:cNvSpPr/>
          <p:nvPr/>
        </p:nvSpPr>
        <p:spPr>
          <a:xfrm rot="16200000" flipV="1">
            <a:off x="5429250" y="-857250"/>
            <a:ext cx="2857500" cy="4572000"/>
          </a:xfrm>
          <a:prstGeom prst="diagStripe">
            <a:avLst>
              <a:gd name="adj" fmla="val 84244"/>
            </a:avLst>
          </a:prstGeom>
          <a:gradFill>
            <a:gsLst>
              <a:gs pos="0">
                <a:srgbClr val="D6B19C">
                  <a:alpha val="0"/>
                </a:srgbClr>
              </a:gs>
              <a:gs pos="30000">
                <a:srgbClr val="D49E6C"/>
              </a:gs>
              <a:gs pos="70000">
                <a:srgbClr val="A65528"/>
              </a:gs>
              <a:gs pos="100000">
                <a:srgbClr val="663012"/>
              </a:gs>
            </a:gsLst>
            <a:lin ang="5400000" scaled="0"/>
          </a:gradFill>
          <a:ln cap="rnd">
            <a:noFill/>
          </a:ln>
          <a:scene3d>
            <a:camera prst="orthographicFront"/>
            <a:lightRig rig="threePt" dir="t"/>
          </a:scene3d>
          <a:sp3d>
            <a:bevelT prst="slope"/>
          </a:sp3d>
        </p:spPr>
        <p:style>
          <a:lnRef idx="2">
            <a:schemeClr val="accent1">
              <a:shade val="50000"/>
            </a:schemeClr>
          </a:lnRef>
          <a:fillRef idx="1">
            <a:schemeClr val="accent1"/>
          </a:fillRef>
          <a:effectRef idx="0">
            <a:schemeClr val="accent1"/>
          </a:effectRef>
          <a:fontRef idx="minor">
            <a:schemeClr val="lt1"/>
          </a:fontRef>
        </p:style>
        <p:txBody>
          <a:bodyPr anchor="ctr">
            <a:sp3d extrusionH="57150">
              <a:bevelT w="82550" h="38100" prst="coolSlant"/>
            </a:sp3d>
          </a:bodyPr>
          <a:lstStyle/>
          <a:p>
            <a:pPr algn="ctr" fontAlgn="auto">
              <a:spcBef>
                <a:spcPts val="0"/>
              </a:spcBef>
              <a:spcAft>
                <a:spcPts val="0"/>
              </a:spcAft>
              <a:defRPr/>
            </a:pPr>
            <a:endParaRPr lang="es-ES" dirty="0">
              <a:solidFill>
                <a:schemeClr val="tx1"/>
              </a:solidFill>
            </a:endParaRPr>
          </a:p>
        </p:txBody>
      </p:sp>
      <p:sp>
        <p:nvSpPr>
          <p:cNvPr id="8" name="5 Franja diagonal"/>
          <p:cNvSpPr/>
          <p:nvPr/>
        </p:nvSpPr>
        <p:spPr>
          <a:xfrm>
            <a:off x="0" y="2857503"/>
            <a:ext cx="4572000" cy="2976583"/>
          </a:xfrm>
          <a:prstGeom prst="diagStripe">
            <a:avLst>
              <a:gd name="adj" fmla="val 81670"/>
            </a:avLst>
          </a:prstGeom>
          <a:gradFill>
            <a:gsLst>
              <a:gs pos="0">
                <a:srgbClr val="D6B19C">
                  <a:alpha val="0"/>
                </a:srgbClr>
              </a:gs>
              <a:gs pos="30000">
                <a:srgbClr val="D49E6C"/>
              </a:gs>
              <a:gs pos="70000">
                <a:srgbClr val="A65528"/>
              </a:gs>
              <a:gs pos="100000">
                <a:srgbClr val="663012"/>
              </a:gs>
            </a:gsLst>
            <a:lin ang="5400000" scaled="0"/>
          </a:gradFill>
          <a:ln cap="rnd">
            <a:noFill/>
          </a:ln>
          <a:scene3d>
            <a:camera prst="orthographicFront"/>
            <a:lightRig rig="threePt" dir="t"/>
          </a:scene3d>
          <a:sp3d>
            <a:bevelT prst="slope"/>
          </a:sp3d>
        </p:spPr>
        <p:style>
          <a:lnRef idx="2">
            <a:schemeClr val="accent1">
              <a:shade val="50000"/>
            </a:schemeClr>
          </a:lnRef>
          <a:fillRef idx="1">
            <a:schemeClr val="accent1"/>
          </a:fillRef>
          <a:effectRef idx="0">
            <a:schemeClr val="accent1"/>
          </a:effectRef>
          <a:fontRef idx="minor">
            <a:schemeClr val="lt1"/>
          </a:fontRef>
        </p:style>
        <p:txBody>
          <a:bodyPr anchor="ctr">
            <a:sp3d extrusionH="57150">
              <a:bevelT w="82550" h="38100" prst="coolSlant"/>
            </a:sp3d>
          </a:bodyPr>
          <a:lstStyle/>
          <a:p>
            <a:pPr algn="ctr" fontAlgn="auto">
              <a:spcBef>
                <a:spcPts val="0"/>
              </a:spcBef>
              <a:spcAft>
                <a:spcPts val="0"/>
              </a:spcAft>
              <a:defRPr/>
            </a:pPr>
            <a:endParaRPr lang="es-ES" dirty="0">
              <a:solidFill>
                <a:schemeClr val="tx1"/>
              </a:solidFill>
            </a:endParaRPr>
          </a:p>
        </p:txBody>
      </p:sp>
      <p:sp>
        <p:nvSpPr>
          <p:cNvPr id="9" name="6 Franja diagonal"/>
          <p:cNvSpPr/>
          <p:nvPr/>
        </p:nvSpPr>
        <p:spPr>
          <a:xfrm rot="5400000" flipH="1" flipV="1">
            <a:off x="857250" y="-857250"/>
            <a:ext cx="2857500" cy="4572000"/>
          </a:xfrm>
          <a:prstGeom prst="diagStripe">
            <a:avLst>
              <a:gd name="adj" fmla="val 82881"/>
            </a:avLst>
          </a:prstGeom>
          <a:gradFill>
            <a:gsLst>
              <a:gs pos="0">
                <a:srgbClr val="D6B19C">
                  <a:alpha val="0"/>
                </a:srgbClr>
              </a:gs>
              <a:gs pos="30000">
                <a:srgbClr val="D49E6C"/>
              </a:gs>
              <a:gs pos="70000">
                <a:srgbClr val="A65528"/>
              </a:gs>
              <a:gs pos="100000">
                <a:srgbClr val="663012"/>
              </a:gs>
            </a:gsLst>
            <a:lin ang="5400000" scaled="0"/>
          </a:gradFill>
          <a:ln cap="rnd">
            <a:noFill/>
          </a:ln>
          <a:scene3d>
            <a:camera prst="orthographicFront"/>
            <a:lightRig rig="threePt" dir="t"/>
          </a:scene3d>
          <a:sp3d>
            <a:bevelT prst="slope"/>
          </a:sp3d>
        </p:spPr>
        <p:style>
          <a:lnRef idx="2">
            <a:schemeClr val="accent1">
              <a:shade val="50000"/>
            </a:schemeClr>
          </a:lnRef>
          <a:fillRef idx="1">
            <a:schemeClr val="accent1"/>
          </a:fillRef>
          <a:effectRef idx="0">
            <a:schemeClr val="accent1"/>
          </a:effectRef>
          <a:fontRef idx="minor">
            <a:schemeClr val="lt1"/>
          </a:fontRef>
        </p:style>
        <p:txBody>
          <a:bodyPr anchor="ctr">
            <a:sp3d extrusionH="57150">
              <a:bevelT w="82550" h="38100" prst="coolSlant"/>
            </a:sp3d>
          </a:bodyPr>
          <a:lstStyle/>
          <a:p>
            <a:pPr algn="ctr" fontAlgn="auto">
              <a:spcBef>
                <a:spcPts val="0"/>
              </a:spcBef>
              <a:spcAft>
                <a:spcPts val="0"/>
              </a:spcAft>
              <a:defRPr/>
            </a:pPr>
            <a:endParaRPr lang="es-ES" dirty="0">
              <a:solidFill>
                <a:schemeClr val="tx1"/>
              </a:solidFill>
            </a:endParaRPr>
          </a:p>
        </p:txBody>
      </p:sp>
      <p:sp>
        <p:nvSpPr>
          <p:cNvPr id="10" name="9 Franja diagonal"/>
          <p:cNvSpPr/>
          <p:nvPr/>
        </p:nvSpPr>
        <p:spPr>
          <a:xfrm rot="5400000">
            <a:off x="857250" y="-857250"/>
            <a:ext cx="2857500" cy="4572000"/>
          </a:xfrm>
          <a:prstGeom prst="diagStripe">
            <a:avLst>
              <a:gd name="adj" fmla="val 83336"/>
            </a:avLst>
          </a:prstGeom>
          <a:gradFill>
            <a:gsLst>
              <a:gs pos="0">
                <a:srgbClr val="D6B19C">
                  <a:alpha val="0"/>
                </a:srgbClr>
              </a:gs>
              <a:gs pos="30000">
                <a:srgbClr val="D49E6C"/>
              </a:gs>
              <a:gs pos="70000">
                <a:srgbClr val="A65528"/>
              </a:gs>
              <a:gs pos="100000">
                <a:srgbClr val="663012"/>
              </a:gs>
            </a:gsLst>
            <a:lin ang="5400000" scaled="0"/>
          </a:gradFill>
          <a:ln cap="rnd">
            <a:noFill/>
          </a:ln>
          <a:scene3d>
            <a:camera prst="orthographicFront"/>
            <a:lightRig rig="threePt" dir="t"/>
          </a:scene3d>
          <a:sp3d>
            <a:bevelT prst="slope"/>
          </a:sp3d>
        </p:spPr>
        <p:style>
          <a:lnRef idx="2">
            <a:schemeClr val="accent1">
              <a:shade val="50000"/>
            </a:schemeClr>
          </a:lnRef>
          <a:fillRef idx="1">
            <a:schemeClr val="accent1"/>
          </a:fillRef>
          <a:effectRef idx="0">
            <a:schemeClr val="accent1"/>
          </a:effectRef>
          <a:fontRef idx="minor">
            <a:schemeClr val="lt1"/>
          </a:fontRef>
        </p:style>
        <p:txBody>
          <a:bodyPr anchor="ctr">
            <a:sp3d extrusionH="57150">
              <a:bevelT w="82550" h="38100" prst="coolSlant"/>
            </a:sp3d>
          </a:bodyPr>
          <a:lstStyle/>
          <a:p>
            <a:pPr algn="ctr" fontAlgn="auto">
              <a:spcBef>
                <a:spcPts val="0"/>
              </a:spcBef>
              <a:spcAft>
                <a:spcPts val="0"/>
              </a:spcAft>
              <a:defRPr/>
            </a:pPr>
            <a:endParaRPr lang="es-ES" dirty="0">
              <a:solidFill>
                <a:schemeClr val="tx1"/>
              </a:solidFill>
            </a:endParaRPr>
          </a:p>
        </p:txBody>
      </p:sp>
      <p:sp>
        <p:nvSpPr>
          <p:cNvPr id="11" name="10 Franja diagonal"/>
          <p:cNvSpPr/>
          <p:nvPr/>
        </p:nvSpPr>
        <p:spPr>
          <a:xfrm rot="10800000" flipH="1" flipV="1">
            <a:off x="4572000" y="0"/>
            <a:ext cx="4572000" cy="2857500"/>
          </a:xfrm>
          <a:prstGeom prst="diagStripe">
            <a:avLst>
              <a:gd name="adj" fmla="val 82427"/>
            </a:avLst>
          </a:prstGeom>
          <a:gradFill>
            <a:gsLst>
              <a:gs pos="0">
                <a:srgbClr val="D6B19C">
                  <a:alpha val="0"/>
                </a:srgbClr>
              </a:gs>
              <a:gs pos="30000">
                <a:srgbClr val="D49E6C"/>
              </a:gs>
              <a:gs pos="70000">
                <a:srgbClr val="A65528"/>
              </a:gs>
              <a:gs pos="100000">
                <a:srgbClr val="663012"/>
              </a:gs>
            </a:gsLst>
            <a:lin ang="5400000" scaled="0"/>
          </a:gradFill>
          <a:ln cap="rnd">
            <a:noFill/>
          </a:ln>
          <a:scene3d>
            <a:camera prst="orthographicFront"/>
            <a:lightRig rig="threePt" dir="t"/>
          </a:scene3d>
          <a:sp3d>
            <a:bevelT prst="slope"/>
          </a:sp3d>
        </p:spPr>
        <p:style>
          <a:lnRef idx="2">
            <a:schemeClr val="accent1">
              <a:shade val="50000"/>
            </a:schemeClr>
          </a:lnRef>
          <a:fillRef idx="1">
            <a:schemeClr val="accent1"/>
          </a:fillRef>
          <a:effectRef idx="0">
            <a:schemeClr val="accent1"/>
          </a:effectRef>
          <a:fontRef idx="minor">
            <a:schemeClr val="lt1"/>
          </a:fontRef>
        </p:style>
        <p:txBody>
          <a:bodyPr anchor="ctr">
            <a:sp3d extrusionH="57150">
              <a:bevelT w="82550" h="38100" prst="coolSlant"/>
            </a:sp3d>
          </a:bodyPr>
          <a:lstStyle/>
          <a:p>
            <a:pPr algn="ctr" fontAlgn="auto">
              <a:spcBef>
                <a:spcPts val="0"/>
              </a:spcBef>
              <a:spcAft>
                <a:spcPts val="0"/>
              </a:spcAft>
              <a:defRPr/>
            </a:pPr>
            <a:endParaRPr lang="es-ES" dirty="0">
              <a:solidFill>
                <a:schemeClr val="tx1"/>
              </a:solidFill>
            </a:endParaRPr>
          </a:p>
        </p:txBody>
      </p:sp>
      <p:sp>
        <p:nvSpPr>
          <p:cNvPr id="12" name="11 Franja diagonal"/>
          <p:cNvSpPr/>
          <p:nvPr/>
        </p:nvSpPr>
        <p:spPr>
          <a:xfrm rot="5400000" flipH="1">
            <a:off x="797712" y="2059792"/>
            <a:ext cx="2976583" cy="4572000"/>
          </a:xfrm>
          <a:prstGeom prst="diagStripe">
            <a:avLst>
              <a:gd name="adj" fmla="val 84245"/>
            </a:avLst>
          </a:prstGeom>
          <a:gradFill>
            <a:gsLst>
              <a:gs pos="0">
                <a:srgbClr val="D6B19C">
                  <a:alpha val="0"/>
                </a:srgbClr>
              </a:gs>
              <a:gs pos="30000">
                <a:srgbClr val="D49E6C"/>
              </a:gs>
              <a:gs pos="70000">
                <a:srgbClr val="A65528"/>
              </a:gs>
              <a:gs pos="100000">
                <a:srgbClr val="663012"/>
              </a:gs>
            </a:gsLst>
            <a:lin ang="5400000" scaled="0"/>
          </a:gradFill>
          <a:ln cap="rnd">
            <a:noFill/>
          </a:ln>
          <a:scene3d>
            <a:camera prst="orthographicFront"/>
            <a:lightRig rig="threePt" dir="t"/>
          </a:scene3d>
          <a:sp3d>
            <a:bevelT prst="slope"/>
          </a:sp3d>
        </p:spPr>
        <p:style>
          <a:lnRef idx="2">
            <a:schemeClr val="accent1">
              <a:shade val="50000"/>
            </a:schemeClr>
          </a:lnRef>
          <a:fillRef idx="1">
            <a:schemeClr val="accent1"/>
          </a:fillRef>
          <a:effectRef idx="0">
            <a:schemeClr val="accent1"/>
          </a:effectRef>
          <a:fontRef idx="minor">
            <a:schemeClr val="lt1"/>
          </a:fontRef>
        </p:style>
        <p:txBody>
          <a:bodyPr anchor="ctr">
            <a:sp3d extrusionH="57150">
              <a:bevelT w="82550" h="38100" prst="coolSlant"/>
            </a:sp3d>
          </a:bodyPr>
          <a:lstStyle/>
          <a:p>
            <a:pPr algn="ctr" fontAlgn="auto">
              <a:spcBef>
                <a:spcPts val="0"/>
              </a:spcBef>
              <a:spcAft>
                <a:spcPts val="0"/>
              </a:spcAft>
              <a:defRPr/>
            </a:pPr>
            <a:endParaRPr lang="es-ES" dirty="0">
              <a:solidFill>
                <a:schemeClr val="tx1"/>
              </a:solidFill>
            </a:endParaRPr>
          </a:p>
        </p:txBody>
      </p:sp>
      <p:sp>
        <p:nvSpPr>
          <p:cNvPr id="13" name="12 Franja diagonal"/>
          <p:cNvSpPr/>
          <p:nvPr/>
        </p:nvSpPr>
        <p:spPr>
          <a:xfrm flipV="1">
            <a:off x="4572000" y="2857503"/>
            <a:ext cx="4572000" cy="2976583"/>
          </a:xfrm>
          <a:prstGeom prst="diagStripe">
            <a:avLst>
              <a:gd name="adj" fmla="val 83688"/>
            </a:avLst>
          </a:prstGeom>
          <a:gradFill>
            <a:gsLst>
              <a:gs pos="0">
                <a:srgbClr val="D6B19C">
                  <a:alpha val="0"/>
                </a:srgbClr>
              </a:gs>
              <a:gs pos="30000">
                <a:srgbClr val="D49E6C"/>
              </a:gs>
              <a:gs pos="70000">
                <a:srgbClr val="A65528"/>
              </a:gs>
              <a:gs pos="100000">
                <a:srgbClr val="663012"/>
              </a:gs>
            </a:gsLst>
            <a:lin ang="5400000" scaled="0"/>
          </a:gradFill>
          <a:ln cap="rnd">
            <a:noFill/>
          </a:ln>
          <a:scene3d>
            <a:camera prst="orthographicFront"/>
            <a:lightRig rig="threePt" dir="t"/>
          </a:scene3d>
          <a:sp3d>
            <a:bevelT prst="slope"/>
          </a:sp3d>
        </p:spPr>
        <p:style>
          <a:lnRef idx="2">
            <a:schemeClr val="accent1">
              <a:shade val="50000"/>
            </a:schemeClr>
          </a:lnRef>
          <a:fillRef idx="1">
            <a:schemeClr val="accent1"/>
          </a:fillRef>
          <a:effectRef idx="0">
            <a:schemeClr val="accent1"/>
          </a:effectRef>
          <a:fontRef idx="minor">
            <a:schemeClr val="lt1"/>
          </a:fontRef>
        </p:style>
        <p:txBody>
          <a:bodyPr anchor="ctr">
            <a:sp3d extrusionH="57150">
              <a:bevelT w="82550" h="38100" prst="coolSlant"/>
            </a:sp3d>
          </a:bodyPr>
          <a:lstStyle/>
          <a:p>
            <a:pPr algn="ctr" fontAlgn="auto">
              <a:spcBef>
                <a:spcPts val="0"/>
              </a:spcBef>
              <a:spcAft>
                <a:spcPts val="0"/>
              </a:spcAft>
              <a:defRPr/>
            </a:pPr>
            <a:endParaRPr lang="es-ES" dirty="0">
              <a:solidFill>
                <a:schemeClr val="tx1"/>
              </a:solidFill>
            </a:endParaRPr>
          </a:p>
        </p:txBody>
      </p:sp>
      <p:sp>
        <p:nvSpPr>
          <p:cNvPr id="14" name="13 CuadroTexto"/>
          <p:cNvSpPr txBox="1"/>
          <p:nvPr/>
        </p:nvSpPr>
        <p:spPr>
          <a:xfrm>
            <a:off x="1000100" y="4572012"/>
            <a:ext cx="757242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Desde joven demostró habilidades militares y estratégicas, participando en la batalla de </a:t>
            </a:r>
            <a:r>
              <a:rPr lang="es-ES" i="1" dirty="0" err="1" smtClean="0">
                <a:effectLst>
                  <a:glow rad="101600">
                    <a:srgbClr val="C00000">
                      <a:alpha val="60000"/>
                    </a:srgbClr>
                  </a:glow>
                  <a:outerShdw blurRad="38100" dist="38100" dir="2700000" algn="tl">
                    <a:srgbClr val="000000">
                      <a:alpha val="43137"/>
                    </a:srgbClr>
                  </a:outerShdw>
                </a:effectLst>
              </a:rPr>
              <a:t>Queronea</a:t>
            </a:r>
            <a:r>
              <a:rPr lang="es-ES" i="1" dirty="0" smtClean="0">
                <a:effectLst>
                  <a:glow rad="101600">
                    <a:srgbClr val="C00000">
                      <a:alpha val="60000"/>
                    </a:srgbClr>
                  </a:glow>
                  <a:outerShdw blurRad="38100" dist="38100" dir="2700000" algn="tl">
                    <a:srgbClr val="000000">
                      <a:alpha val="43137"/>
                    </a:srgbClr>
                  </a:outerShdw>
                </a:effectLst>
              </a:rPr>
              <a:t> (338 a.C.), donde lideró la caballería con solo 18 años.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23000">
        <p:checker/>
      </p:transition>
    </mc:Choice>
    <mc:Fallback xmlns="">
      <p:transition spd="slow" advTm="23000">
        <p:checker/>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xit" presetSubtype="4" fill="hold" nodeType="withEffect">
                                  <p:stCondLst>
                                    <p:cond delay="0"/>
                                  </p:stCondLst>
                                  <p:childTnLst>
                                    <p:anim calcmode="lin" valueType="num">
                                      <p:cBhvr additive="base">
                                        <p:cTn id="6" dur="5000"/>
                                        <p:tgtEl>
                                          <p:spTgt spid="10"/>
                                        </p:tgtEl>
                                        <p:attrNameLst>
                                          <p:attrName>ppt_x</p:attrName>
                                        </p:attrNameLst>
                                      </p:cBhvr>
                                      <p:tavLst>
                                        <p:tav tm="0">
                                          <p:val>
                                            <p:strVal val="ppt_x"/>
                                          </p:val>
                                        </p:tav>
                                        <p:tav tm="100000">
                                          <p:val>
                                            <p:strVal val="ppt_x"/>
                                          </p:val>
                                        </p:tav>
                                      </p:tavLst>
                                    </p:anim>
                                    <p:anim calcmode="lin" valueType="num">
                                      <p:cBhvr additive="base">
                                        <p:cTn id="7" dur="5000"/>
                                        <p:tgtEl>
                                          <p:spTgt spid="10"/>
                                        </p:tgtEl>
                                        <p:attrNameLst>
                                          <p:attrName>ppt_y</p:attrName>
                                        </p:attrNameLst>
                                      </p:cBhvr>
                                      <p:tavLst>
                                        <p:tav tm="0">
                                          <p:val>
                                            <p:strVal val="ppt_y"/>
                                          </p:val>
                                        </p:tav>
                                        <p:tav tm="100000">
                                          <p:val>
                                            <p:strVal val="1+ppt_h/2"/>
                                          </p:val>
                                        </p:tav>
                                      </p:tavLst>
                                    </p:anim>
                                    <p:set>
                                      <p:cBhvr>
                                        <p:cTn id="8" dur="1" fill="hold">
                                          <p:stCondLst>
                                            <p:cond delay="4999"/>
                                          </p:stCondLst>
                                        </p:cTn>
                                        <p:tgtEl>
                                          <p:spTgt spid="10"/>
                                        </p:tgtEl>
                                        <p:attrNameLst>
                                          <p:attrName>style.visibility</p:attrName>
                                        </p:attrNameLst>
                                      </p:cBhvr>
                                      <p:to>
                                        <p:strVal val="hidden"/>
                                      </p:to>
                                    </p:set>
                                  </p:childTnLst>
                                </p:cTn>
                              </p:par>
                              <p:par>
                                <p:cTn id="9" presetID="2" presetClass="exit" presetSubtype="4" fill="hold" nodeType="withEffect">
                                  <p:stCondLst>
                                    <p:cond delay="0"/>
                                  </p:stCondLst>
                                  <p:childTnLst>
                                    <p:anim calcmode="lin" valueType="num">
                                      <p:cBhvr additive="base">
                                        <p:cTn id="10" dur="5000"/>
                                        <p:tgtEl>
                                          <p:spTgt spid="11"/>
                                        </p:tgtEl>
                                        <p:attrNameLst>
                                          <p:attrName>ppt_x</p:attrName>
                                        </p:attrNameLst>
                                      </p:cBhvr>
                                      <p:tavLst>
                                        <p:tav tm="0">
                                          <p:val>
                                            <p:strVal val="ppt_x"/>
                                          </p:val>
                                        </p:tav>
                                        <p:tav tm="100000">
                                          <p:val>
                                            <p:strVal val="ppt_x"/>
                                          </p:val>
                                        </p:tav>
                                      </p:tavLst>
                                    </p:anim>
                                    <p:anim calcmode="lin" valueType="num">
                                      <p:cBhvr additive="base">
                                        <p:cTn id="11" dur="5000"/>
                                        <p:tgtEl>
                                          <p:spTgt spid="11"/>
                                        </p:tgtEl>
                                        <p:attrNameLst>
                                          <p:attrName>ppt_y</p:attrName>
                                        </p:attrNameLst>
                                      </p:cBhvr>
                                      <p:tavLst>
                                        <p:tav tm="0">
                                          <p:val>
                                            <p:strVal val="ppt_y"/>
                                          </p:val>
                                        </p:tav>
                                        <p:tav tm="100000">
                                          <p:val>
                                            <p:strVal val="1+ppt_h/2"/>
                                          </p:val>
                                        </p:tav>
                                      </p:tavLst>
                                    </p:anim>
                                    <p:set>
                                      <p:cBhvr>
                                        <p:cTn id="12" dur="1" fill="hold">
                                          <p:stCondLst>
                                            <p:cond delay="4999"/>
                                          </p:stCondLst>
                                        </p:cTn>
                                        <p:tgtEl>
                                          <p:spTgt spid="11"/>
                                        </p:tgtEl>
                                        <p:attrNameLst>
                                          <p:attrName>style.visibility</p:attrName>
                                        </p:attrNameLst>
                                      </p:cBhvr>
                                      <p:to>
                                        <p:strVal val="hidden"/>
                                      </p:to>
                                    </p:set>
                                  </p:childTnLst>
                                </p:cTn>
                              </p:par>
                              <p:par>
                                <p:cTn id="13" presetID="2" presetClass="exit" presetSubtype="1" fill="hold" nodeType="withEffect">
                                  <p:stCondLst>
                                    <p:cond delay="0"/>
                                  </p:stCondLst>
                                  <p:childTnLst>
                                    <p:anim calcmode="lin" valueType="num">
                                      <p:cBhvr additive="base">
                                        <p:cTn id="14" dur="5000"/>
                                        <p:tgtEl>
                                          <p:spTgt spid="12"/>
                                        </p:tgtEl>
                                        <p:attrNameLst>
                                          <p:attrName>ppt_x</p:attrName>
                                        </p:attrNameLst>
                                      </p:cBhvr>
                                      <p:tavLst>
                                        <p:tav tm="0">
                                          <p:val>
                                            <p:strVal val="ppt_x"/>
                                          </p:val>
                                        </p:tav>
                                        <p:tav tm="100000">
                                          <p:val>
                                            <p:strVal val="ppt_x"/>
                                          </p:val>
                                        </p:tav>
                                      </p:tavLst>
                                    </p:anim>
                                    <p:anim calcmode="lin" valueType="num">
                                      <p:cBhvr additive="base">
                                        <p:cTn id="15" dur="5000"/>
                                        <p:tgtEl>
                                          <p:spTgt spid="12"/>
                                        </p:tgtEl>
                                        <p:attrNameLst>
                                          <p:attrName>ppt_y</p:attrName>
                                        </p:attrNameLst>
                                      </p:cBhvr>
                                      <p:tavLst>
                                        <p:tav tm="0">
                                          <p:val>
                                            <p:strVal val="ppt_y"/>
                                          </p:val>
                                        </p:tav>
                                        <p:tav tm="100000">
                                          <p:val>
                                            <p:strVal val="0-ppt_h/2"/>
                                          </p:val>
                                        </p:tav>
                                      </p:tavLst>
                                    </p:anim>
                                    <p:set>
                                      <p:cBhvr>
                                        <p:cTn id="16" dur="1" fill="hold">
                                          <p:stCondLst>
                                            <p:cond delay="4999"/>
                                          </p:stCondLst>
                                        </p:cTn>
                                        <p:tgtEl>
                                          <p:spTgt spid="12"/>
                                        </p:tgtEl>
                                        <p:attrNameLst>
                                          <p:attrName>style.visibility</p:attrName>
                                        </p:attrNameLst>
                                      </p:cBhvr>
                                      <p:to>
                                        <p:strVal val="hidden"/>
                                      </p:to>
                                    </p:set>
                                  </p:childTnLst>
                                </p:cTn>
                              </p:par>
                              <p:par>
                                <p:cTn id="17" presetID="2" presetClass="exit" presetSubtype="1" fill="hold" nodeType="withEffect">
                                  <p:stCondLst>
                                    <p:cond delay="0"/>
                                  </p:stCondLst>
                                  <p:childTnLst>
                                    <p:anim calcmode="lin" valueType="num">
                                      <p:cBhvr additive="base">
                                        <p:cTn id="18" dur="5000"/>
                                        <p:tgtEl>
                                          <p:spTgt spid="13"/>
                                        </p:tgtEl>
                                        <p:attrNameLst>
                                          <p:attrName>ppt_x</p:attrName>
                                        </p:attrNameLst>
                                      </p:cBhvr>
                                      <p:tavLst>
                                        <p:tav tm="0">
                                          <p:val>
                                            <p:strVal val="ppt_x"/>
                                          </p:val>
                                        </p:tav>
                                        <p:tav tm="100000">
                                          <p:val>
                                            <p:strVal val="ppt_x"/>
                                          </p:val>
                                        </p:tav>
                                      </p:tavLst>
                                    </p:anim>
                                    <p:anim calcmode="lin" valueType="num">
                                      <p:cBhvr additive="base">
                                        <p:cTn id="19" dur="5000"/>
                                        <p:tgtEl>
                                          <p:spTgt spid="13"/>
                                        </p:tgtEl>
                                        <p:attrNameLst>
                                          <p:attrName>ppt_y</p:attrName>
                                        </p:attrNameLst>
                                      </p:cBhvr>
                                      <p:tavLst>
                                        <p:tav tm="0">
                                          <p:val>
                                            <p:strVal val="ppt_y"/>
                                          </p:val>
                                        </p:tav>
                                        <p:tav tm="100000">
                                          <p:val>
                                            <p:strVal val="0-ppt_h/2"/>
                                          </p:val>
                                        </p:tav>
                                      </p:tavLst>
                                    </p:anim>
                                    <p:set>
                                      <p:cBhvr>
                                        <p:cTn id="20" dur="1" fill="hold">
                                          <p:stCondLst>
                                            <p:cond delay="4999"/>
                                          </p:stCondLst>
                                        </p:cTn>
                                        <p:tgtEl>
                                          <p:spTgt spid="13"/>
                                        </p:tgtEl>
                                        <p:attrNameLst>
                                          <p:attrName>style.visibility</p:attrName>
                                        </p:attrNameLst>
                                      </p:cBhvr>
                                      <p:to>
                                        <p:strVal val="hidden"/>
                                      </p:to>
                                    </p:set>
                                  </p:childTnLst>
                                </p:cTn>
                              </p:par>
                              <p:par>
                                <p:cTn id="21" presetID="2" presetClass="exit" presetSubtype="8" fill="hold" nodeType="withEffect">
                                  <p:stCondLst>
                                    <p:cond delay="0"/>
                                  </p:stCondLst>
                                  <p:childTnLst>
                                    <p:anim calcmode="lin" valueType="num">
                                      <p:cBhvr additive="base">
                                        <p:cTn id="22" dur="5000"/>
                                        <p:tgtEl>
                                          <p:spTgt spid="7"/>
                                        </p:tgtEl>
                                        <p:attrNameLst>
                                          <p:attrName>ppt_x</p:attrName>
                                        </p:attrNameLst>
                                      </p:cBhvr>
                                      <p:tavLst>
                                        <p:tav tm="0">
                                          <p:val>
                                            <p:strVal val="ppt_x"/>
                                          </p:val>
                                        </p:tav>
                                        <p:tav tm="100000">
                                          <p:val>
                                            <p:strVal val="0-ppt_w/2"/>
                                          </p:val>
                                        </p:tav>
                                      </p:tavLst>
                                    </p:anim>
                                    <p:anim calcmode="lin" valueType="num">
                                      <p:cBhvr additive="base">
                                        <p:cTn id="23" dur="5000"/>
                                        <p:tgtEl>
                                          <p:spTgt spid="7"/>
                                        </p:tgtEl>
                                        <p:attrNameLst>
                                          <p:attrName>ppt_y</p:attrName>
                                        </p:attrNameLst>
                                      </p:cBhvr>
                                      <p:tavLst>
                                        <p:tav tm="0">
                                          <p:val>
                                            <p:strVal val="ppt_y"/>
                                          </p:val>
                                        </p:tav>
                                        <p:tav tm="100000">
                                          <p:val>
                                            <p:strVal val="ppt_y"/>
                                          </p:val>
                                        </p:tav>
                                      </p:tavLst>
                                    </p:anim>
                                    <p:set>
                                      <p:cBhvr>
                                        <p:cTn id="24" dur="1" fill="hold">
                                          <p:stCondLst>
                                            <p:cond delay="4999"/>
                                          </p:stCondLst>
                                        </p:cTn>
                                        <p:tgtEl>
                                          <p:spTgt spid="7"/>
                                        </p:tgtEl>
                                        <p:attrNameLst>
                                          <p:attrName>style.visibility</p:attrName>
                                        </p:attrNameLst>
                                      </p:cBhvr>
                                      <p:to>
                                        <p:strVal val="hidden"/>
                                      </p:to>
                                    </p:set>
                                  </p:childTnLst>
                                </p:cTn>
                              </p:par>
                              <p:par>
                                <p:cTn id="25" presetID="2" presetClass="exit" presetSubtype="8" fill="hold" nodeType="withEffect">
                                  <p:stCondLst>
                                    <p:cond delay="0"/>
                                  </p:stCondLst>
                                  <p:childTnLst>
                                    <p:anim calcmode="lin" valueType="num">
                                      <p:cBhvr additive="base">
                                        <p:cTn id="26" dur="5000"/>
                                        <p:tgtEl>
                                          <p:spTgt spid="6"/>
                                        </p:tgtEl>
                                        <p:attrNameLst>
                                          <p:attrName>ppt_x</p:attrName>
                                        </p:attrNameLst>
                                      </p:cBhvr>
                                      <p:tavLst>
                                        <p:tav tm="0">
                                          <p:val>
                                            <p:strVal val="ppt_x"/>
                                          </p:val>
                                        </p:tav>
                                        <p:tav tm="100000">
                                          <p:val>
                                            <p:strVal val="0-ppt_w/2"/>
                                          </p:val>
                                        </p:tav>
                                      </p:tavLst>
                                    </p:anim>
                                    <p:anim calcmode="lin" valueType="num">
                                      <p:cBhvr additive="base">
                                        <p:cTn id="27" dur="5000"/>
                                        <p:tgtEl>
                                          <p:spTgt spid="6"/>
                                        </p:tgtEl>
                                        <p:attrNameLst>
                                          <p:attrName>ppt_y</p:attrName>
                                        </p:attrNameLst>
                                      </p:cBhvr>
                                      <p:tavLst>
                                        <p:tav tm="0">
                                          <p:val>
                                            <p:strVal val="ppt_y"/>
                                          </p:val>
                                        </p:tav>
                                        <p:tav tm="100000">
                                          <p:val>
                                            <p:strVal val="ppt_y"/>
                                          </p:val>
                                        </p:tav>
                                      </p:tavLst>
                                    </p:anim>
                                    <p:set>
                                      <p:cBhvr>
                                        <p:cTn id="28" dur="1" fill="hold">
                                          <p:stCondLst>
                                            <p:cond delay="4999"/>
                                          </p:stCondLst>
                                        </p:cTn>
                                        <p:tgtEl>
                                          <p:spTgt spid="6"/>
                                        </p:tgtEl>
                                        <p:attrNameLst>
                                          <p:attrName>style.visibility</p:attrName>
                                        </p:attrNameLst>
                                      </p:cBhvr>
                                      <p:to>
                                        <p:strVal val="hidden"/>
                                      </p:to>
                                    </p:set>
                                  </p:childTnLst>
                                </p:cTn>
                              </p:par>
                              <p:par>
                                <p:cTn id="29" presetID="2" presetClass="exit" presetSubtype="2" fill="hold" nodeType="withEffect">
                                  <p:stCondLst>
                                    <p:cond delay="0"/>
                                  </p:stCondLst>
                                  <p:childTnLst>
                                    <p:anim calcmode="lin" valueType="num">
                                      <p:cBhvr additive="base">
                                        <p:cTn id="30" dur="5000"/>
                                        <p:tgtEl>
                                          <p:spTgt spid="8"/>
                                        </p:tgtEl>
                                        <p:attrNameLst>
                                          <p:attrName>ppt_x</p:attrName>
                                        </p:attrNameLst>
                                      </p:cBhvr>
                                      <p:tavLst>
                                        <p:tav tm="0">
                                          <p:val>
                                            <p:strVal val="ppt_x"/>
                                          </p:val>
                                        </p:tav>
                                        <p:tav tm="100000">
                                          <p:val>
                                            <p:strVal val="1+ppt_w/2"/>
                                          </p:val>
                                        </p:tav>
                                      </p:tavLst>
                                    </p:anim>
                                    <p:anim calcmode="lin" valueType="num">
                                      <p:cBhvr additive="base">
                                        <p:cTn id="31" dur="5000"/>
                                        <p:tgtEl>
                                          <p:spTgt spid="8"/>
                                        </p:tgtEl>
                                        <p:attrNameLst>
                                          <p:attrName>ppt_y</p:attrName>
                                        </p:attrNameLst>
                                      </p:cBhvr>
                                      <p:tavLst>
                                        <p:tav tm="0">
                                          <p:val>
                                            <p:strVal val="ppt_y"/>
                                          </p:val>
                                        </p:tav>
                                        <p:tav tm="100000">
                                          <p:val>
                                            <p:strVal val="ppt_y"/>
                                          </p:val>
                                        </p:tav>
                                      </p:tavLst>
                                    </p:anim>
                                    <p:set>
                                      <p:cBhvr>
                                        <p:cTn id="32" dur="1" fill="hold">
                                          <p:stCondLst>
                                            <p:cond delay="4999"/>
                                          </p:stCondLst>
                                        </p:cTn>
                                        <p:tgtEl>
                                          <p:spTgt spid="8"/>
                                        </p:tgtEl>
                                        <p:attrNameLst>
                                          <p:attrName>style.visibility</p:attrName>
                                        </p:attrNameLst>
                                      </p:cBhvr>
                                      <p:to>
                                        <p:strVal val="hidden"/>
                                      </p:to>
                                    </p:set>
                                  </p:childTnLst>
                                </p:cTn>
                              </p:par>
                              <p:par>
                                <p:cTn id="33" presetID="2" presetClass="exit" presetSubtype="2" fill="hold" nodeType="withEffect">
                                  <p:stCondLst>
                                    <p:cond delay="0"/>
                                  </p:stCondLst>
                                  <p:childTnLst>
                                    <p:anim calcmode="lin" valueType="num">
                                      <p:cBhvr additive="base">
                                        <p:cTn id="34" dur="5000"/>
                                        <p:tgtEl>
                                          <p:spTgt spid="9"/>
                                        </p:tgtEl>
                                        <p:attrNameLst>
                                          <p:attrName>ppt_x</p:attrName>
                                        </p:attrNameLst>
                                      </p:cBhvr>
                                      <p:tavLst>
                                        <p:tav tm="0">
                                          <p:val>
                                            <p:strVal val="ppt_x"/>
                                          </p:val>
                                        </p:tav>
                                        <p:tav tm="100000">
                                          <p:val>
                                            <p:strVal val="1+ppt_w/2"/>
                                          </p:val>
                                        </p:tav>
                                      </p:tavLst>
                                    </p:anim>
                                    <p:anim calcmode="lin" valueType="num">
                                      <p:cBhvr additive="base">
                                        <p:cTn id="35" dur="5000"/>
                                        <p:tgtEl>
                                          <p:spTgt spid="9"/>
                                        </p:tgtEl>
                                        <p:attrNameLst>
                                          <p:attrName>ppt_y</p:attrName>
                                        </p:attrNameLst>
                                      </p:cBhvr>
                                      <p:tavLst>
                                        <p:tav tm="0">
                                          <p:val>
                                            <p:strVal val="ppt_y"/>
                                          </p:val>
                                        </p:tav>
                                        <p:tav tm="100000">
                                          <p:val>
                                            <p:strVal val="ppt_y"/>
                                          </p:val>
                                        </p:tav>
                                      </p:tavLst>
                                    </p:anim>
                                    <p:set>
                                      <p:cBhvr>
                                        <p:cTn id="36" dur="1" fill="hold">
                                          <p:stCondLst>
                                            <p:cond delay="4999"/>
                                          </p:stCondLst>
                                        </p:cTn>
                                        <p:tgtEl>
                                          <p:spTgt spid="9"/>
                                        </p:tgtEl>
                                        <p:attrNameLst>
                                          <p:attrName>style.visibility</p:attrName>
                                        </p:attrNameLst>
                                      </p:cBhvr>
                                      <p:to>
                                        <p:strVal val="hidden"/>
                                      </p:to>
                                    </p:set>
                                  </p:childTnLst>
                                </p:cTn>
                              </p:par>
                              <p:par>
                                <p:cTn id="37" presetID="8" presetClass="entr" presetSubtype="32" fill="hold" nodeType="withEffect">
                                  <p:stCondLst>
                                    <p:cond delay="500"/>
                                  </p:stCondLst>
                                  <p:childTnLst>
                                    <p:set>
                                      <p:cBhvr>
                                        <p:cTn id="38" dur="1" fill="hold">
                                          <p:stCondLst>
                                            <p:cond delay="0"/>
                                          </p:stCondLst>
                                        </p:cTn>
                                        <p:tgtEl>
                                          <p:spTgt spid="3"/>
                                        </p:tgtEl>
                                        <p:attrNameLst>
                                          <p:attrName>style.visibility</p:attrName>
                                        </p:attrNameLst>
                                      </p:cBhvr>
                                      <p:to>
                                        <p:strVal val="visible"/>
                                      </p:to>
                                    </p:set>
                                    <p:animEffect transition="in" filter="diamond(out)">
                                      <p:cBhvr>
                                        <p:cTn id="39" dur="5000"/>
                                        <p:tgtEl>
                                          <p:spTgt spid="3"/>
                                        </p:tgtEl>
                                      </p:cBhvr>
                                    </p:animEffect>
                                  </p:childTnLst>
                                </p:cTn>
                              </p:par>
                              <p:par>
                                <p:cTn id="40" presetID="23" presetClass="entr" presetSubtype="288" fill="hold" nodeType="withEffect">
                                  <p:stCondLst>
                                    <p:cond delay="500"/>
                                  </p:stCondLst>
                                  <p:childTnLst>
                                    <p:set>
                                      <p:cBhvr>
                                        <p:cTn id="41" dur="1" fill="hold">
                                          <p:stCondLst>
                                            <p:cond delay="0"/>
                                          </p:stCondLst>
                                        </p:cTn>
                                        <p:tgtEl>
                                          <p:spTgt spid="3"/>
                                        </p:tgtEl>
                                        <p:attrNameLst>
                                          <p:attrName>style.visibility</p:attrName>
                                        </p:attrNameLst>
                                      </p:cBhvr>
                                      <p:to>
                                        <p:strVal val="visible"/>
                                      </p:to>
                                    </p:set>
                                    <p:anim calcmode="lin" valueType="num">
                                      <p:cBhvr>
                                        <p:cTn id="42" dur="5000" fill="hold"/>
                                        <p:tgtEl>
                                          <p:spTgt spid="3"/>
                                        </p:tgtEl>
                                        <p:attrNameLst>
                                          <p:attrName>ppt_w</p:attrName>
                                        </p:attrNameLst>
                                      </p:cBhvr>
                                      <p:tavLst>
                                        <p:tav tm="0">
                                          <p:val>
                                            <p:strVal val="4/3*#ppt_w"/>
                                          </p:val>
                                        </p:tav>
                                        <p:tav tm="100000">
                                          <p:val>
                                            <p:strVal val="#ppt_w"/>
                                          </p:val>
                                        </p:tav>
                                      </p:tavLst>
                                    </p:anim>
                                    <p:anim calcmode="lin" valueType="num">
                                      <p:cBhvr>
                                        <p:cTn id="43" dur="5000" fill="hold"/>
                                        <p:tgtEl>
                                          <p:spTgt spid="3"/>
                                        </p:tgtEl>
                                        <p:attrNameLst>
                                          <p:attrName>ppt_h</p:attrName>
                                        </p:attrNameLst>
                                      </p:cBhvr>
                                      <p:tavLst>
                                        <p:tav tm="0">
                                          <p:val>
                                            <p:strVal val="4/3*#ppt_h"/>
                                          </p:val>
                                        </p:tav>
                                        <p:tav tm="100000">
                                          <p:val>
                                            <p:strVal val="#ppt_h"/>
                                          </p:val>
                                        </p:tav>
                                      </p:tavLst>
                                    </p:anim>
                                  </p:childTnLst>
                                </p:cTn>
                              </p:par>
                            </p:childTnLst>
                          </p:cTn>
                        </p:par>
                        <p:par>
                          <p:cTn id="44" fill="hold">
                            <p:stCondLst>
                              <p:cond delay="5500"/>
                            </p:stCondLst>
                            <p:childTnLst>
                              <p:par>
                                <p:cTn id="45" presetID="40" presetClass="entr" presetSubtype="0" fill="hold" grpId="0" nodeType="afterEffect">
                                  <p:stCondLst>
                                    <p:cond delay="0"/>
                                  </p:stCondLst>
                                  <p:iterate type="lt">
                                    <p:tmPct val="10000"/>
                                  </p:iterate>
                                  <p:childTnLst>
                                    <p:set>
                                      <p:cBhvr>
                                        <p:cTn id="46" dur="1" fill="hold">
                                          <p:stCondLst>
                                            <p:cond delay="0"/>
                                          </p:stCondLst>
                                        </p:cTn>
                                        <p:tgtEl>
                                          <p:spTgt spid="14"/>
                                        </p:tgtEl>
                                        <p:attrNameLst>
                                          <p:attrName>style.visibility</p:attrName>
                                        </p:attrNameLst>
                                      </p:cBhvr>
                                      <p:to>
                                        <p:strVal val="visible"/>
                                      </p:to>
                                    </p:set>
                                    <p:animEffect transition="in" filter="fade">
                                      <p:cBhvr>
                                        <p:cTn id="47" dur="1000"/>
                                        <p:tgtEl>
                                          <p:spTgt spid="14"/>
                                        </p:tgtEl>
                                      </p:cBhvr>
                                    </p:animEffect>
                                    <p:anim calcmode="lin" valueType="num">
                                      <p:cBhvr>
                                        <p:cTn id="48" dur="1000" fill="hold"/>
                                        <p:tgtEl>
                                          <p:spTgt spid="14"/>
                                        </p:tgtEl>
                                        <p:attrNameLst>
                                          <p:attrName>ppt_x</p:attrName>
                                        </p:attrNameLst>
                                      </p:cBhvr>
                                      <p:tavLst>
                                        <p:tav tm="0">
                                          <p:val>
                                            <p:strVal val="#ppt_x-.1"/>
                                          </p:val>
                                        </p:tav>
                                        <p:tav tm="100000">
                                          <p:val>
                                            <p:strVal val="#ppt_x"/>
                                          </p:val>
                                        </p:tav>
                                      </p:tavLst>
                                    </p:anim>
                                    <p:anim calcmode="lin" valueType="num">
                                      <p:cBhvr>
                                        <p:cTn id="49" dur="1000" fill="hold"/>
                                        <p:tgtEl>
                                          <p:spTgt spid="1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E:\PPS  EXCLUSIVOS\- La vida nos enseña\Imágenes\32 - 235605+PNG.jpg"/>
          <p:cNvPicPr>
            <a:picLocks noChangeAspect="1" noChangeArrowheads="1"/>
          </p:cNvPicPr>
          <p:nvPr/>
        </p:nvPicPr>
        <p:blipFill>
          <a:blip r:embed="rId3" cstate="print"/>
          <a:stretch>
            <a:fillRect/>
          </a:stretch>
        </p:blipFill>
        <p:spPr bwMode="auto">
          <a:xfrm>
            <a:off x="0" y="-357210"/>
            <a:ext cx="9144000" cy="6643734"/>
          </a:xfrm>
          <a:prstGeom prst="rect">
            <a:avLst/>
          </a:prstGeom>
          <a:solidFill>
            <a:schemeClr val="accent1">
              <a:alpha val="70195"/>
            </a:schemeClr>
          </a:solidFill>
          <a:ln w="9525">
            <a:noFill/>
            <a:miter lim="800000"/>
            <a:headEnd/>
            <a:tailEnd/>
          </a:ln>
        </p:spPr>
      </p:pic>
      <p:sp>
        <p:nvSpPr>
          <p:cNvPr id="3" name="2 Triángulo isósceles"/>
          <p:cNvSpPr/>
          <p:nvPr/>
        </p:nvSpPr>
        <p:spPr>
          <a:xfrm>
            <a:off x="1" y="1"/>
            <a:ext cx="2915815" cy="5714999"/>
          </a:xfrm>
          <a:prstGeom prst="triangle">
            <a:avLst/>
          </a:prstGeom>
          <a:solidFill>
            <a:schemeClr val="accent2">
              <a:lumMod val="60000"/>
              <a:lumOff val="40000"/>
              <a:alpha val="70000"/>
            </a:schemeClr>
          </a:solidFill>
          <a:ln>
            <a:solidFill>
              <a:schemeClr val="accent6">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4" name="3 Triángulo isósceles"/>
          <p:cNvSpPr/>
          <p:nvPr/>
        </p:nvSpPr>
        <p:spPr>
          <a:xfrm>
            <a:off x="2915816" y="-5292"/>
            <a:ext cx="2952328" cy="5720292"/>
          </a:xfrm>
          <a:prstGeom prst="triangle">
            <a:avLst>
              <a:gd name="adj" fmla="val 48896"/>
            </a:avLst>
          </a:prstGeom>
          <a:solidFill>
            <a:schemeClr val="accent2">
              <a:lumMod val="60000"/>
              <a:lumOff val="40000"/>
              <a:alpha val="70000"/>
            </a:schemeClr>
          </a:solidFill>
          <a:ln>
            <a:solidFill>
              <a:schemeClr val="accent6">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5" name="4 Triángulo isósceles"/>
          <p:cNvSpPr/>
          <p:nvPr/>
        </p:nvSpPr>
        <p:spPr>
          <a:xfrm flipV="1">
            <a:off x="1476376" y="5293"/>
            <a:ext cx="2879600" cy="5709708"/>
          </a:xfrm>
          <a:prstGeom prst="triangle">
            <a:avLst/>
          </a:prstGeom>
          <a:solidFill>
            <a:schemeClr val="accent2">
              <a:lumMod val="60000"/>
              <a:lumOff val="40000"/>
              <a:alpha val="70000"/>
            </a:schemeClr>
          </a:solidFill>
          <a:ln>
            <a:solidFill>
              <a:schemeClr val="accent6">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6" name="5 Triángulo isósceles"/>
          <p:cNvSpPr/>
          <p:nvPr/>
        </p:nvSpPr>
        <p:spPr>
          <a:xfrm flipV="1">
            <a:off x="4355976" y="0"/>
            <a:ext cx="3024336" cy="5709708"/>
          </a:xfrm>
          <a:prstGeom prst="triangle">
            <a:avLst>
              <a:gd name="adj" fmla="val 47512"/>
            </a:avLst>
          </a:prstGeom>
          <a:solidFill>
            <a:schemeClr val="accent2">
              <a:lumMod val="60000"/>
              <a:lumOff val="40000"/>
              <a:alpha val="70000"/>
            </a:schemeClr>
          </a:solidFill>
          <a:ln>
            <a:solidFill>
              <a:schemeClr val="accent6">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7" name="6 Triángulo rectángulo"/>
          <p:cNvSpPr/>
          <p:nvPr/>
        </p:nvSpPr>
        <p:spPr>
          <a:xfrm rot="5400000">
            <a:off x="-2083668" y="2083669"/>
            <a:ext cx="5715001" cy="1547664"/>
          </a:xfrm>
          <a:prstGeom prst="rtTriangle">
            <a:avLst/>
          </a:prstGeom>
          <a:solidFill>
            <a:schemeClr val="accent2">
              <a:lumMod val="60000"/>
              <a:lumOff val="40000"/>
              <a:alpha val="70000"/>
            </a:schemeClr>
          </a:solidFill>
          <a:ln>
            <a:solidFill>
              <a:schemeClr val="accent6">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8" name="7 Triángulo rectángulo"/>
          <p:cNvSpPr/>
          <p:nvPr/>
        </p:nvSpPr>
        <p:spPr>
          <a:xfrm rot="5400000" flipV="1">
            <a:off x="5407302" y="1978303"/>
            <a:ext cx="5709708" cy="1763688"/>
          </a:xfrm>
          <a:prstGeom prst="rtTriangle">
            <a:avLst/>
          </a:prstGeom>
          <a:solidFill>
            <a:schemeClr val="accent2">
              <a:lumMod val="60000"/>
              <a:lumOff val="40000"/>
              <a:alpha val="80000"/>
            </a:schemeClr>
          </a:solidFill>
          <a:ln>
            <a:solidFill>
              <a:schemeClr val="accent6">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9" name="8 Triángulo isósceles"/>
          <p:cNvSpPr/>
          <p:nvPr/>
        </p:nvSpPr>
        <p:spPr>
          <a:xfrm>
            <a:off x="5796136" y="-5292"/>
            <a:ext cx="3354215" cy="5720292"/>
          </a:xfrm>
          <a:prstGeom prst="triangle">
            <a:avLst>
              <a:gd name="adj" fmla="val 47259"/>
            </a:avLst>
          </a:prstGeom>
          <a:solidFill>
            <a:schemeClr val="accent2">
              <a:lumMod val="60000"/>
              <a:lumOff val="40000"/>
              <a:alpha val="70000"/>
            </a:schemeClr>
          </a:solidFill>
          <a:ln>
            <a:solidFill>
              <a:schemeClr val="accent6">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10" name="9 CuadroTexto"/>
          <p:cNvSpPr txBox="1"/>
          <p:nvPr/>
        </p:nvSpPr>
        <p:spPr>
          <a:xfrm>
            <a:off x="428596" y="4286260"/>
            <a:ext cx="842968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Cuando tenía apenas 20 años, tras el asesinato de su padre Filipo II, Alejandro ascendió al trono macedonio. No obstante, su juventud no fue impedimento para que asumiera rápidamente el poder, demostrando una combinación poco frecuente de carisma, audacia y visión militar.</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32000">
        <p:checker/>
      </p:transition>
    </mc:Choice>
    <mc:Fallback xmlns="">
      <p:transition spd="slow" advTm="32000">
        <p:checker/>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xit" presetSubtype="10" fill="hold" grpId="0" nodeType="withEffect">
                                  <p:stCondLst>
                                    <p:cond delay="0"/>
                                  </p:stCondLst>
                                  <p:childTnLst>
                                    <p:animEffect transition="out" filter="blinds(horizontal)">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par>
                                <p:cTn id="8" presetID="3" presetClass="exit" presetSubtype="10" fill="hold" grpId="0" nodeType="withEffect">
                                  <p:stCondLst>
                                    <p:cond delay="0"/>
                                  </p:stCondLst>
                                  <p:childTnLst>
                                    <p:animEffect transition="out" filter="blinds(horizontal)">
                                      <p:cBhvr>
                                        <p:cTn id="9" dur="5000"/>
                                        <p:tgtEl>
                                          <p:spTgt spid="4"/>
                                        </p:tgtEl>
                                      </p:cBhvr>
                                    </p:animEffect>
                                    <p:set>
                                      <p:cBhvr>
                                        <p:cTn id="10" dur="1" fill="hold">
                                          <p:stCondLst>
                                            <p:cond delay="4999"/>
                                          </p:stCondLst>
                                        </p:cTn>
                                        <p:tgtEl>
                                          <p:spTgt spid="4"/>
                                        </p:tgtEl>
                                        <p:attrNameLst>
                                          <p:attrName>style.visibility</p:attrName>
                                        </p:attrNameLst>
                                      </p:cBhvr>
                                      <p:to>
                                        <p:strVal val="hidden"/>
                                      </p:to>
                                    </p:set>
                                  </p:childTnLst>
                                </p:cTn>
                              </p:par>
                              <p:par>
                                <p:cTn id="11" presetID="17" presetClass="exit" presetSubtype="4" fill="hold" grpId="1" nodeType="withEffect">
                                  <p:stCondLst>
                                    <p:cond delay="0"/>
                                  </p:stCondLst>
                                  <p:childTnLst>
                                    <p:anim calcmode="lin" valueType="num">
                                      <p:cBhvr>
                                        <p:cTn id="12" dur="5000"/>
                                        <p:tgtEl>
                                          <p:spTgt spid="3"/>
                                        </p:tgtEl>
                                        <p:attrNameLst>
                                          <p:attrName>ppt_x</p:attrName>
                                        </p:attrNameLst>
                                      </p:cBhvr>
                                      <p:tavLst>
                                        <p:tav tm="0">
                                          <p:val>
                                            <p:strVal val="ppt_x"/>
                                          </p:val>
                                        </p:tav>
                                        <p:tav tm="100000">
                                          <p:val>
                                            <p:strVal val="ppt_x"/>
                                          </p:val>
                                        </p:tav>
                                      </p:tavLst>
                                    </p:anim>
                                    <p:anim calcmode="lin" valueType="num">
                                      <p:cBhvr>
                                        <p:cTn id="13" dur="5000"/>
                                        <p:tgtEl>
                                          <p:spTgt spid="3"/>
                                        </p:tgtEl>
                                        <p:attrNameLst>
                                          <p:attrName>ppt_y</p:attrName>
                                        </p:attrNameLst>
                                      </p:cBhvr>
                                      <p:tavLst>
                                        <p:tav tm="0">
                                          <p:val>
                                            <p:strVal val="ppt_y"/>
                                          </p:val>
                                        </p:tav>
                                        <p:tav tm="100000">
                                          <p:val>
                                            <p:strVal val="ppt_y+ppt_h/2"/>
                                          </p:val>
                                        </p:tav>
                                      </p:tavLst>
                                    </p:anim>
                                    <p:anim calcmode="lin" valueType="num">
                                      <p:cBhvr>
                                        <p:cTn id="14" dur="5000"/>
                                        <p:tgtEl>
                                          <p:spTgt spid="3"/>
                                        </p:tgtEl>
                                        <p:attrNameLst>
                                          <p:attrName>ppt_w</p:attrName>
                                        </p:attrNameLst>
                                      </p:cBhvr>
                                      <p:tavLst>
                                        <p:tav tm="0">
                                          <p:val>
                                            <p:strVal val="ppt_w"/>
                                          </p:val>
                                        </p:tav>
                                        <p:tav tm="100000">
                                          <p:val>
                                            <p:strVal val="ppt_w"/>
                                          </p:val>
                                        </p:tav>
                                      </p:tavLst>
                                    </p:anim>
                                    <p:anim calcmode="lin" valueType="num">
                                      <p:cBhvr>
                                        <p:cTn id="15" dur="5000"/>
                                        <p:tgtEl>
                                          <p:spTgt spid="3"/>
                                        </p:tgtEl>
                                        <p:attrNameLst>
                                          <p:attrName>ppt_h</p:attrName>
                                        </p:attrNameLst>
                                      </p:cBhvr>
                                      <p:tavLst>
                                        <p:tav tm="0">
                                          <p:val>
                                            <p:strVal val="ppt_h"/>
                                          </p:val>
                                        </p:tav>
                                        <p:tav tm="100000">
                                          <p:val>
                                            <p:fltVal val="0"/>
                                          </p:val>
                                        </p:tav>
                                      </p:tavLst>
                                    </p:anim>
                                    <p:set>
                                      <p:cBhvr>
                                        <p:cTn id="16" dur="1" fill="hold">
                                          <p:stCondLst>
                                            <p:cond delay="4999"/>
                                          </p:stCondLst>
                                        </p:cTn>
                                        <p:tgtEl>
                                          <p:spTgt spid="3"/>
                                        </p:tgtEl>
                                        <p:attrNameLst>
                                          <p:attrName>style.visibility</p:attrName>
                                        </p:attrNameLst>
                                      </p:cBhvr>
                                      <p:to>
                                        <p:strVal val="hidden"/>
                                      </p:to>
                                    </p:set>
                                  </p:childTnLst>
                                </p:cTn>
                              </p:par>
                              <p:par>
                                <p:cTn id="17" presetID="17" presetClass="exit" presetSubtype="4" fill="hold" grpId="1" nodeType="withEffect">
                                  <p:stCondLst>
                                    <p:cond delay="0"/>
                                  </p:stCondLst>
                                  <p:childTnLst>
                                    <p:anim calcmode="lin" valueType="num">
                                      <p:cBhvr>
                                        <p:cTn id="18" dur="5000"/>
                                        <p:tgtEl>
                                          <p:spTgt spid="4"/>
                                        </p:tgtEl>
                                        <p:attrNameLst>
                                          <p:attrName>ppt_x</p:attrName>
                                        </p:attrNameLst>
                                      </p:cBhvr>
                                      <p:tavLst>
                                        <p:tav tm="0">
                                          <p:val>
                                            <p:strVal val="ppt_x"/>
                                          </p:val>
                                        </p:tav>
                                        <p:tav tm="100000">
                                          <p:val>
                                            <p:strVal val="ppt_x"/>
                                          </p:val>
                                        </p:tav>
                                      </p:tavLst>
                                    </p:anim>
                                    <p:anim calcmode="lin" valueType="num">
                                      <p:cBhvr>
                                        <p:cTn id="19" dur="5000"/>
                                        <p:tgtEl>
                                          <p:spTgt spid="4"/>
                                        </p:tgtEl>
                                        <p:attrNameLst>
                                          <p:attrName>ppt_y</p:attrName>
                                        </p:attrNameLst>
                                      </p:cBhvr>
                                      <p:tavLst>
                                        <p:tav tm="0">
                                          <p:val>
                                            <p:strVal val="ppt_y"/>
                                          </p:val>
                                        </p:tav>
                                        <p:tav tm="100000">
                                          <p:val>
                                            <p:strVal val="ppt_y+ppt_h/2"/>
                                          </p:val>
                                        </p:tav>
                                      </p:tavLst>
                                    </p:anim>
                                    <p:anim calcmode="lin" valueType="num">
                                      <p:cBhvr>
                                        <p:cTn id="20" dur="5000"/>
                                        <p:tgtEl>
                                          <p:spTgt spid="4"/>
                                        </p:tgtEl>
                                        <p:attrNameLst>
                                          <p:attrName>ppt_w</p:attrName>
                                        </p:attrNameLst>
                                      </p:cBhvr>
                                      <p:tavLst>
                                        <p:tav tm="0">
                                          <p:val>
                                            <p:strVal val="ppt_w"/>
                                          </p:val>
                                        </p:tav>
                                        <p:tav tm="100000">
                                          <p:val>
                                            <p:strVal val="ppt_w"/>
                                          </p:val>
                                        </p:tav>
                                      </p:tavLst>
                                    </p:anim>
                                    <p:anim calcmode="lin" valueType="num">
                                      <p:cBhvr>
                                        <p:cTn id="21" dur="5000"/>
                                        <p:tgtEl>
                                          <p:spTgt spid="4"/>
                                        </p:tgtEl>
                                        <p:attrNameLst>
                                          <p:attrName>ppt_h</p:attrName>
                                        </p:attrNameLst>
                                      </p:cBhvr>
                                      <p:tavLst>
                                        <p:tav tm="0">
                                          <p:val>
                                            <p:strVal val="ppt_h"/>
                                          </p:val>
                                        </p:tav>
                                        <p:tav tm="100000">
                                          <p:val>
                                            <p:fltVal val="0"/>
                                          </p:val>
                                        </p:tav>
                                      </p:tavLst>
                                    </p:anim>
                                    <p:set>
                                      <p:cBhvr>
                                        <p:cTn id="22" dur="1" fill="hold">
                                          <p:stCondLst>
                                            <p:cond delay="4999"/>
                                          </p:stCondLst>
                                        </p:cTn>
                                        <p:tgtEl>
                                          <p:spTgt spid="4"/>
                                        </p:tgtEl>
                                        <p:attrNameLst>
                                          <p:attrName>style.visibility</p:attrName>
                                        </p:attrNameLst>
                                      </p:cBhvr>
                                      <p:to>
                                        <p:strVal val="hidden"/>
                                      </p:to>
                                    </p:set>
                                  </p:childTnLst>
                                </p:cTn>
                              </p:par>
                              <p:par>
                                <p:cTn id="23" presetID="3" presetClass="exit" presetSubtype="10" fill="hold" grpId="0" nodeType="withEffect">
                                  <p:stCondLst>
                                    <p:cond delay="0"/>
                                  </p:stCondLst>
                                  <p:childTnLst>
                                    <p:animEffect transition="out" filter="blinds(horizontal)">
                                      <p:cBhvr>
                                        <p:cTn id="24" dur="5000"/>
                                        <p:tgtEl>
                                          <p:spTgt spid="7"/>
                                        </p:tgtEl>
                                      </p:cBhvr>
                                    </p:animEffect>
                                    <p:set>
                                      <p:cBhvr>
                                        <p:cTn id="25" dur="1" fill="hold">
                                          <p:stCondLst>
                                            <p:cond delay="4999"/>
                                          </p:stCondLst>
                                        </p:cTn>
                                        <p:tgtEl>
                                          <p:spTgt spid="7"/>
                                        </p:tgtEl>
                                        <p:attrNameLst>
                                          <p:attrName>style.visibility</p:attrName>
                                        </p:attrNameLst>
                                      </p:cBhvr>
                                      <p:to>
                                        <p:strVal val="hidden"/>
                                      </p:to>
                                    </p:set>
                                  </p:childTnLst>
                                </p:cTn>
                              </p:par>
                              <p:par>
                                <p:cTn id="26" presetID="3" presetClass="exit" presetSubtype="10" fill="hold" grpId="0" nodeType="withEffect">
                                  <p:stCondLst>
                                    <p:cond delay="0"/>
                                  </p:stCondLst>
                                  <p:childTnLst>
                                    <p:animEffect transition="out" filter="blinds(horizontal)">
                                      <p:cBhvr>
                                        <p:cTn id="27" dur="5000"/>
                                        <p:tgtEl>
                                          <p:spTgt spid="5"/>
                                        </p:tgtEl>
                                      </p:cBhvr>
                                    </p:animEffect>
                                    <p:set>
                                      <p:cBhvr>
                                        <p:cTn id="28" dur="1" fill="hold">
                                          <p:stCondLst>
                                            <p:cond delay="4999"/>
                                          </p:stCondLst>
                                        </p:cTn>
                                        <p:tgtEl>
                                          <p:spTgt spid="5"/>
                                        </p:tgtEl>
                                        <p:attrNameLst>
                                          <p:attrName>style.visibility</p:attrName>
                                        </p:attrNameLst>
                                      </p:cBhvr>
                                      <p:to>
                                        <p:strVal val="hidden"/>
                                      </p:to>
                                    </p:set>
                                  </p:childTnLst>
                                </p:cTn>
                              </p:par>
                              <p:par>
                                <p:cTn id="29" presetID="3" presetClass="exit" presetSubtype="10" fill="hold" grpId="0" nodeType="withEffect">
                                  <p:stCondLst>
                                    <p:cond delay="0"/>
                                  </p:stCondLst>
                                  <p:childTnLst>
                                    <p:animEffect transition="out" filter="blinds(horizontal)">
                                      <p:cBhvr>
                                        <p:cTn id="30" dur="5000"/>
                                        <p:tgtEl>
                                          <p:spTgt spid="6"/>
                                        </p:tgtEl>
                                      </p:cBhvr>
                                    </p:animEffect>
                                    <p:set>
                                      <p:cBhvr>
                                        <p:cTn id="31" dur="1" fill="hold">
                                          <p:stCondLst>
                                            <p:cond delay="4999"/>
                                          </p:stCondLst>
                                        </p:cTn>
                                        <p:tgtEl>
                                          <p:spTgt spid="6"/>
                                        </p:tgtEl>
                                        <p:attrNameLst>
                                          <p:attrName>style.visibility</p:attrName>
                                        </p:attrNameLst>
                                      </p:cBhvr>
                                      <p:to>
                                        <p:strVal val="hidden"/>
                                      </p:to>
                                    </p:set>
                                  </p:childTnLst>
                                </p:cTn>
                              </p:par>
                              <p:par>
                                <p:cTn id="32" presetID="3" presetClass="exit" presetSubtype="10" fill="hold" grpId="0" nodeType="withEffect">
                                  <p:stCondLst>
                                    <p:cond delay="0"/>
                                  </p:stCondLst>
                                  <p:childTnLst>
                                    <p:animEffect transition="out" filter="blinds(horizontal)">
                                      <p:cBhvr>
                                        <p:cTn id="33" dur="5000"/>
                                        <p:tgtEl>
                                          <p:spTgt spid="8"/>
                                        </p:tgtEl>
                                      </p:cBhvr>
                                    </p:animEffect>
                                    <p:set>
                                      <p:cBhvr>
                                        <p:cTn id="34" dur="1" fill="hold">
                                          <p:stCondLst>
                                            <p:cond delay="4999"/>
                                          </p:stCondLst>
                                        </p:cTn>
                                        <p:tgtEl>
                                          <p:spTgt spid="8"/>
                                        </p:tgtEl>
                                        <p:attrNameLst>
                                          <p:attrName>style.visibility</p:attrName>
                                        </p:attrNameLst>
                                      </p:cBhvr>
                                      <p:to>
                                        <p:strVal val="hidden"/>
                                      </p:to>
                                    </p:set>
                                  </p:childTnLst>
                                </p:cTn>
                              </p:par>
                              <p:par>
                                <p:cTn id="35" presetID="17" presetClass="exit" presetSubtype="1" fill="hold" grpId="1" nodeType="withEffect">
                                  <p:stCondLst>
                                    <p:cond delay="0"/>
                                  </p:stCondLst>
                                  <p:childTnLst>
                                    <p:anim calcmode="lin" valueType="num">
                                      <p:cBhvr>
                                        <p:cTn id="36" dur="5000"/>
                                        <p:tgtEl>
                                          <p:spTgt spid="7"/>
                                        </p:tgtEl>
                                        <p:attrNameLst>
                                          <p:attrName>ppt_x</p:attrName>
                                        </p:attrNameLst>
                                      </p:cBhvr>
                                      <p:tavLst>
                                        <p:tav tm="0">
                                          <p:val>
                                            <p:strVal val="ppt_x"/>
                                          </p:val>
                                        </p:tav>
                                        <p:tav tm="100000">
                                          <p:val>
                                            <p:strVal val="ppt_x"/>
                                          </p:val>
                                        </p:tav>
                                      </p:tavLst>
                                    </p:anim>
                                    <p:anim calcmode="lin" valueType="num">
                                      <p:cBhvr>
                                        <p:cTn id="37" dur="5000"/>
                                        <p:tgtEl>
                                          <p:spTgt spid="7"/>
                                        </p:tgtEl>
                                        <p:attrNameLst>
                                          <p:attrName>ppt_y</p:attrName>
                                        </p:attrNameLst>
                                      </p:cBhvr>
                                      <p:tavLst>
                                        <p:tav tm="0">
                                          <p:val>
                                            <p:strVal val="ppt_y"/>
                                          </p:val>
                                        </p:tav>
                                        <p:tav tm="100000">
                                          <p:val>
                                            <p:strVal val="ppt_y-ppt_h/2"/>
                                          </p:val>
                                        </p:tav>
                                      </p:tavLst>
                                    </p:anim>
                                    <p:anim calcmode="lin" valueType="num">
                                      <p:cBhvr>
                                        <p:cTn id="38" dur="5000"/>
                                        <p:tgtEl>
                                          <p:spTgt spid="7"/>
                                        </p:tgtEl>
                                        <p:attrNameLst>
                                          <p:attrName>ppt_w</p:attrName>
                                        </p:attrNameLst>
                                      </p:cBhvr>
                                      <p:tavLst>
                                        <p:tav tm="0">
                                          <p:val>
                                            <p:strVal val="ppt_w"/>
                                          </p:val>
                                        </p:tav>
                                        <p:tav tm="100000">
                                          <p:val>
                                            <p:strVal val="ppt_w"/>
                                          </p:val>
                                        </p:tav>
                                      </p:tavLst>
                                    </p:anim>
                                    <p:anim calcmode="lin" valueType="num">
                                      <p:cBhvr>
                                        <p:cTn id="39" dur="5000"/>
                                        <p:tgtEl>
                                          <p:spTgt spid="7"/>
                                        </p:tgtEl>
                                        <p:attrNameLst>
                                          <p:attrName>ppt_h</p:attrName>
                                        </p:attrNameLst>
                                      </p:cBhvr>
                                      <p:tavLst>
                                        <p:tav tm="0">
                                          <p:val>
                                            <p:strVal val="ppt_h"/>
                                          </p:val>
                                        </p:tav>
                                        <p:tav tm="100000">
                                          <p:val>
                                            <p:fltVal val="0"/>
                                          </p:val>
                                        </p:tav>
                                      </p:tavLst>
                                    </p:anim>
                                    <p:set>
                                      <p:cBhvr>
                                        <p:cTn id="40" dur="1" fill="hold">
                                          <p:stCondLst>
                                            <p:cond delay="4999"/>
                                          </p:stCondLst>
                                        </p:cTn>
                                        <p:tgtEl>
                                          <p:spTgt spid="7"/>
                                        </p:tgtEl>
                                        <p:attrNameLst>
                                          <p:attrName>style.visibility</p:attrName>
                                        </p:attrNameLst>
                                      </p:cBhvr>
                                      <p:to>
                                        <p:strVal val="hidden"/>
                                      </p:to>
                                    </p:set>
                                  </p:childTnLst>
                                </p:cTn>
                              </p:par>
                              <p:par>
                                <p:cTn id="41" presetID="17" presetClass="exit" presetSubtype="1" fill="hold" grpId="1" nodeType="withEffect">
                                  <p:stCondLst>
                                    <p:cond delay="0"/>
                                  </p:stCondLst>
                                  <p:childTnLst>
                                    <p:anim calcmode="lin" valueType="num">
                                      <p:cBhvr>
                                        <p:cTn id="42" dur="5000"/>
                                        <p:tgtEl>
                                          <p:spTgt spid="5"/>
                                        </p:tgtEl>
                                        <p:attrNameLst>
                                          <p:attrName>ppt_x</p:attrName>
                                        </p:attrNameLst>
                                      </p:cBhvr>
                                      <p:tavLst>
                                        <p:tav tm="0">
                                          <p:val>
                                            <p:strVal val="ppt_x"/>
                                          </p:val>
                                        </p:tav>
                                        <p:tav tm="100000">
                                          <p:val>
                                            <p:strVal val="ppt_x"/>
                                          </p:val>
                                        </p:tav>
                                      </p:tavLst>
                                    </p:anim>
                                    <p:anim calcmode="lin" valueType="num">
                                      <p:cBhvr>
                                        <p:cTn id="43" dur="5000"/>
                                        <p:tgtEl>
                                          <p:spTgt spid="5"/>
                                        </p:tgtEl>
                                        <p:attrNameLst>
                                          <p:attrName>ppt_y</p:attrName>
                                        </p:attrNameLst>
                                      </p:cBhvr>
                                      <p:tavLst>
                                        <p:tav tm="0">
                                          <p:val>
                                            <p:strVal val="ppt_y"/>
                                          </p:val>
                                        </p:tav>
                                        <p:tav tm="100000">
                                          <p:val>
                                            <p:strVal val="ppt_y-ppt_h/2"/>
                                          </p:val>
                                        </p:tav>
                                      </p:tavLst>
                                    </p:anim>
                                    <p:anim calcmode="lin" valueType="num">
                                      <p:cBhvr>
                                        <p:cTn id="44" dur="5000"/>
                                        <p:tgtEl>
                                          <p:spTgt spid="5"/>
                                        </p:tgtEl>
                                        <p:attrNameLst>
                                          <p:attrName>ppt_w</p:attrName>
                                        </p:attrNameLst>
                                      </p:cBhvr>
                                      <p:tavLst>
                                        <p:tav tm="0">
                                          <p:val>
                                            <p:strVal val="ppt_w"/>
                                          </p:val>
                                        </p:tav>
                                        <p:tav tm="100000">
                                          <p:val>
                                            <p:strVal val="ppt_w"/>
                                          </p:val>
                                        </p:tav>
                                      </p:tavLst>
                                    </p:anim>
                                    <p:anim calcmode="lin" valueType="num">
                                      <p:cBhvr>
                                        <p:cTn id="45" dur="5000"/>
                                        <p:tgtEl>
                                          <p:spTgt spid="5"/>
                                        </p:tgtEl>
                                        <p:attrNameLst>
                                          <p:attrName>ppt_h</p:attrName>
                                        </p:attrNameLst>
                                      </p:cBhvr>
                                      <p:tavLst>
                                        <p:tav tm="0">
                                          <p:val>
                                            <p:strVal val="ppt_h"/>
                                          </p:val>
                                        </p:tav>
                                        <p:tav tm="100000">
                                          <p:val>
                                            <p:fltVal val="0"/>
                                          </p:val>
                                        </p:tav>
                                      </p:tavLst>
                                    </p:anim>
                                    <p:set>
                                      <p:cBhvr>
                                        <p:cTn id="46" dur="1" fill="hold">
                                          <p:stCondLst>
                                            <p:cond delay="4999"/>
                                          </p:stCondLst>
                                        </p:cTn>
                                        <p:tgtEl>
                                          <p:spTgt spid="5"/>
                                        </p:tgtEl>
                                        <p:attrNameLst>
                                          <p:attrName>style.visibility</p:attrName>
                                        </p:attrNameLst>
                                      </p:cBhvr>
                                      <p:to>
                                        <p:strVal val="hidden"/>
                                      </p:to>
                                    </p:set>
                                  </p:childTnLst>
                                </p:cTn>
                              </p:par>
                              <p:par>
                                <p:cTn id="47" presetID="17" presetClass="exit" presetSubtype="1" fill="hold" grpId="1" nodeType="withEffect">
                                  <p:stCondLst>
                                    <p:cond delay="0"/>
                                  </p:stCondLst>
                                  <p:childTnLst>
                                    <p:anim calcmode="lin" valueType="num">
                                      <p:cBhvr>
                                        <p:cTn id="48" dur="5000"/>
                                        <p:tgtEl>
                                          <p:spTgt spid="6"/>
                                        </p:tgtEl>
                                        <p:attrNameLst>
                                          <p:attrName>ppt_x</p:attrName>
                                        </p:attrNameLst>
                                      </p:cBhvr>
                                      <p:tavLst>
                                        <p:tav tm="0">
                                          <p:val>
                                            <p:strVal val="ppt_x"/>
                                          </p:val>
                                        </p:tav>
                                        <p:tav tm="100000">
                                          <p:val>
                                            <p:strVal val="ppt_x"/>
                                          </p:val>
                                        </p:tav>
                                      </p:tavLst>
                                    </p:anim>
                                    <p:anim calcmode="lin" valueType="num">
                                      <p:cBhvr>
                                        <p:cTn id="49" dur="5000"/>
                                        <p:tgtEl>
                                          <p:spTgt spid="6"/>
                                        </p:tgtEl>
                                        <p:attrNameLst>
                                          <p:attrName>ppt_y</p:attrName>
                                        </p:attrNameLst>
                                      </p:cBhvr>
                                      <p:tavLst>
                                        <p:tav tm="0">
                                          <p:val>
                                            <p:strVal val="ppt_y"/>
                                          </p:val>
                                        </p:tav>
                                        <p:tav tm="100000">
                                          <p:val>
                                            <p:strVal val="ppt_y-ppt_h/2"/>
                                          </p:val>
                                        </p:tav>
                                      </p:tavLst>
                                    </p:anim>
                                    <p:anim calcmode="lin" valueType="num">
                                      <p:cBhvr>
                                        <p:cTn id="50" dur="5000"/>
                                        <p:tgtEl>
                                          <p:spTgt spid="6"/>
                                        </p:tgtEl>
                                        <p:attrNameLst>
                                          <p:attrName>ppt_w</p:attrName>
                                        </p:attrNameLst>
                                      </p:cBhvr>
                                      <p:tavLst>
                                        <p:tav tm="0">
                                          <p:val>
                                            <p:strVal val="ppt_w"/>
                                          </p:val>
                                        </p:tav>
                                        <p:tav tm="100000">
                                          <p:val>
                                            <p:strVal val="ppt_w"/>
                                          </p:val>
                                        </p:tav>
                                      </p:tavLst>
                                    </p:anim>
                                    <p:anim calcmode="lin" valueType="num">
                                      <p:cBhvr>
                                        <p:cTn id="51" dur="5000"/>
                                        <p:tgtEl>
                                          <p:spTgt spid="6"/>
                                        </p:tgtEl>
                                        <p:attrNameLst>
                                          <p:attrName>ppt_h</p:attrName>
                                        </p:attrNameLst>
                                      </p:cBhvr>
                                      <p:tavLst>
                                        <p:tav tm="0">
                                          <p:val>
                                            <p:strVal val="ppt_h"/>
                                          </p:val>
                                        </p:tav>
                                        <p:tav tm="100000">
                                          <p:val>
                                            <p:fltVal val="0"/>
                                          </p:val>
                                        </p:tav>
                                      </p:tavLst>
                                    </p:anim>
                                    <p:set>
                                      <p:cBhvr>
                                        <p:cTn id="52" dur="1" fill="hold">
                                          <p:stCondLst>
                                            <p:cond delay="4999"/>
                                          </p:stCondLst>
                                        </p:cTn>
                                        <p:tgtEl>
                                          <p:spTgt spid="6"/>
                                        </p:tgtEl>
                                        <p:attrNameLst>
                                          <p:attrName>style.visibility</p:attrName>
                                        </p:attrNameLst>
                                      </p:cBhvr>
                                      <p:to>
                                        <p:strVal val="hidden"/>
                                      </p:to>
                                    </p:set>
                                  </p:childTnLst>
                                </p:cTn>
                              </p:par>
                              <p:par>
                                <p:cTn id="53" presetID="17" presetClass="exit" presetSubtype="1" fill="hold" grpId="1" nodeType="withEffect">
                                  <p:stCondLst>
                                    <p:cond delay="0"/>
                                  </p:stCondLst>
                                  <p:childTnLst>
                                    <p:anim calcmode="lin" valueType="num">
                                      <p:cBhvr>
                                        <p:cTn id="54" dur="5000"/>
                                        <p:tgtEl>
                                          <p:spTgt spid="8"/>
                                        </p:tgtEl>
                                        <p:attrNameLst>
                                          <p:attrName>ppt_x</p:attrName>
                                        </p:attrNameLst>
                                      </p:cBhvr>
                                      <p:tavLst>
                                        <p:tav tm="0">
                                          <p:val>
                                            <p:strVal val="ppt_x"/>
                                          </p:val>
                                        </p:tav>
                                        <p:tav tm="100000">
                                          <p:val>
                                            <p:strVal val="ppt_x"/>
                                          </p:val>
                                        </p:tav>
                                      </p:tavLst>
                                    </p:anim>
                                    <p:anim calcmode="lin" valueType="num">
                                      <p:cBhvr>
                                        <p:cTn id="55" dur="5000"/>
                                        <p:tgtEl>
                                          <p:spTgt spid="8"/>
                                        </p:tgtEl>
                                        <p:attrNameLst>
                                          <p:attrName>ppt_y</p:attrName>
                                        </p:attrNameLst>
                                      </p:cBhvr>
                                      <p:tavLst>
                                        <p:tav tm="0">
                                          <p:val>
                                            <p:strVal val="ppt_y"/>
                                          </p:val>
                                        </p:tav>
                                        <p:tav tm="100000">
                                          <p:val>
                                            <p:strVal val="ppt_y-ppt_h/2"/>
                                          </p:val>
                                        </p:tav>
                                      </p:tavLst>
                                    </p:anim>
                                    <p:anim calcmode="lin" valueType="num">
                                      <p:cBhvr>
                                        <p:cTn id="56" dur="5000"/>
                                        <p:tgtEl>
                                          <p:spTgt spid="8"/>
                                        </p:tgtEl>
                                        <p:attrNameLst>
                                          <p:attrName>ppt_w</p:attrName>
                                        </p:attrNameLst>
                                      </p:cBhvr>
                                      <p:tavLst>
                                        <p:tav tm="0">
                                          <p:val>
                                            <p:strVal val="ppt_w"/>
                                          </p:val>
                                        </p:tav>
                                        <p:tav tm="100000">
                                          <p:val>
                                            <p:strVal val="ppt_w"/>
                                          </p:val>
                                        </p:tav>
                                      </p:tavLst>
                                    </p:anim>
                                    <p:anim calcmode="lin" valueType="num">
                                      <p:cBhvr>
                                        <p:cTn id="57" dur="5000"/>
                                        <p:tgtEl>
                                          <p:spTgt spid="8"/>
                                        </p:tgtEl>
                                        <p:attrNameLst>
                                          <p:attrName>ppt_h</p:attrName>
                                        </p:attrNameLst>
                                      </p:cBhvr>
                                      <p:tavLst>
                                        <p:tav tm="0">
                                          <p:val>
                                            <p:strVal val="ppt_h"/>
                                          </p:val>
                                        </p:tav>
                                        <p:tav tm="100000">
                                          <p:val>
                                            <p:fltVal val="0"/>
                                          </p:val>
                                        </p:tav>
                                      </p:tavLst>
                                    </p:anim>
                                    <p:set>
                                      <p:cBhvr>
                                        <p:cTn id="58" dur="1" fill="hold">
                                          <p:stCondLst>
                                            <p:cond delay="4999"/>
                                          </p:stCondLst>
                                        </p:cTn>
                                        <p:tgtEl>
                                          <p:spTgt spid="8"/>
                                        </p:tgtEl>
                                        <p:attrNameLst>
                                          <p:attrName>style.visibility</p:attrName>
                                        </p:attrNameLst>
                                      </p:cBhvr>
                                      <p:to>
                                        <p:strVal val="hidden"/>
                                      </p:to>
                                    </p:set>
                                  </p:childTnLst>
                                </p:cTn>
                              </p:par>
                              <p:par>
                                <p:cTn id="59" presetID="3" presetClass="exit" presetSubtype="10" fill="hold" grpId="0" nodeType="withEffect">
                                  <p:stCondLst>
                                    <p:cond delay="0"/>
                                  </p:stCondLst>
                                  <p:childTnLst>
                                    <p:animEffect transition="out" filter="blinds(horizontal)">
                                      <p:cBhvr>
                                        <p:cTn id="60" dur="5000"/>
                                        <p:tgtEl>
                                          <p:spTgt spid="9"/>
                                        </p:tgtEl>
                                      </p:cBhvr>
                                    </p:animEffect>
                                    <p:set>
                                      <p:cBhvr>
                                        <p:cTn id="61" dur="1" fill="hold">
                                          <p:stCondLst>
                                            <p:cond delay="4999"/>
                                          </p:stCondLst>
                                        </p:cTn>
                                        <p:tgtEl>
                                          <p:spTgt spid="9"/>
                                        </p:tgtEl>
                                        <p:attrNameLst>
                                          <p:attrName>style.visibility</p:attrName>
                                        </p:attrNameLst>
                                      </p:cBhvr>
                                      <p:to>
                                        <p:strVal val="hidden"/>
                                      </p:to>
                                    </p:set>
                                  </p:childTnLst>
                                </p:cTn>
                              </p:par>
                              <p:par>
                                <p:cTn id="62" presetID="17" presetClass="exit" presetSubtype="4" fill="hold" grpId="1" nodeType="withEffect">
                                  <p:stCondLst>
                                    <p:cond delay="0"/>
                                  </p:stCondLst>
                                  <p:childTnLst>
                                    <p:anim calcmode="lin" valueType="num">
                                      <p:cBhvr>
                                        <p:cTn id="63" dur="5000"/>
                                        <p:tgtEl>
                                          <p:spTgt spid="9"/>
                                        </p:tgtEl>
                                        <p:attrNameLst>
                                          <p:attrName>ppt_x</p:attrName>
                                        </p:attrNameLst>
                                      </p:cBhvr>
                                      <p:tavLst>
                                        <p:tav tm="0">
                                          <p:val>
                                            <p:strVal val="ppt_x"/>
                                          </p:val>
                                        </p:tav>
                                        <p:tav tm="100000">
                                          <p:val>
                                            <p:strVal val="ppt_x"/>
                                          </p:val>
                                        </p:tav>
                                      </p:tavLst>
                                    </p:anim>
                                    <p:anim calcmode="lin" valueType="num">
                                      <p:cBhvr>
                                        <p:cTn id="64" dur="5000"/>
                                        <p:tgtEl>
                                          <p:spTgt spid="9"/>
                                        </p:tgtEl>
                                        <p:attrNameLst>
                                          <p:attrName>ppt_y</p:attrName>
                                        </p:attrNameLst>
                                      </p:cBhvr>
                                      <p:tavLst>
                                        <p:tav tm="0">
                                          <p:val>
                                            <p:strVal val="ppt_y"/>
                                          </p:val>
                                        </p:tav>
                                        <p:tav tm="100000">
                                          <p:val>
                                            <p:strVal val="ppt_y+ppt_h/2"/>
                                          </p:val>
                                        </p:tav>
                                      </p:tavLst>
                                    </p:anim>
                                    <p:anim calcmode="lin" valueType="num">
                                      <p:cBhvr>
                                        <p:cTn id="65" dur="5000"/>
                                        <p:tgtEl>
                                          <p:spTgt spid="9"/>
                                        </p:tgtEl>
                                        <p:attrNameLst>
                                          <p:attrName>ppt_w</p:attrName>
                                        </p:attrNameLst>
                                      </p:cBhvr>
                                      <p:tavLst>
                                        <p:tav tm="0">
                                          <p:val>
                                            <p:strVal val="ppt_w"/>
                                          </p:val>
                                        </p:tav>
                                        <p:tav tm="100000">
                                          <p:val>
                                            <p:strVal val="ppt_w"/>
                                          </p:val>
                                        </p:tav>
                                      </p:tavLst>
                                    </p:anim>
                                    <p:anim calcmode="lin" valueType="num">
                                      <p:cBhvr>
                                        <p:cTn id="66" dur="5000"/>
                                        <p:tgtEl>
                                          <p:spTgt spid="9"/>
                                        </p:tgtEl>
                                        <p:attrNameLst>
                                          <p:attrName>ppt_h</p:attrName>
                                        </p:attrNameLst>
                                      </p:cBhvr>
                                      <p:tavLst>
                                        <p:tav tm="0">
                                          <p:val>
                                            <p:strVal val="ppt_h"/>
                                          </p:val>
                                        </p:tav>
                                        <p:tav tm="100000">
                                          <p:val>
                                            <p:fltVal val="0"/>
                                          </p:val>
                                        </p:tav>
                                      </p:tavLst>
                                    </p:anim>
                                    <p:set>
                                      <p:cBhvr>
                                        <p:cTn id="67" dur="1" fill="hold">
                                          <p:stCondLst>
                                            <p:cond delay="4999"/>
                                          </p:stCondLst>
                                        </p:cTn>
                                        <p:tgtEl>
                                          <p:spTgt spid="9"/>
                                        </p:tgtEl>
                                        <p:attrNameLst>
                                          <p:attrName>style.visibility</p:attrName>
                                        </p:attrNameLst>
                                      </p:cBhvr>
                                      <p:to>
                                        <p:strVal val="hidden"/>
                                      </p:to>
                                    </p:set>
                                  </p:childTnLst>
                                </p:cTn>
                              </p:par>
                              <p:par>
                                <p:cTn id="68" presetID="23" presetClass="entr" presetSubtype="288" fill="hold" nodeType="withEffect">
                                  <p:stCondLst>
                                    <p:cond delay="0"/>
                                  </p:stCondLst>
                                  <p:childTnLst>
                                    <p:set>
                                      <p:cBhvr>
                                        <p:cTn id="69" dur="1" fill="hold">
                                          <p:stCondLst>
                                            <p:cond delay="0"/>
                                          </p:stCondLst>
                                        </p:cTn>
                                        <p:tgtEl>
                                          <p:spTgt spid="7170"/>
                                        </p:tgtEl>
                                        <p:attrNameLst>
                                          <p:attrName>style.visibility</p:attrName>
                                        </p:attrNameLst>
                                      </p:cBhvr>
                                      <p:to>
                                        <p:strVal val="visible"/>
                                      </p:to>
                                    </p:set>
                                    <p:anim calcmode="lin" valueType="num">
                                      <p:cBhvr>
                                        <p:cTn id="70" dur="5000" fill="hold"/>
                                        <p:tgtEl>
                                          <p:spTgt spid="7170"/>
                                        </p:tgtEl>
                                        <p:attrNameLst>
                                          <p:attrName>ppt_w</p:attrName>
                                        </p:attrNameLst>
                                      </p:cBhvr>
                                      <p:tavLst>
                                        <p:tav tm="0">
                                          <p:val>
                                            <p:strVal val="4/3*#ppt_w"/>
                                          </p:val>
                                        </p:tav>
                                        <p:tav tm="100000">
                                          <p:val>
                                            <p:strVal val="#ppt_w"/>
                                          </p:val>
                                        </p:tav>
                                      </p:tavLst>
                                    </p:anim>
                                    <p:anim calcmode="lin" valueType="num">
                                      <p:cBhvr>
                                        <p:cTn id="71" dur="5000" fill="hold"/>
                                        <p:tgtEl>
                                          <p:spTgt spid="7170"/>
                                        </p:tgtEl>
                                        <p:attrNameLst>
                                          <p:attrName>ppt_h</p:attrName>
                                        </p:attrNameLst>
                                      </p:cBhvr>
                                      <p:tavLst>
                                        <p:tav tm="0">
                                          <p:val>
                                            <p:strVal val="4/3*#ppt_h"/>
                                          </p:val>
                                        </p:tav>
                                        <p:tav tm="100000">
                                          <p:val>
                                            <p:strVal val="#ppt_h"/>
                                          </p:val>
                                        </p:tav>
                                      </p:tavLst>
                                    </p:anim>
                                  </p:childTnLst>
                                </p:cTn>
                              </p:par>
                            </p:childTnLst>
                          </p:cTn>
                        </p:par>
                        <p:par>
                          <p:cTn id="72" fill="hold">
                            <p:stCondLst>
                              <p:cond delay="5000"/>
                            </p:stCondLst>
                            <p:childTnLst>
                              <p:par>
                                <p:cTn id="73" presetID="40" presetClass="entr" presetSubtype="0" fill="hold" grpId="0" nodeType="afterEffect">
                                  <p:stCondLst>
                                    <p:cond delay="0"/>
                                  </p:stCondLst>
                                  <p:iterate type="lt">
                                    <p:tmPct val="10000"/>
                                  </p:iterate>
                                  <p:childTnLst>
                                    <p:set>
                                      <p:cBhvr>
                                        <p:cTn id="74" dur="1" fill="hold">
                                          <p:stCondLst>
                                            <p:cond delay="0"/>
                                          </p:stCondLst>
                                        </p:cTn>
                                        <p:tgtEl>
                                          <p:spTgt spid="10"/>
                                        </p:tgtEl>
                                        <p:attrNameLst>
                                          <p:attrName>style.visibility</p:attrName>
                                        </p:attrNameLst>
                                      </p:cBhvr>
                                      <p:to>
                                        <p:strVal val="visible"/>
                                      </p:to>
                                    </p:set>
                                    <p:animEffect transition="in" filter="fade">
                                      <p:cBhvr>
                                        <p:cTn id="75" dur="1000"/>
                                        <p:tgtEl>
                                          <p:spTgt spid="10"/>
                                        </p:tgtEl>
                                      </p:cBhvr>
                                    </p:animEffect>
                                    <p:anim calcmode="lin" valueType="num">
                                      <p:cBhvr>
                                        <p:cTn id="76" dur="1000" fill="hold"/>
                                        <p:tgtEl>
                                          <p:spTgt spid="10"/>
                                        </p:tgtEl>
                                        <p:attrNameLst>
                                          <p:attrName>ppt_x</p:attrName>
                                        </p:attrNameLst>
                                      </p:cBhvr>
                                      <p:tavLst>
                                        <p:tav tm="0">
                                          <p:val>
                                            <p:strVal val="#ppt_x-.1"/>
                                          </p:val>
                                        </p:tav>
                                        <p:tav tm="100000">
                                          <p:val>
                                            <p:strVal val="#ppt_x"/>
                                          </p:val>
                                        </p:tav>
                                      </p:tavLst>
                                    </p:anim>
                                    <p:anim calcmode="lin" valueType="num">
                                      <p:cBhvr>
                                        <p:cTn id="77" dur="10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5" name="Picture 3" descr="E:\PPS  EXCLUSIVOS\- La vida nos enseña\Imágenes\792218+png.jpg"/>
          <p:cNvPicPr>
            <a:picLocks noChangeAspect="1" noChangeArrowheads="1"/>
          </p:cNvPicPr>
          <p:nvPr/>
        </p:nvPicPr>
        <p:blipFill>
          <a:blip r:embed="rId3" cstate="print"/>
          <a:stretch>
            <a:fillRect/>
          </a:stretch>
        </p:blipFill>
        <p:spPr bwMode="auto">
          <a:xfrm>
            <a:off x="0" y="0"/>
            <a:ext cx="9144000" cy="5730876"/>
          </a:xfrm>
          <a:prstGeom prst="rect">
            <a:avLst/>
          </a:prstGeom>
          <a:solidFill>
            <a:schemeClr val="accent3">
              <a:lumMod val="75000"/>
              <a:alpha val="70000"/>
            </a:schemeClr>
          </a:solidFill>
          <a:ln w="9525">
            <a:noFill/>
            <a:miter lim="800000"/>
            <a:headEnd/>
            <a:tailEnd/>
          </a:ln>
        </p:spPr>
      </p:pic>
      <p:sp>
        <p:nvSpPr>
          <p:cNvPr id="3" name="2 Triángulo isósceles"/>
          <p:cNvSpPr/>
          <p:nvPr/>
        </p:nvSpPr>
        <p:spPr>
          <a:xfrm>
            <a:off x="0" y="2857500"/>
            <a:ext cx="9144000" cy="2857500"/>
          </a:xfrm>
          <a:prstGeom prst="triangle">
            <a:avLst>
              <a:gd name="adj" fmla="val 50000"/>
            </a:avLst>
          </a:prstGeom>
          <a:solidFill>
            <a:schemeClr val="accent2">
              <a:lumMod val="40000"/>
              <a:lumOff val="60000"/>
              <a:alpha val="70000"/>
            </a:schemeClr>
          </a:solidFill>
          <a:ln>
            <a:solidFill>
              <a:schemeClr val="accent6">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p>
        </p:txBody>
      </p:sp>
      <p:sp>
        <p:nvSpPr>
          <p:cNvPr id="4" name="3 Triángulo isósceles"/>
          <p:cNvSpPr/>
          <p:nvPr/>
        </p:nvSpPr>
        <p:spPr>
          <a:xfrm flipV="1">
            <a:off x="0" y="0"/>
            <a:ext cx="9144000" cy="2936876"/>
          </a:xfrm>
          <a:prstGeom prst="triangle">
            <a:avLst>
              <a:gd name="adj" fmla="val 49999"/>
            </a:avLst>
          </a:prstGeom>
          <a:solidFill>
            <a:schemeClr val="accent2">
              <a:lumMod val="40000"/>
              <a:lumOff val="60000"/>
              <a:alpha val="70000"/>
            </a:schemeClr>
          </a:solidFill>
          <a:ln>
            <a:solidFill>
              <a:schemeClr val="accent6">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p>
        </p:txBody>
      </p:sp>
      <p:sp>
        <p:nvSpPr>
          <p:cNvPr id="5" name="4 Triángulo isósceles"/>
          <p:cNvSpPr/>
          <p:nvPr/>
        </p:nvSpPr>
        <p:spPr>
          <a:xfrm rot="5400000">
            <a:off x="-571500" y="571500"/>
            <a:ext cx="5715000" cy="4572000"/>
          </a:xfrm>
          <a:prstGeom prst="triangle">
            <a:avLst>
              <a:gd name="adj" fmla="val 50261"/>
            </a:avLst>
          </a:prstGeom>
          <a:solidFill>
            <a:schemeClr val="accent2">
              <a:lumMod val="40000"/>
              <a:lumOff val="60000"/>
              <a:alpha val="70000"/>
            </a:schemeClr>
          </a:solidFill>
          <a:ln>
            <a:solidFill>
              <a:schemeClr val="accent6">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p>
        </p:txBody>
      </p:sp>
      <p:sp>
        <p:nvSpPr>
          <p:cNvPr id="6" name="5 Triángulo isósceles"/>
          <p:cNvSpPr/>
          <p:nvPr/>
        </p:nvSpPr>
        <p:spPr>
          <a:xfrm rot="5400000" flipV="1">
            <a:off x="4006850" y="565150"/>
            <a:ext cx="5715000" cy="4584700"/>
          </a:xfrm>
          <a:prstGeom prst="triangle">
            <a:avLst>
              <a:gd name="adj" fmla="val 50000"/>
            </a:avLst>
          </a:prstGeom>
          <a:solidFill>
            <a:schemeClr val="accent2">
              <a:lumMod val="40000"/>
              <a:lumOff val="60000"/>
              <a:alpha val="70000"/>
            </a:schemeClr>
          </a:solidFill>
          <a:ln>
            <a:solidFill>
              <a:schemeClr val="accent6">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p>
        </p:txBody>
      </p:sp>
      <p:sp>
        <p:nvSpPr>
          <p:cNvPr id="7" name="6 CuadroTexto"/>
          <p:cNvSpPr txBox="1"/>
          <p:nvPr/>
        </p:nvSpPr>
        <p:spPr>
          <a:xfrm>
            <a:off x="285720" y="4357698"/>
            <a:ext cx="850112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Alejandro se propuso una ambición histórica: desafiar al poderoso Imperio Persa. En el año 334 a.C., cruzó el Helesponto (actual estrecho de los Dardanelos) con un ejército de decenas de miles, iniciando una serie de campañas que cambiarían para siempre el mapa del mundo antiguo.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3000">
        <p14:ripple/>
      </p:transition>
    </mc:Choice>
    <mc:Fallback xmlns="">
      <p:transition spd="slow" advTm="33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xit" presetSubtype="1" fill="hold" grpId="0" nodeType="withEffect">
                                  <p:stCondLst>
                                    <p:cond delay="0"/>
                                  </p:stCondLst>
                                  <p:childTnLst>
                                    <p:anim calcmode="lin" valueType="num">
                                      <p:cBhvr>
                                        <p:cTn id="6" dur="5000"/>
                                        <p:tgtEl>
                                          <p:spTgt spid="4"/>
                                        </p:tgtEl>
                                        <p:attrNameLst>
                                          <p:attrName>ppt_x</p:attrName>
                                        </p:attrNameLst>
                                      </p:cBhvr>
                                      <p:tavLst>
                                        <p:tav tm="0">
                                          <p:val>
                                            <p:strVal val="ppt_x"/>
                                          </p:val>
                                        </p:tav>
                                        <p:tav tm="100000">
                                          <p:val>
                                            <p:strVal val="ppt_x"/>
                                          </p:val>
                                        </p:tav>
                                      </p:tavLst>
                                    </p:anim>
                                    <p:anim calcmode="lin" valueType="num">
                                      <p:cBhvr>
                                        <p:cTn id="7" dur="5000"/>
                                        <p:tgtEl>
                                          <p:spTgt spid="4"/>
                                        </p:tgtEl>
                                        <p:attrNameLst>
                                          <p:attrName>ppt_y</p:attrName>
                                        </p:attrNameLst>
                                      </p:cBhvr>
                                      <p:tavLst>
                                        <p:tav tm="0">
                                          <p:val>
                                            <p:strVal val="ppt_y"/>
                                          </p:val>
                                        </p:tav>
                                        <p:tav tm="100000">
                                          <p:val>
                                            <p:strVal val="ppt_y-ppt_h/2"/>
                                          </p:val>
                                        </p:tav>
                                      </p:tavLst>
                                    </p:anim>
                                    <p:anim calcmode="lin" valueType="num">
                                      <p:cBhvr>
                                        <p:cTn id="8" dur="5000"/>
                                        <p:tgtEl>
                                          <p:spTgt spid="4"/>
                                        </p:tgtEl>
                                        <p:attrNameLst>
                                          <p:attrName>ppt_w</p:attrName>
                                        </p:attrNameLst>
                                      </p:cBhvr>
                                      <p:tavLst>
                                        <p:tav tm="0">
                                          <p:val>
                                            <p:strVal val="ppt_w"/>
                                          </p:val>
                                        </p:tav>
                                        <p:tav tm="100000">
                                          <p:val>
                                            <p:strVal val="ppt_w"/>
                                          </p:val>
                                        </p:tav>
                                      </p:tavLst>
                                    </p:anim>
                                    <p:anim calcmode="lin" valueType="num">
                                      <p:cBhvr>
                                        <p:cTn id="9" dur="5000"/>
                                        <p:tgtEl>
                                          <p:spTgt spid="4"/>
                                        </p:tgtEl>
                                        <p:attrNameLst>
                                          <p:attrName>ppt_h</p:attrName>
                                        </p:attrNameLst>
                                      </p:cBhvr>
                                      <p:tavLst>
                                        <p:tav tm="0">
                                          <p:val>
                                            <p:strVal val="ppt_h"/>
                                          </p:val>
                                        </p:tav>
                                        <p:tav tm="100000">
                                          <p:val>
                                            <p:fltVal val="0"/>
                                          </p:val>
                                        </p:tav>
                                      </p:tavLst>
                                    </p:anim>
                                    <p:set>
                                      <p:cBhvr>
                                        <p:cTn id="10" dur="1" fill="hold">
                                          <p:stCondLst>
                                            <p:cond delay="4999"/>
                                          </p:stCondLst>
                                        </p:cTn>
                                        <p:tgtEl>
                                          <p:spTgt spid="4"/>
                                        </p:tgtEl>
                                        <p:attrNameLst>
                                          <p:attrName>style.visibility</p:attrName>
                                        </p:attrNameLst>
                                      </p:cBhvr>
                                      <p:to>
                                        <p:strVal val="hidden"/>
                                      </p:to>
                                    </p:set>
                                  </p:childTnLst>
                                </p:cTn>
                              </p:par>
                              <p:par>
                                <p:cTn id="11" presetID="17" presetClass="exit" presetSubtype="8" fill="hold" grpId="0" nodeType="withEffect">
                                  <p:stCondLst>
                                    <p:cond delay="0"/>
                                  </p:stCondLst>
                                  <p:childTnLst>
                                    <p:anim calcmode="lin" valueType="num">
                                      <p:cBhvr>
                                        <p:cTn id="12" dur="5000"/>
                                        <p:tgtEl>
                                          <p:spTgt spid="5"/>
                                        </p:tgtEl>
                                        <p:attrNameLst>
                                          <p:attrName>ppt_x</p:attrName>
                                        </p:attrNameLst>
                                      </p:cBhvr>
                                      <p:tavLst>
                                        <p:tav tm="0">
                                          <p:val>
                                            <p:strVal val="ppt_x"/>
                                          </p:val>
                                        </p:tav>
                                        <p:tav tm="100000">
                                          <p:val>
                                            <p:strVal val="ppt_x-ppt_w/2"/>
                                          </p:val>
                                        </p:tav>
                                      </p:tavLst>
                                    </p:anim>
                                    <p:anim calcmode="lin" valueType="num">
                                      <p:cBhvr>
                                        <p:cTn id="13" dur="5000"/>
                                        <p:tgtEl>
                                          <p:spTgt spid="5"/>
                                        </p:tgtEl>
                                        <p:attrNameLst>
                                          <p:attrName>ppt_y</p:attrName>
                                        </p:attrNameLst>
                                      </p:cBhvr>
                                      <p:tavLst>
                                        <p:tav tm="0">
                                          <p:val>
                                            <p:strVal val="ppt_y"/>
                                          </p:val>
                                        </p:tav>
                                        <p:tav tm="100000">
                                          <p:val>
                                            <p:strVal val="ppt_y"/>
                                          </p:val>
                                        </p:tav>
                                      </p:tavLst>
                                    </p:anim>
                                    <p:anim calcmode="lin" valueType="num">
                                      <p:cBhvr>
                                        <p:cTn id="14" dur="5000"/>
                                        <p:tgtEl>
                                          <p:spTgt spid="5"/>
                                        </p:tgtEl>
                                        <p:attrNameLst>
                                          <p:attrName>ppt_w</p:attrName>
                                        </p:attrNameLst>
                                      </p:cBhvr>
                                      <p:tavLst>
                                        <p:tav tm="0">
                                          <p:val>
                                            <p:strVal val="ppt_w"/>
                                          </p:val>
                                        </p:tav>
                                        <p:tav tm="100000">
                                          <p:val>
                                            <p:fltVal val="0"/>
                                          </p:val>
                                        </p:tav>
                                      </p:tavLst>
                                    </p:anim>
                                    <p:anim calcmode="lin" valueType="num">
                                      <p:cBhvr>
                                        <p:cTn id="15" dur="5000"/>
                                        <p:tgtEl>
                                          <p:spTgt spid="5"/>
                                        </p:tgtEl>
                                        <p:attrNameLst>
                                          <p:attrName>ppt_h</p:attrName>
                                        </p:attrNameLst>
                                      </p:cBhvr>
                                      <p:tavLst>
                                        <p:tav tm="0">
                                          <p:val>
                                            <p:strVal val="ppt_h"/>
                                          </p:val>
                                        </p:tav>
                                        <p:tav tm="100000">
                                          <p:val>
                                            <p:strVal val="ppt_h"/>
                                          </p:val>
                                        </p:tav>
                                      </p:tavLst>
                                    </p:anim>
                                    <p:set>
                                      <p:cBhvr>
                                        <p:cTn id="16" dur="1" fill="hold">
                                          <p:stCondLst>
                                            <p:cond delay="4999"/>
                                          </p:stCondLst>
                                        </p:cTn>
                                        <p:tgtEl>
                                          <p:spTgt spid="5"/>
                                        </p:tgtEl>
                                        <p:attrNameLst>
                                          <p:attrName>style.visibility</p:attrName>
                                        </p:attrNameLst>
                                      </p:cBhvr>
                                      <p:to>
                                        <p:strVal val="hidden"/>
                                      </p:to>
                                    </p:set>
                                  </p:childTnLst>
                                </p:cTn>
                              </p:par>
                              <p:par>
                                <p:cTn id="17" presetID="17" presetClass="exit" presetSubtype="2" fill="hold" grpId="0" nodeType="withEffect">
                                  <p:stCondLst>
                                    <p:cond delay="0"/>
                                  </p:stCondLst>
                                  <p:childTnLst>
                                    <p:anim calcmode="lin" valueType="num">
                                      <p:cBhvr>
                                        <p:cTn id="18" dur="5000"/>
                                        <p:tgtEl>
                                          <p:spTgt spid="6"/>
                                        </p:tgtEl>
                                        <p:attrNameLst>
                                          <p:attrName>ppt_x</p:attrName>
                                        </p:attrNameLst>
                                      </p:cBhvr>
                                      <p:tavLst>
                                        <p:tav tm="0">
                                          <p:val>
                                            <p:strVal val="ppt_x"/>
                                          </p:val>
                                        </p:tav>
                                        <p:tav tm="100000">
                                          <p:val>
                                            <p:strVal val="ppt_x+ppt_w/2"/>
                                          </p:val>
                                        </p:tav>
                                      </p:tavLst>
                                    </p:anim>
                                    <p:anim calcmode="lin" valueType="num">
                                      <p:cBhvr>
                                        <p:cTn id="19" dur="5000"/>
                                        <p:tgtEl>
                                          <p:spTgt spid="6"/>
                                        </p:tgtEl>
                                        <p:attrNameLst>
                                          <p:attrName>ppt_y</p:attrName>
                                        </p:attrNameLst>
                                      </p:cBhvr>
                                      <p:tavLst>
                                        <p:tav tm="0">
                                          <p:val>
                                            <p:strVal val="ppt_y"/>
                                          </p:val>
                                        </p:tav>
                                        <p:tav tm="100000">
                                          <p:val>
                                            <p:strVal val="ppt_y"/>
                                          </p:val>
                                        </p:tav>
                                      </p:tavLst>
                                    </p:anim>
                                    <p:anim calcmode="lin" valueType="num">
                                      <p:cBhvr>
                                        <p:cTn id="20" dur="5000"/>
                                        <p:tgtEl>
                                          <p:spTgt spid="6"/>
                                        </p:tgtEl>
                                        <p:attrNameLst>
                                          <p:attrName>ppt_w</p:attrName>
                                        </p:attrNameLst>
                                      </p:cBhvr>
                                      <p:tavLst>
                                        <p:tav tm="0">
                                          <p:val>
                                            <p:strVal val="ppt_w"/>
                                          </p:val>
                                        </p:tav>
                                        <p:tav tm="100000">
                                          <p:val>
                                            <p:fltVal val="0"/>
                                          </p:val>
                                        </p:tav>
                                      </p:tavLst>
                                    </p:anim>
                                    <p:anim calcmode="lin" valueType="num">
                                      <p:cBhvr>
                                        <p:cTn id="21" dur="5000"/>
                                        <p:tgtEl>
                                          <p:spTgt spid="6"/>
                                        </p:tgtEl>
                                        <p:attrNameLst>
                                          <p:attrName>ppt_h</p:attrName>
                                        </p:attrNameLst>
                                      </p:cBhvr>
                                      <p:tavLst>
                                        <p:tav tm="0">
                                          <p:val>
                                            <p:strVal val="ppt_h"/>
                                          </p:val>
                                        </p:tav>
                                        <p:tav tm="100000">
                                          <p:val>
                                            <p:strVal val="ppt_h"/>
                                          </p:val>
                                        </p:tav>
                                      </p:tavLst>
                                    </p:anim>
                                    <p:set>
                                      <p:cBhvr>
                                        <p:cTn id="22" dur="1" fill="hold">
                                          <p:stCondLst>
                                            <p:cond delay="4999"/>
                                          </p:stCondLst>
                                        </p:cTn>
                                        <p:tgtEl>
                                          <p:spTgt spid="6"/>
                                        </p:tgtEl>
                                        <p:attrNameLst>
                                          <p:attrName>style.visibility</p:attrName>
                                        </p:attrNameLst>
                                      </p:cBhvr>
                                      <p:to>
                                        <p:strVal val="hidden"/>
                                      </p:to>
                                    </p:set>
                                  </p:childTnLst>
                                </p:cTn>
                              </p:par>
                              <p:par>
                                <p:cTn id="23" presetID="17" presetClass="exit" presetSubtype="4" fill="hold" grpId="0" nodeType="withEffect">
                                  <p:stCondLst>
                                    <p:cond delay="0"/>
                                  </p:stCondLst>
                                  <p:childTnLst>
                                    <p:anim calcmode="lin" valueType="num">
                                      <p:cBhvr>
                                        <p:cTn id="24" dur="5000"/>
                                        <p:tgtEl>
                                          <p:spTgt spid="3"/>
                                        </p:tgtEl>
                                        <p:attrNameLst>
                                          <p:attrName>ppt_x</p:attrName>
                                        </p:attrNameLst>
                                      </p:cBhvr>
                                      <p:tavLst>
                                        <p:tav tm="0">
                                          <p:val>
                                            <p:strVal val="ppt_x"/>
                                          </p:val>
                                        </p:tav>
                                        <p:tav tm="100000">
                                          <p:val>
                                            <p:strVal val="ppt_x"/>
                                          </p:val>
                                        </p:tav>
                                      </p:tavLst>
                                    </p:anim>
                                    <p:anim calcmode="lin" valueType="num">
                                      <p:cBhvr>
                                        <p:cTn id="25" dur="5000"/>
                                        <p:tgtEl>
                                          <p:spTgt spid="3"/>
                                        </p:tgtEl>
                                        <p:attrNameLst>
                                          <p:attrName>ppt_y</p:attrName>
                                        </p:attrNameLst>
                                      </p:cBhvr>
                                      <p:tavLst>
                                        <p:tav tm="0">
                                          <p:val>
                                            <p:strVal val="ppt_y"/>
                                          </p:val>
                                        </p:tav>
                                        <p:tav tm="100000">
                                          <p:val>
                                            <p:strVal val="ppt_y+ppt_h/2"/>
                                          </p:val>
                                        </p:tav>
                                      </p:tavLst>
                                    </p:anim>
                                    <p:anim calcmode="lin" valueType="num">
                                      <p:cBhvr>
                                        <p:cTn id="26" dur="5000"/>
                                        <p:tgtEl>
                                          <p:spTgt spid="3"/>
                                        </p:tgtEl>
                                        <p:attrNameLst>
                                          <p:attrName>ppt_w</p:attrName>
                                        </p:attrNameLst>
                                      </p:cBhvr>
                                      <p:tavLst>
                                        <p:tav tm="0">
                                          <p:val>
                                            <p:strVal val="ppt_w"/>
                                          </p:val>
                                        </p:tav>
                                        <p:tav tm="100000">
                                          <p:val>
                                            <p:strVal val="ppt_w"/>
                                          </p:val>
                                        </p:tav>
                                      </p:tavLst>
                                    </p:anim>
                                    <p:anim calcmode="lin" valueType="num">
                                      <p:cBhvr>
                                        <p:cTn id="27" dur="5000"/>
                                        <p:tgtEl>
                                          <p:spTgt spid="3"/>
                                        </p:tgtEl>
                                        <p:attrNameLst>
                                          <p:attrName>ppt_h</p:attrName>
                                        </p:attrNameLst>
                                      </p:cBhvr>
                                      <p:tavLst>
                                        <p:tav tm="0">
                                          <p:val>
                                            <p:strVal val="ppt_h"/>
                                          </p:val>
                                        </p:tav>
                                        <p:tav tm="100000">
                                          <p:val>
                                            <p:fltVal val="0"/>
                                          </p:val>
                                        </p:tav>
                                      </p:tavLst>
                                    </p:anim>
                                    <p:set>
                                      <p:cBhvr>
                                        <p:cTn id="28" dur="1" fill="hold">
                                          <p:stCondLst>
                                            <p:cond delay="4999"/>
                                          </p:stCondLst>
                                        </p:cTn>
                                        <p:tgtEl>
                                          <p:spTgt spid="3"/>
                                        </p:tgtEl>
                                        <p:attrNameLst>
                                          <p:attrName>style.visibility</p:attrName>
                                        </p:attrNameLst>
                                      </p:cBhvr>
                                      <p:to>
                                        <p:strVal val="hidden"/>
                                      </p:to>
                                    </p:set>
                                  </p:childTnLst>
                                </p:cTn>
                              </p:par>
                              <p:par>
                                <p:cTn id="29" presetID="23" presetClass="entr" presetSubtype="16" fill="hold" nodeType="withEffect">
                                  <p:stCondLst>
                                    <p:cond delay="0"/>
                                  </p:stCondLst>
                                  <p:childTnLst>
                                    <p:set>
                                      <p:cBhvr>
                                        <p:cTn id="30" dur="1" fill="hold">
                                          <p:stCondLst>
                                            <p:cond delay="0"/>
                                          </p:stCondLst>
                                        </p:cTn>
                                        <p:tgtEl>
                                          <p:spTgt spid="3075"/>
                                        </p:tgtEl>
                                        <p:attrNameLst>
                                          <p:attrName>style.visibility</p:attrName>
                                        </p:attrNameLst>
                                      </p:cBhvr>
                                      <p:to>
                                        <p:strVal val="visible"/>
                                      </p:to>
                                    </p:set>
                                    <p:anim calcmode="lin" valueType="num">
                                      <p:cBhvr>
                                        <p:cTn id="31" dur="5000" fill="hold"/>
                                        <p:tgtEl>
                                          <p:spTgt spid="3075"/>
                                        </p:tgtEl>
                                        <p:attrNameLst>
                                          <p:attrName>ppt_w</p:attrName>
                                        </p:attrNameLst>
                                      </p:cBhvr>
                                      <p:tavLst>
                                        <p:tav tm="0">
                                          <p:val>
                                            <p:fltVal val="0"/>
                                          </p:val>
                                        </p:tav>
                                        <p:tav tm="100000">
                                          <p:val>
                                            <p:strVal val="#ppt_w"/>
                                          </p:val>
                                        </p:tav>
                                      </p:tavLst>
                                    </p:anim>
                                    <p:anim calcmode="lin" valueType="num">
                                      <p:cBhvr>
                                        <p:cTn id="32" dur="5000" fill="hold"/>
                                        <p:tgtEl>
                                          <p:spTgt spid="3075"/>
                                        </p:tgtEl>
                                        <p:attrNameLst>
                                          <p:attrName>ppt_h</p:attrName>
                                        </p:attrNameLst>
                                      </p:cBhvr>
                                      <p:tavLst>
                                        <p:tav tm="0">
                                          <p:val>
                                            <p:fltVal val="0"/>
                                          </p:val>
                                        </p:tav>
                                        <p:tav tm="100000">
                                          <p:val>
                                            <p:strVal val="#ppt_h"/>
                                          </p:val>
                                        </p:tav>
                                      </p:tavLst>
                                    </p:anim>
                                  </p:childTnLst>
                                </p:cTn>
                              </p:par>
                            </p:childTnLst>
                          </p:cTn>
                        </p:par>
                        <p:par>
                          <p:cTn id="33" fill="hold">
                            <p:stCondLst>
                              <p:cond delay="5000"/>
                            </p:stCondLst>
                            <p:childTnLst>
                              <p:par>
                                <p:cTn id="34" presetID="40" presetClass="entr" presetSubtype="0" fill="hold" grpId="0" nodeType="afterEffect">
                                  <p:stCondLst>
                                    <p:cond delay="0"/>
                                  </p:stCondLst>
                                  <p:iterate type="lt">
                                    <p:tmPct val="10000"/>
                                  </p:iterate>
                                  <p:childTnLst>
                                    <p:set>
                                      <p:cBhvr>
                                        <p:cTn id="35" dur="1" fill="hold">
                                          <p:stCondLst>
                                            <p:cond delay="0"/>
                                          </p:stCondLst>
                                        </p:cTn>
                                        <p:tgtEl>
                                          <p:spTgt spid="7"/>
                                        </p:tgtEl>
                                        <p:attrNameLst>
                                          <p:attrName>style.visibility</p:attrName>
                                        </p:attrNameLst>
                                      </p:cBhvr>
                                      <p:to>
                                        <p:strVal val="visible"/>
                                      </p:to>
                                    </p:set>
                                    <p:animEffect transition="in" filter="fade">
                                      <p:cBhvr>
                                        <p:cTn id="36" dur="1000"/>
                                        <p:tgtEl>
                                          <p:spTgt spid="7"/>
                                        </p:tgtEl>
                                      </p:cBhvr>
                                    </p:animEffect>
                                    <p:anim calcmode="lin" valueType="num">
                                      <p:cBhvr>
                                        <p:cTn id="37" dur="1000" fill="hold"/>
                                        <p:tgtEl>
                                          <p:spTgt spid="7"/>
                                        </p:tgtEl>
                                        <p:attrNameLst>
                                          <p:attrName>ppt_x</p:attrName>
                                        </p:attrNameLst>
                                      </p:cBhvr>
                                      <p:tavLst>
                                        <p:tav tm="0">
                                          <p:val>
                                            <p:strVal val="#ppt_x-.1"/>
                                          </p:val>
                                        </p:tav>
                                        <p:tav tm="100000">
                                          <p:val>
                                            <p:strVal val="#ppt_x"/>
                                          </p:val>
                                        </p:tav>
                                      </p:tavLst>
                                    </p:anim>
                                    <p:anim calcmode="lin" valueType="num">
                                      <p:cBhvr>
                                        <p:cTn id="38"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P spid="7"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E:\PPS  EXCLUSIVOS\- La vida nos enseña\Imágenes\675176--.jpg"/>
          <p:cNvPicPr>
            <a:picLocks noChangeAspect="1" noChangeArrowheads="1"/>
          </p:cNvPicPr>
          <p:nvPr/>
        </p:nvPicPr>
        <p:blipFill>
          <a:blip r:embed="rId3" cstate="print"/>
          <a:stretch>
            <a:fillRect/>
          </a:stretch>
        </p:blipFill>
        <p:spPr bwMode="auto">
          <a:xfrm>
            <a:off x="0" y="-285772"/>
            <a:ext cx="9144000" cy="6286544"/>
          </a:xfrm>
          <a:prstGeom prst="rect">
            <a:avLst/>
          </a:prstGeom>
          <a:solidFill>
            <a:schemeClr val="bg1"/>
          </a:solidFill>
          <a:ln w="9525">
            <a:noFill/>
            <a:miter lim="800000"/>
            <a:headEnd/>
            <a:tailEnd/>
          </a:ln>
        </p:spPr>
      </p:pic>
      <p:sp>
        <p:nvSpPr>
          <p:cNvPr id="8" name="7 Rombo"/>
          <p:cNvSpPr/>
          <p:nvPr/>
        </p:nvSpPr>
        <p:spPr>
          <a:xfrm>
            <a:off x="1" y="0"/>
            <a:ext cx="3059113" cy="5715000"/>
          </a:xfrm>
          <a:prstGeom prst="diamond">
            <a:avLst/>
          </a:prstGeom>
          <a:solidFill>
            <a:schemeClr val="bg1"/>
          </a:solidFill>
          <a:ln w="76200">
            <a:noFill/>
            <a:prstDash val="sysDot"/>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9" name="8 Rombo"/>
          <p:cNvSpPr/>
          <p:nvPr/>
        </p:nvSpPr>
        <p:spPr>
          <a:xfrm>
            <a:off x="2987675" y="0"/>
            <a:ext cx="3168650" cy="5715000"/>
          </a:xfrm>
          <a:prstGeom prst="diamond">
            <a:avLst/>
          </a:prstGeom>
          <a:solidFill>
            <a:schemeClr val="bg1"/>
          </a:solidFill>
          <a:ln w="76200">
            <a:noFill/>
            <a:prstDash val="sysDot"/>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10" name="9 Rombo"/>
          <p:cNvSpPr/>
          <p:nvPr/>
        </p:nvSpPr>
        <p:spPr>
          <a:xfrm>
            <a:off x="6156326" y="0"/>
            <a:ext cx="2987675" cy="5723820"/>
          </a:xfrm>
          <a:prstGeom prst="diamond">
            <a:avLst/>
          </a:prstGeom>
          <a:solidFill>
            <a:schemeClr val="bg1"/>
          </a:solidFill>
          <a:ln w="76200">
            <a:noFill/>
            <a:prstDash val="sysDot"/>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11" name="10 Triángulo isósceles"/>
          <p:cNvSpPr/>
          <p:nvPr/>
        </p:nvSpPr>
        <p:spPr>
          <a:xfrm>
            <a:off x="1476376" y="2857500"/>
            <a:ext cx="3167063" cy="2857500"/>
          </a:xfrm>
          <a:prstGeom prst="triangle">
            <a:avLst/>
          </a:prstGeom>
          <a:solidFill>
            <a:schemeClr val="bg1"/>
          </a:solidFill>
          <a:ln w="76200">
            <a:noFill/>
            <a:prstDash val="sysDot"/>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12" name="11 Triángulo isósceles"/>
          <p:cNvSpPr/>
          <p:nvPr/>
        </p:nvSpPr>
        <p:spPr>
          <a:xfrm>
            <a:off x="4572000" y="2857500"/>
            <a:ext cx="3168650" cy="2857500"/>
          </a:xfrm>
          <a:prstGeom prst="triangle">
            <a:avLst/>
          </a:prstGeom>
          <a:solidFill>
            <a:schemeClr val="bg1"/>
          </a:solidFill>
          <a:ln w="76200">
            <a:noFill/>
            <a:prstDash val="sysDot"/>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13" name="12 Triángulo isósceles"/>
          <p:cNvSpPr/>
          <p:nvPr/>
        </p:nvSpPr>
        <p:spPr>
          <a:xfrm flipV="1">
            <a:off x="1475656" y="0"/>
            <a:ext cx="3096345" cy="2857500"/>
          </a:xfrm>
          <a:prstGeom prst="triangle">
            <a:avLst/>
          </a:prstGeom>
          <a:solidFill>
            <a:schemeClr val="bg1"/>
          </a:solidFill>
          <a:ln w="76200">
            <a:noFill/>
            <a:prstDash val="sysDot"/>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14" name="13 Triángulo isósceles"/>
          <p:cNvSpPr/>
          <p:nvPr/>
        </p:nvSpPr>
        <p:spPr>
          <a:xfrm flipV="1">
            <a:off x="4572000" y="0"/>
            <a:ext cx="3168650" cy="2857500"/>
          </a:xfrm>
          <a:prstGeom prst="triangle">
            <a:avLst/>
          </a:prstGeom>
          <a:solidFill>
            <a:schemeClr val="bg1"/>
          </a:solidFill>
          <a:ln w="76200">
            <a:noFill/>
            <a:prstDash val="sysDot"/>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15" name="14 Triángulo rectángulo"/>
          <p:cNvSpPr/>
          <p:nvPr/>
        </p:nvSpPr>
        <p:spPr>
          <a:xfrm>
            <a:off x="1" y="2857500"/>
            <a:ext cx="1547813" cy="2857500"/>
          </a:xfrm>
          <a:prstGeom prst="rtTriangle">
            <a:avLst/>
          </a:prstGeom>
          <a:solidFill>
            <a:schemeClr val="bg1"/>
          </a:solidFill>
          <a:ln w="76200">
            <a:noFill/>
            <a:prstDash val="sysDot"/>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p>
        </p:txBody>
      </p:sp>
      <p:sp>
        <p:nvSpPr>
          <p:cNvPr id="16" name="15 Triángulo rectángulo"/>
          <p:cNvSpPr/>
          <p:nvPr/>
        </p:nvSpPr>
        <p:spPr>
          <a:xfrm flipH="1">
            <a:off x="7596336" y="2857500"/>
            <a:ext cx="1547664" cy="2857500"/>
          </a:xfrm>
          <a:prstGeom prst="rtTriangle">
            <a:avLst/>
          </a:prstGeom>
          <a:solidFill>
            <a:schemeClr val="bg1"/>
          </a:solidFill>
          <a:ln w="76200">
            <a:noFill/>
            <a:prstDash val="sysDot"/>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p>
        </p:txBody>
      </p:sp>
      <p:sp>
        <p:nvSpPr>
          <p:cNvPr id="17" name="16 Triángulo rectángulo"/>
          <p:cNvSpPr/>
          <p:nvPr/>
        </p:nvSpPr>
        <p:spPr>
          <a:xfrm flipV="1">
            <a:off x="1" y="0"/>
            <a:ext cx="1547813" cy="2984500"/>
          </a:xfrm>
          <a:prstGeom prst="rtTriangle">
            <a:avLst/>
          </a:prstGeom>
          <a:solidFill>
            <a:schemeClr val="bg1"/>
          </a:solidFill>
          <a:ln w="76200">
            <a:noFill/>
            <a:prstDash val="sysDot"/>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p>
        </p:txBody>
      </p:sp>
      <p:sp>
        <p:nvSpPr>
          <p:cNvPr id="18" name="17 Triángulo rectángulo"/>
          <p:cNvSpPr/>
          <p:nvPr/>
        </p:nvSpPr>
        <p:spPr>
          <a:xfrm flipH="1" flipV="1">
            <a:off x="7596334" y="0"/>
            <a:ext cx="1547663" cy="2984500"/>
          </a:xfrm>
          <a:prstGeom prst="rtTriangle">
            <a:avLst/>
          </a:prstGeom>
          <a:solidFill>
            <a:schemeClr val="bg1"/>
          </a:solidFill>
          <a:ln w="76200">
            <a:noFill/>
            <a:prstDash val="sysDot"/>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p>
        </p:txBody>
      </p:sp>
      <p:sp>
        <p:nvSpPr>
          <p:cNvPr id="19" name="18 CuadroTexto"/>
          <p:cNvSpPr txBox="1"/>
          <p:nvPr/>
        </p:nvSpPr>
        <p:spPr>
          <a:xfrm>
            <a:off x="428596" y="4572012"/>
            <a:ext cx="828680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Su estrategia militar no era solo fuerza bruta: combinaba la falange macedonia, caballería pesada, maniobras audaces y un uso eficaz del espionaje y la diplomacia. Lo que otros veían como riesgo, él lo convertía en oportunidad.</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8000">
        <p14:ripple/>
      </p:transition>
    </mc:Choice>
    <mc:Fallback xmlns="">
      <p:transition spd="slow" advTm="28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xit" presetSubtype="1" fill="hold" grpId="0" nodeType="withEffect">
                                  <p:stCondLst>
                                    <p:cond delay="0"/>
                                  </p:stCondLst>
                                  <p:childTnLst>
                                    <p:anim calcmode="lin" valueType="num">
                                      <p:cBhvr additive="base">
                                        <p:cTn id="6" dur="5000"/>
                                        <p:tgtEl>
                                          <p:spTgt spid="13"/>
                                        </p:tgtEl>
                                        <p:attrNameLst>
                                          <p:attrName>ppt_x</p:attrName>
                                        </p:attrNameLst>
                                      </p:cBhvr>
                                      <p:tavLst>
                                        <p:tav tm="0">
                                          <p:val>
                                            <p:strVal val="ppt_x"/>
                                          </p:val>
                                        </p:tav>
                                        <p:tav tm="100000">
                                          <p:val>
                                            <p:strVal val="ppt_x"/>
                                          </p:val>
                                        </p:tav>
                                      </p:tavLst>
                                    </p:anim>
                                    <p:anim calcmode="lin" valueType="num">
                                      <p:cBhvr additive="base">
                                        <p:cTn id="7" dur="5000"/>
                                        <p:tgtEl>
                                          <p:spTgt spid="13"/>
                                        </p:tgtEl>
                                        <p:attrNameLst>
                                          <p:attrName>ppt_y</p:attrName>
                                        </p:attrNameLst>
                                      </p:cBhvr>
                                      <p:tavLst>
                                        <p:tav tm="0">
                                          <p:val>
                                            <p:strVal val="ppt_y"/>
                                          </p:val>
                                        </p:tav>
                                        <p:tav tm="100000">
                                          <p:val>
                                            <p:strVal val="0-ppt_h/2"/>
                                          </p:val>
                                        </p:tav>
                                      </p:tavLst>
                                    </p:anim>
                                    <p:set>
                                      <p:cBhvr>
                                        <p:cTn id="8" dur="1" fill="hold">
                                          <p:stCondLst>
                                            <p:cond delay="4999"/>
                                          </p:stCondLst>
                                        </p:cTn>
                                        <p:tgtEl>
                                          <p:spTgt spid="13"/>
                                        </p:tgtEl>
                                        <p:attrNameLst>
                                          <p:attrName>style.visibility</p:attrName>
                                        </p:attrNameLst>
                                      </p:cBhvr>
                                      <p:to>
                                        <p:strVal val="hidden"/>
                                      </p:to>
                                    </p:set>
                                  </p:childTnLst>
                                </p:cTn>
                              </p:par>
                              <p:par>
                                <p:cTn id="9" presetID="2" presetClass="exit" presetSubtype="1" fill="hold" grpId="0" nodeType="withEffect">
                                  <p:stCondLst>
                                    <p:cond delay="0"/>
                                  </p:stCondLst>
                                  <p:childTnLst>
                                    <p:anim calcmode="lin" valueType="num">
                                      <p:cBhvr additive="base">
                                        <p:cTn id="10" dur="5000"/>
                                        <p:tgtEl>
                                          <p:spTgt spid="14"/>
                                        </p:tgtEl>
                                        <p:attrNameLst>
                                          <p:attrName>ppt_x</p:attrName>
                                        </p:attrNameLst>
                                      </p:cBhvr>
                                      <p:tavLst>
                                        <p:tav tm="0">
                                          <p:val>
                                            <p:strVal val="ppt_x"/>
                                          </p:val>
                                        </p:tav>
                                        <p:tav tm="100000">
                                          <p:val>
                                            <p:strVal val="ppt_x"/>
                                          </p:val>
                                        </p:tav>
                                      </p:tavLst>
                                    </p:anim>
                                    <p:anim calcmode="lin" valueType="num">
                                      <p:cBhvr additive="base">
                                        <p:cTn id="11" dur="5000"/>
                                        <p:tgtEl>
                                          <p:spTgt spid="14"/>
                                        </p:tgtEl>
                                        <p:attrNameLst>
                                          <p:attrName>ppt_y</p:attrName>
                                        </p:attrNameLst>
                                      </p:cBhvr>
                                      <p:tavLst>
                                        <p:tav tm="0">
                                          <p:val>
                                            <p:strVal val="ppt_y"/>
                                          </p:val>
                                        </p:tav>
                                        <p:tav tm="100000">
                                          <p:val>
                                            <p:strVal val="0-ppt_h/2"/>
                                          </p:val>
                                        </p:tav>
                                      </p:tavLst>
                                    </p:anim>
                                    <p:set>
                                      <p:cBhvr>
                                        <p:cTn id="12" dur="1" fill="hold">
                                          <p:stCondLst>
                                            <p:cond delay="4999"/>
                                          </p:stCondLst>
                                        </p:cTn>
                                        <p:tgtEl>
                                          <p:spTgt spid="14"/>
                                        </p:tgtEl>
                                        <p:attrNameLst>
                                          <p:attrName>style.visibility</p:attrName>
                                        </p:attrNameLst>
                                      </p:cBhvr>
                                      <p:to>
                                        <p:strVal val="hidden"/>
                                      </p:to>
                                    </p:set>
                                  </p:childTnLst>
                                </p:cTn>
                              </p:par>
                              <p:par>
                                <p:cTn id="13" presetID="2" presetClass="exit" presetSubtype="4" fill="hold" grpId="0" nodeType="withEffect">
                                  <p:stCondLst>
                                    <p:cond delay="0"/>
                                  </p:stCondLst>
                                  <p:childTnLst>
                                    <p:anim calcmode="lin" valueType="num">
                                      <p:cBhvr additive="base">
                                        <p:cTn id="14" dur="5000"/>
                                        <p:tgtEl>
                                          <p:spTgt spid="11"/>
                                        </p:tgtEl>
                                        <p:attrNameLst>
                                          <p:attrName>ppt_x</p:attrName>
                                        </p:attrNameLst>
                                      </p:cBhvr>
                                      <p:tavLst>
                                        <p:tav tm="0">
                                          <p:val>
                                            <p:strVal val="ppt_x"/>
                                          </p:val>
                                        </p:tav>
                                        <p:tav tm="100000">
                                          <p:val>
                                            <p:strVal val="ppt_x"/>
                                          </p:val>
                                        </p:tav>
                                      </p:tavLst>
                                    </p:anim>
                                    <p:anim calcmode="lin" valueType="num">
                                      <p:cBhvr additive="base">
                                        <p:cTn id="15" dur="5000"/>
                                        <p:tgtEl>
                                          <p:spTgt spid="11"/>
                                        </p:tgtEl>
                                        <p:attrNameLst>
                                          <p:attrName>ppt_y</p:attrName>
                                        </p:attrNameLst>
                                      </p:cBhvr>
                                      <p:tavLst>
                                        <p:tav tm="0">
                                          <p:val>
                                            <p:strVal val="ppt_y"/>
                                          </p:val>
                                        </p:tav>
                                        <p:tav tm="100000">
                                          <p:val>
                                            <p:strVal val="1+ppt_h/2"/>
                                          </p:val>
                                        </p:tav>
                                      </p:tavLst>
                                    </p:anim>
                                    <p:set>
                                      <p:cBhvr>
                                        <p:cTn id="16" dur="1" fill="hold">
                                          <p:stCondLst>
                                            <p:cond delay="4999"/>
                                          </p:stCondLst>
                                        </p:cTn>
                                        <p:tgtEl>
                                          <p:spTgt spid="11"/>
                                        </p:tgtEl>
                                        <p:attrNameLst>
                                          <p:attrName>style.visibility</p:attrName>
                                        </p:attrNameLst>
                                      </p:cBhvr>
                                      <p:to>
                                        <p:strVal val="hidden"/>
                                      </p:to>
                                    </p:set>
                                  </p:childTnLst>
                                </p:cTn>
                              </p:par>
                              <p:par>
                                <p:cTn id="17" presetID="2" presetClass="exit" presetSubtype="4" fill="hold" grpId="0" nodeType="withEffect">
                                  <p:stCondLst>
                                    <p:cond delay="0"/>
                                  </p:stCondLst>
                                  <p:childTnLst>
                                    <p:anim calcmode="lin" valueType="num">
                                      <p:cBhvr additive="base">
                                        <p:cTn id="18" dur="5000"/>
                                        <p:tgtEl>
                                          <p:spTgt spid="12"/>
                                        </p:tgtEl>
                                        <p:attrNameLst>
                                          <p:attrName>ppt_x</p:attrName>
                                        </p:attrNameLst>
                                      </p:cBhvr>
                                      <p:tavLst>
                                        <p:tav tm="0">
                                          <p:val>
                                            <p:strVal val="ppt_x"/>
                                          </p:val>
                                        </p:tav>
                                        <p:tav tm="100000">
                                          <p:val>
                                            <p:strVal val="ppt_x"/>
                                          </p:val>
                                        </p:tav>
                                      </p:tavLst>
                                    </p:anim>
                                    <p:anim calcmode="lin" valueType="num">
                                      <p:cBhvr additive="base">
                                        <p:cTn id="19" dur="5000"/>
                                        <p:tgtEl>
                                          <p:spTgt spid="12"/>
                                        </p:tgtEl>
                                        <p:attrNameLst>
                                          <p:attrName>ppt_y</p:attrName>
                                        </p:attrNameLst>
                                      </p:cBhvr>
                                      <p:tavLst>
                                        <p:tav tm="0">
                                          <p:val>
                                            <p:strVal val="ppt_y"/>
                                          </p:val>
                                        </p:tav>
                                        <p:tav tm="100000">
                                          <p:val>
                                            <p:strVal val="1+ppt_h/2"/>
                                          </p:val>
                                        </p:tav>
                                      </p:tavLst>
                                    </p:anim>
                                    <p:set>
                                      <p:cBhvr>
                                        <p:cTn id="20" dur="1" fill="hold">
                                          <p:stCondLst>
                                            <p:cond delay="4999"/>
                                          </p:stCondLst>
                                        </p:cTn>
                                        <p:tgtEl>
                                          <p:spTgt spid="12"/>
                                        </p:tgtEl>
                                        <p:attrNameLst>
                                          <p:attrName>style.visibility</p:attrName>
                                        </p:attrNameLst>
                                      </p:cBhvr>
                                      <p:to>
                                        <p:strVal val="hidden"/>
                                      </p:to>
                                    </p:set>
                                  </p:childTnLst>
                                </p:cTn>
                              </p:par>
                              <p:par>
                                <p:cTn id="21" presetID="2" presetClass="exit" presetSubtype="1" fill="hold" grpId="0" nodeType="withEffect">
                                  <p:stCondLst>
                                    <p:cond delay="0"/>
                                  </p:stCondLst>
                                  <p:childTnLst>
                                    <p:anim calcmode="lin" valueType="num">
                                      <p:cBhvr additive="base">
                                        <p:cTn id="22" dur="5000"/>
                                        <p:tgtEl>
                                          <p:spTgt spid="17"/>
                                        </p:tgtEl>
                                        <p:attrNameLst>
                                          <p:attrName>ppt_x</p:attrName>
                                        </p:attrNameLst>
                                      </p:cBhvr>
                                      <p:tavLst>
                                        <p:tav tm="0">
                                          <p:val>
                                            <p:strVal val="ppt_x"/>
                                          </p:val>
                                        </p:tav>
                                        <p:tav tm="100000">
                                          <p:val>
                                            <p:strVal val="ppt_x"/>
                                          </p:val>
                                        </p:tav>
                                      </p:tavLst>
                                    </p:anim>
                                    <p:anim calcmode="lin" valueType="num">
                                      <p:cBhvr additive="base">
                                        <p:cTn id="23" dur="5000"/>
                                        <p:tgtEl>
                                          <p:spTgt spid="17"/>
                                        </p:tgtEl>
                                        <p:attrNameLst>
                                          <p:attrName>ppt_y</p:attrName>
                                        </p:attrNameLst>
                                      </p:cBhvr>
                                      <p:tavLst>
                                        <p:tav tm="0">
                                          <p:val>
                                            <p:strVal val="ppt_y"/>
                                          </p:val>
                                        </p:tav>
                                        <p:tav tm="100000">
                                          <p:val>
                                            <p:strVal val="0-ppt_h/2"/>
                                          </p:val>
                                        </p:tav>
                                      </p:tavLst>
                                    </p:anim>
                                    <p:set>
                                      <p:cBhvr>
                                        <p:cTn id="24" dur="1" fill="hold">
                                          <p:stCondLst>
                                            <p:cond delay="4999"/>
                                          </p:stCondLst>
                                        </p:cTn>
                                        <p:tgtEl>
                                          <p:spTgt spid="17"/>
                                        </p:tgtEl>
                                        <p:attrNameLst>
                                          <p:attrName>style.visibility</p:attrName>
                                        </p:attrNameLst>
                                      </p:cBhvr>
                                      <p:to>
                                        <p:strVal val="hidden"/>
                                      </p:to>
                                    </p:set>
                                  </p:childTnLst>
                                </p:cTn>
                              </p:par>
                              <p:par>
                                <p:cTn id="25" presetID="2" presetClass="exit" presetSubtype="4" fill="hold" grpId="0" nodeType="withEffect">
                                  <p:stCondLst>
                                    <p:cond delay="0"/>
                                  </p:stCondLst>
                                  <p:childTnLst>
                                    <p:anim calcmode="lin" valueType="num">
                                      <p:cBhvr additive="base">
                                        <p:cTn id="26" dur="5000"/>
                                        <p:tgtEl>
                                          <p:spTgt spid="15"/>
                                        </p:tgtEl>
                                        <p:attrNameLst>
                                          <p:attrName>ppt_x</p:attrName>
                                        </p:attrNameLst>
                                      </p:cBhvr>
                                      <p:tavLst>
                                        <p:tav tm="0">
                                          <p:val>
                                            <p:strVal val="ppt_x"/>
                                          </p:val>
                                        </p:tav>
                                        <p:tav tm="100000">
                                          <p:val>
                                            <p:strVal val="ppt_x"/>
                                          </p:val>
                                        </p:tav>
                                      </p:tavLst>
                                    </p:anim>
                                    <p:anim calcmode="lin" valueType="num">
                                      <p:cBhvr additive="base">
                                        <p:cTn id="27" dur="5000"/>
                                        <p:tgtEl>
                                          <p:spTgt spid="15"/>
                                        </p:tgtEl>
                                        <p:attrNameLst>
                                          <p:attrName>ppt_y</p:attrName>
                                        </p:attrNameLst>
                                      </p:cBhvr>
                                      <p:tavLst>
                                        <p:tav tm="0">
                                          <p:val>
                                            <p:strVal val="ppt_y"/>
                                          </p:val>
                                        </p:tav>
                                        <p:tav tm="100000">
                                          <p:val>
                                            <p:strVal val="1+ppt_h/2"/>
                                          </p:val>
                                        </p:tav>
                                      </p:tavLst>
                                    </p:anim>
                                    <p:set>
                                      <p:cBhvr>
                                        <p:cTn id="28" dur="1" fill="hold">
                                          <p:stCondLst>
                                            <p:cond delay="4999"/>
                                          </p:stCondLst>
                                        </p:cTn>
                                        <p:tgtEl>
                                          <p:spTgt spid="15"/>
                                        </p:tgtEl>
                                        <p:attrNameLst>
                                          <p:attrName>style.visibility</p:attrName>
                                        </p:attrNameLst>
                                      </p:cBhvr>
                                      <p:to>
                                        <p:strVal val="hidden"/>
                                      </p:to>
                                    </p:set>
                                  </p:childTnLst>
                                </p:cTn>
                              </p:par>
                              <p:par>
                                <p:cTn id="29" presetID="2" presetClass="exit" presetSubtype="4" fill="hold" grpId="0" nodeType="withEffect">
                                  <p:stCondLst>
                                    <p:cond delay="0"/>
                                  </p:stCondLst>
                                  <p:childTnLst>
                                    <p:anim calcmode="lin" valueType="num">
                                      <p:cBhvr additive="base">
                                        <p:cTn id="30" dur="5000"/>
                                        <p:tgtEl>
                                          <p:spTgt spid="16"/>
                                        </p:tgtEl>
                                        <p:attrNameLst>
                                          <p:attrName>ppt_x</p:attrName>
                                        </p:attrNameLst>
                                      </p:cBhvr>
                                      <p:tavLst>
                                        <p:tav tm="0">
                                          <p:val>
                                            <p:strVal val="ppt_x"/>
                                          </p:val>
                                        </p:tav>
                                        <p:tav tm="100000">
                                          <p:val>
                                            <p:strVal val="ppt_x"/>
                                          </p:val>
                                        </p:tav>
                                      </p:tavLst>
                                    </p:anim>
                                    <p:anim calcmode="lin" valueType="num">
                                      <p:cBhvr additive="base">
                                        <p:cTn id="31" dur="5000"/>
                                        <p:tgtEl>
                                          <p:spTgt spid="16"/>
                                        </p:tgtEl>
                                        <p:attrNameLst>
                                          <p:attrName>ppt_y</p:attrName>
                                        </p:attrNameLst>
                                      </p:cBhvr>
                                      <p:tavLst>
                                        <p:tav tm="0">
                                          <p:val>
                                            <p:strVal val="ppt_y"/>
                                          </p:val>
                                        </p:tav>
                                        <p:tav tm="100000">
                                          <p:val>
                                            <p:strVal val="1+ppt_h/2"/>
                                          </p:val>
                                        </p:tav>
                                      </p:tavLst>
                                    </p:anim>
                                    <p:set>
                                      <p:cBhvr>
                                        <p:cTn id="32" dur="1" fill="hold">
                                          <p:stCondLst>
                                            <p:cond delay="4999"/>
                                          </p:stCondLst>
                                        </p:cTn>
                                        <p:tgtEl>
                                          <p:spTgt spid="16"/>
                                        </p:tgtEl>
                                        <p:attrNameLst>
                                          <p:attrName>style.visibility</p:attrName>
                                        </p:attrNameLst>
                                      </p:cBhvr>
                                      <p:to>
                                        <p:strVal val="hidden"/>
                                      </p:to>
                                    </p:set>
                                  </p:childTnLst>
                                </p:cTn>
                              </p:par>
                              <p:par>
                                <p:cTn id="33" presetID="2" presetClass="exit" presetSubtype="1" fill="hold" grpId="0" nodeType="withEffect">
                                  <p:stCondLst>
                                    <p:cond delay="0"/>
                                  </p:stCondLst>
                                  <p:childTnLst>
                                    <p:anim calcmode="lin" valueType="num">
                                      <p:cBhvr additive="base">
                                        <p:cTn id="34" dur="5000"/>
                                        <p:tgtEl>
                                          <p:spTgt spid="18"/>
                                        </p:tgtEl>
                                        <p:attrNameLst>
                                          <p:attrName>ppt_x</p:attrName>
                                        </p:attrNameLst>
                                      </p:cBhvr>
                                      <p:tavLst>
                                        <p:tav tm="0">
                                          <p:val>
                                            <p:strVal val="ppt_x"/>
                                          </p:val>
                                        </p:tav>
                                        <p:tav tm="100000">
                                          <p:val>
                                            <p:strVal val="ppt_x"/>
                                          </p:val>
                                        </p:tav>
                                      </p:tavLst>
                                    </p:anim>
                                    <p:anim calcmode="lin" valueType="num">
                                      <p:cBhvr additive="base">
                                        <p:cTn id="35" dur="5000"/>
                                        <p:tgtEl>
                                          <p:spTgt spid="18"/>
                                        </p:tgtEl>
                                        <p:attrNameLst>
                                          <p:attrName>ppt_y</p:attrName>
                                        </p:attrNameLst>
                                      </p:cBhvr>
                                      <p:tavLst>
                                        <p:tav tm="0">
                                          <p:val>
                                            <p:strVal val="ppt_y"/>
                                          </p:val>
                                        </p:tav>
                                        <p:tav tm="100000">
                                          <p:val>
                                            <p:strVal val="0-ppt_h/2"/>
                                          </p:val>
                                        </p:tav>
                                      </p:tavLst>
                                    </p:anim>
                                    <p:set>
                                      <p:cBhvr>
                                        <p:cTn id="36" dur="1" fill="hold">
                                          <p:stCondLst>
                                            <p:cond delay="4999"/>
                                          </p:stCondLst>
                                        </p:cTn>
                                        <p:tgtEl>
                                          <p:spTgt spid="18"/>
                                        </p:tgtEl>
                                        <p:attrNameLst>
                                          <p:attrName>style.visibility</p:attrName>
                                        </p:attrNameLst>
                                      </p:cBhvr>
                                      <p:to>
                                        <p:strVal val="hidden"/>
                                      </p:to>
                                    </p:set>
                                  </p:childTnLst>
                                </p:cTn>
                              </p:par>
                              <p:par>
                                <p:cTn id="37" presetID="8" presetClass="exit" presetSubtype="32" fill="hold" grpId="0" nodeType="withEffect">
                                  <p:stCondLst>
                                    <p:cond delay="0"/>
                                  </p:stCondLst>
                                  <p:childTnLst>
                                    <p:animEffect transition="out" filter="diamond(out)">
                                      <p:cBhvr>
                                        <p:cTn id="38" dur="5000"/>
                                        <p:tgtEl>
                                          <p:spTgt spid="8"/>
                                        </p:tgtEl>
                                      </p:cBhvr>
                                    </p:animEffect>
                                    <p:set>
                                      <p:cBhvr>
                                        <p:cTn id="39" dur="1" fill="hold">
                                          <p:stCondLst>
                                            <p:cond delay="4999"/>
                                          </p:stCondLst>
                                        </p:cTn>
                                        <p:tgtEl>
                                          <p:spTgt spid="8"/>
                                        </p:tgtEl>
                                        <p:attrNameLst>
                                          <p:attrName>style.visibility</p:attrName>
                                        </p:attrNameLst>
                                      </p:cBhvr>
                                      <p:to>
                                        <p:strVal val="hidden"/>
                                      </p:to>
                                    </p:set>
                                  </p:childTnLst>
                                </p:cTn>
                              </p:par>
                              <p:par>
                                <p:cTn id="40" presetID="8" presetClass="exit" presetSubtype="32" fill="hold" grpId="0" nodeType="withEffect">
                                  <p:stCondLst>
                                    <p:cond delay="0"/>
                                  </p:stCondLst>
                                  <p:childTnLst>
                                    <p:animEffect transition="out" filter="diamond(out)">
                                      <p:cBhvr>
                                        <p:cTn id="41" dur="5000"/>
                                        <p:tgtEl>
                                          <p:spTgt spid="9"/>
                                        </p:tgtEl>
                                      </p:cBhvr>
                                    </p:animEffect>
                                    <p:set>
                                      <p:cBhvr>
                                        <p:cTn id="42" dur="1" fill="hold">
                                          <p:stCondLst>
                                            <p:cond delay="4999"/>
                                          </p:stCondLst>
                                        </p:cTn>
                                        <p:tgtEl>
                                          <p:spTgt spid="9"/>
                                        </p:tgtEl>
                                        <p:attrNameLst>
                                          <p:attrName>style.visibility</p:attrName>
                                        </p:attrNameLst>
                                      </p:cBhvr>
                                      <p:to>
                                        <p:strVal val="hidden"/>
                                      </p:to>
                                    </p:set>
                                  </p:childTnLst>
                                </p:cTn>
                              </p:par>
                              <p:par>
                                <p:cTn id="43" presetID="8" presetClass="exit" presetSubtype="32" fill="hold" grpId="0" nodeType="withEffect">
                                  <p:stCondLst>
                                    <p:cond delay="0"/>
                                  </p:stCondLst>
                                  <p:childTnLst>
                                    <p:animEffect transition="out" filter="diamond(out)">
                                      <p:cBhvr>
                                        <p:cTn id="44" dur="5000"/>
                                        <p:tgtEl>
                                          <p:spTgt spid="10"/>
                                        </p:tgtEl>
                                      </p:cBhvr>
                                    </p:animEffect>
                                    <p:set>
                                      <p:cBhvr>
                                        <p:cTn id="45" dur="1" fill="hold">
                                          <p:stCondLst>
                                            <p:cond delay="4999"/>
                                          </p:stCondLst>
                                        </p:cTn>
                                        <p:tgtEl>
                                          <p:spTgt spid="10"/>
                                        </p:tgtEl>
                                        <p:attrNameLst>
                                          <p:attrName>style.visibility</p:attrName>
                                        </p:attrNameLst>
                                      </p:cBhvr>
                                      <p:to>
                                        <p:strVal val="hidden"/>
                                      </p:to>
                                    </p:set>
                                  </p:childTnLst>
                                </p:cTn>
                              </p:par>
                              <p:par>
                                <p:cTn id="46" presetID="23" presetClass="entr" presetSubtype="288" fill="hold" nodeType="withEffect">
                                  <p:stCondLst>
                                    <p:cond delay="0"/>
                                  </p:stCondLst>
                                  <p:childTnLst>
                                    <p:set>
                                      <p:cBhvr>
                                        <p:cTn id="47" dur="1" fill="hold">
                                          <p:stCondLst>
                                            <p:cond delay="0"/>
                                          </p:stCondLst>
                                        </p:cTn>
                                        <p:tgtEl>
                                          <p:spTgt spid="2050"/>
                                        </p:tgtEl>
                                        <p:attrNameLst>
                                          <p:attrName>style.visibility</p:attrName>
                                        </p:attrNameLst>
                                      </p:cBhvr>
                                      <p:to>
                                        <p:strVal val="visible"/>
                                      </p:to>
                                    </p:set>
                                    <p:anim calcmode="lin" valueType="num">
                                      <p:cBhvr>
                                        <p:cTn id="48" dur="5000" fill="hold"/>
                                        <p:tgtEl>
                                          <p:spTgt spid="2050"/>
                                        </p:tgtEl>
                                        <p:attrNameLst>
                                          <p:attrName>ppt_w</p:attrName>
                                        </p:attrNameLst>
                                      </p:cBhvr>
                                      <p:tavLst>
                                        <p:tav tm="0">
                                          <p:val>
                                            <p:strVal val="4/3*#ppt_w"/>
                                          </p:val>
                                        </p:tav>
                                        <p:tav tm="100000">
                                          <p:val>
                                            <p:strVal val="#ppt_w"/>
                                          </p:val>
                                        </p:tav>
                                      </p:tavLst>
                                    </p:anim>
                                    <p:anim calcmode="lin" valueType="num">
                                      <p:cBhvr>
                                        <p:cTn id="49" dur="5000" fill="hold"/>
                                        <p:tgtEl>
                                          <p:spTgt spid="2050"/>
                                        </p:tgtEl>
                                        <p:attrNameLst>
                                          <p:attrName>ppt_h</p:attrName>
                                        </p:attrNameLst>
                                      </p:cBhvr>
                                      <p:tavLst>
                                        <p:tav tm="0">
                                          <p:val>
                                            <p:strVal val="4/3*#ppt_h"/>
                                          </p:val>
                                        </p:tav>
                                        <p:tav tm="100000">
                                          <p:val>
                                            <p:strVal val="#ppt_h"/>
                                          </p:val>
                                        </p:tav>
                                      </p:tavLst>
                                    </p:anim>
                                  </p:childTnLst>
                                </p:cTn>
                              </p:par>
                            </p:childTnLst>
                          </p:cTn>
                        </p:par>
                        <p:par>
                          <p:cTn id="50" fill="hold">
                            <p:stCondLst>
                              <p:cond delay="5000"/>
                            </p:stCondLst>
                            <p:childTnLst>
                              <p:par>
                                <p:cTn id="51" presetID="40" presetClass="entr" presetSubtype="0" fill="hold" grpId="0" nodeType="afterEffect">
                                  <p:stCondLst>
                                    <p:cond delay="0"/>
                                  </p:stCondLst>
                                  <p:iterate type="lt">
                                    <p:tmPct val="10000"/>
                                  </p:iterate>
                                  <p:childTnLst>
                                    <p:set>
                                      <p:cBhvr>
                                        <p:cTn id="52" dur="1" fill="hold">
                                          <p:stCondLst>
                                            <p:cond delay="0"/>
                                          </p:stCondLst>
                                        </p:cTn>
                                        <p:tgtEl>
                                          <p:spTgt spid="19"/>
                                        </p:tgtEl>
                                        <p:attrNameLst>
                                          <p:attrName>style.visibility</p:attrName>
                                        </p:attrNameLst>
                                      </p:cBhvr>
                                      <p:to>
                                        <p:strVal val="visible"/>
                                      </p:to>
                                    </p:set>
                                    <p:animEffect transition="in" filter="fade">
                                      <p:cBhvr>
                                        <p:cTn id="53" dur="1000"/>
                                        <p:tgtEl>
                                          <p:spTgt spid="19"/>
                                        </p:tgtEl>
                                      </p:cBhvr>
                                    </p:animEffect>
                                    <p:anim calcmode="lin" valueType="num">
                                      <p:cBhvr>
                                        <p:cTn id="54" dur="1000" fill="hold"/>
                                        <p:tgtEl>
                                          <p:spTgt spid="19"/>
                                        </p:tgtEl>
                                        <p:attrNameLst>
                                          <p:attrName>ppt_x</p:attrName>
                                        </p:attrNameLst>
                                      </p:cBhvr>
                                      <p:tavLst>
                                        <p:tav tm="0">
                                          <p:val>
                                            <p:strVal val="#ppt_x-.1"/>
                                          </p:val>
                                        </p:tav>
                                        <p:tav tm="100000">
                                          <p:val>
                                            <p:strVal val="#ppt_x"/>
                                          </p:val>
                                        </p:tav>
                                      </p:tavLst>
                                    </p:anim>
                                    <p:anim calcmode="lin" valueType="num">
                                      <p:cBhvr>
                                        <p:cTn id="55" dur="1000" fill="hold"/>
                                        <p:tgtEl>
                                          <p:spTgt spid="1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21" name="Picture 5" descr="C:\Users\Ana María\Desktop\ENAGUA.jpg"/>
          <p:cNvPicPr>
            <a:picLocks noChangeAspect="1" noChangeArrowheads="1"/>
          </p:cNvPicPr>
          <p:nvPr/>
        </p:nvPicPr>
        <p:blipFill>
          <a:blip r:embed="rId3" cstate="print"/>
          <a:stretch>
            <a:fillRect/>
          </a:stretch>
        </p:blipFill>
        <p:spPr bwMode="auto">
          <a:xfrm>
            <a:off x="0" y="0"/>
            <a:ext cx="9144000" cy="6024886"/>
          </a:xfrm>
          <a:prstGeom prst="rect">
            <a:avLst/>
          </a:prstGeom>
          <a:noFill/>
          <a:ln w="9525">
            <a:noFill/>
            <a:miter lim="800000"/>
            <a:headEnd/>
            <a:tailEnd/>
          </a:ln>
        </p:spPr>
      </p:pic>
      <p:pic>
        <p:nvPicPr>
          <p:cNvPr id="6" name="Picture 5" descr="C:\Users\Ana María\Desktop\ENAGUA.jpg"/>
          <p:cNvPicPr>
            <a:picLocks noChangeAspect="1" noChangeArrowheads="1"/>
          </p:cNvPicPr>
          <p:nvPr/>
        </p:nvPicPr>
        <p:blipFill>
          <a:blip r:embed="rId3" cstate="print"/>
          <a:stretch>
            <a:fillRect/>
          </a:stretch>
        </p:blipFill>
        <p:spPr bwMode="auto">
          <a:xfrm>
            <a:off x="0" y="0"/>
            <a:ext cx="9144000" cy="6024886"/>
          </a:xfrm>
          <a:prstGeom prst="rect">
            <a:avLst/>
          </a:prstGeom>
          <a:noFill/>
          <a:ln w="9525">
            <a:noFill/>
            <a:miter lim="800000"/>
            <a:headEnd/>
            <a:tailEnd/>
          </a:ln>
        </p:spPr>
      </p:pic>
      <p:pic>
        <p:nvPicPr>
          <p:cNvPr id="7" name="Picture 5" descr="C:\Users\Ana María\Desktop\ENAGUA.jpg"/>
          <p:cNvPicPr>
            <a:picLocks noChangeAspect="1" noChangeArrowheads="1"/>
          </p:cNvPicPr>
          <p:nvPr/>
        </p:nvPicPr>
        <p:blipFill>
          <a:blip r:embed="rId3" cstate="print"/>
          <a:stretch>
            <a:fillRect/>
          </a:stretch>
        </p:blipFill>
        <p:spPr bwMode="auto">
          <a:xfrm>
            <a:off x="0" y="0"/>
            <a:ext cx="9144000" cy="6024886"/>
          </a:xfrm>
          <a:prstGeom prst="rect">
            <a:avLst/>
          </a:prstGeom>
          <a:noFill/>
          <a:ln w="9525">
            <a:noFill/>
            <a:miter lim="800000"/>
            <a:headEnd/>
            <a:tailEnd/>
          </a:ln>
        </p:spPr>
      </p:pic>
      <p:sp>
        <p:nvSpPr>
          <p:cNvPr id="5" name="4 CuadroTexto"/>
          <p:cNvSpPr txBox="1"/>
          <p:nvPr/>
        </p:nvSpPr>
        <p:spPr>
          <a:xfrm>
            <a:off x="642910" y="4357698"/>
            <a:ext cx="814393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Batalla del </a:t>
            </a:r>
            <a:r>
              <a:rPr lang="es-ES" i="1" dirty="0" err="1" smtClean="0">
                <a:effectLst>
                  <a:glow rad="101600">
                    <a:srgbClr val="C00000">
                      <a:alpha val="60000"/>
                    </a:srgbClr>
                  </a:glow>
                  <a:outerShdw blurRad="38100" dist="38100" dir="2700000" algn="tl">
                    <a:srgbClr val="000000">
                      <a:alpha val="43137"/>
                    </a:srgbClr>
                  </a:outerShdw>
                </a:effectLst>
              </a:rPr>
              <a:t>Gránico</a:t>
            </a:r>
            <a:r>
              <a:rPr lang="es-ES" i="1" dirty="0" smtClean="0">
                <a:effectLst>
                  <a:glow rad="101600">
                    <a:srgbClr val="C00000">
                      <a:alpha val="60000"/>
                    </a:srgbClr>
                  </a:glow>
                  <a:outerShdw blurRad="38100" dist="38100" dir="2700000" algn="tl">
                    <a:srgbClr val="000000">
                      <a:alpha val="43137"/>
                    </a:srgbClr>
                  </a:outerShdw>
                </a:effectLst>
              </a:rPr>
              <a:t> (334 a.C.): una de sus primeras, donde derrotó a tropas persas y abrió la puerta a Asia Menor. Batalla de </a:t>
            </a:r>
            <a:r>
              <a:rPr lang="es-ES" i="1" dirty="0" err="1" smtClean="0">
                <a:effectLst>
                  <a:glow rad="101600">
                    <a:srgbClr val="C00000">
                      <a:alpha val="60000"/>
                    </a:srgbClr>
                  </a:glow>
                  <a:outerShdw blurRad="38100" dist="38100" dir="2700000" algn="tl">
                    <a:srgbClr val="000000">
                      <a:alpha val="43137"/>
                    </a:srgbClr>
                  </a:outerShdw>
                </a:effectLst>
              </a:rPr>
              <a:t>Issos</a:t>
            </a:r>
            <a:r>
              <a:rPr lang="es-ES" i="1" dirty="0" smtClean="0">
                <a:effectLst>
                  <a:glow rad="101600">
                    <a:srgbClr val="C00000">
                      <a:alpha val="60000"/>
                    </a:srgbClr>
                  </a:glow>
                  <a:outerShdw blurRad="38100" dist="38100" dir="2700000" algn="tl">
                    <a:srgbClr val="000000">
                      <a:alpha val="43137"/>
                    </a:srgbClr>
                  </a:outerShdw>
                </a:effectLst>
              </a:rPr>
              <a:t> (333 a.C.): enfrentó a Darío III y obtuvo un triunfo decisivo. </a:t>
            </a:r>
            <a:r>
              <a:rPr lang="es-ES" i="1" dirty="0" err="1" smtClean="0">
                <a:effectLst>
                  <a:glow rad="101600">
                    <a:srgbClr val="C00000">
                      <a:alpha val="60000"/>
                    </a:srgbClr>
                  </a:glow>
                  <a:outerShdw blurRad="38100" dist="38100" dir="2700000" algn="tl">
                    <a:srgbClr val="000000">
                      <a:alpha val="43137"/>
                    </a:srgbClr>
                  </a:outerShdw>
                </a:effectLst>
              </a:rPr>
              <a:t>Gaugamela</a:t>
            </a:r>
            <a:r>
              <a:rPr lang="es-ES" i="1" dirty="0" smtClean="0">
                <a:effectLst>
                  <a:glow rad="101600">
                    <a:srgbClr val="C00000">
                      <a:alpha val="60000"/>
                    </a:srgbClr>
                  </a:glow>
                  <a:outerShdw blurRad="38100" dist="38100" dir="2700000" algn="tl">
                    <a:srgbClr val="000000">
                      <a:alpha val="43137"/>
                    </a:srgbClr>
                  </a:outerShdw>
                </a:effectLst>
              </a:rPr>
              <a:t> (331 a.C.): la gran batalla donde selló la caída del Imperio Persa.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2000">
        <p14:prism/>
      </p:transition>
    </mc:Choice>
    <mc:Fallback xmlns="">
      <p:transition spd="slow" advTm="3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nodeType="withEffect">
                                  <p:stCondLst>
                                    <p:cond delay="0"/>
                                  </p:stCondLst>
                                  <p:childTnLst>
                                    <p:set>
                                      <p:cBhvr>
                                        <p:cTn id="6" dur="1" fill="hold">
                                          <p:stCondLst>
                                            <p:cond delay="0"/>
                                          </p:stCondLst>
                                        </p:cTn>
                                        <p:tgtEl>
                                          <p:spTgt spid="9221"/>
                                        </p:tgtEl>
                                        <p:attrNameLst>
                                          <p:attrName>style.visibility</p:attrName>
                                        </p:attrNameLst>
                                      </p:cBhvr>
                                      <p:to>
                                        <p:strVal val="visible"/>
                                      </p:to>
                                    </p:set>
                                    <p:animEffect transition="in" filter="circle(out)">
                                      <p:cBhvr>
                                        <p:cTn id="7" dur="5000"/>
                                        <p:tgtEl>
                                          <p:spTgt spid="9221"/>
                                        </p:tgtEl>
                                      </p:cBhvr>
                                    </p:animEffect>
                                  </p:childTnLst>
                                </p:cTn>
                              </p:par>
                              <p:par>
                                <p:cTn id="8" presetID="50" presetClass="entr" presetSubtype="0" decel="100000" fill="hold" nodeType="withEffect">
                                  <p:stCondLst>
                                    <p:cond delay="0"/>
                                  </p:stCondLst>
                                  <p:childTnLst>
                                    <p:set>
                                      <p:cBhvr>
                                        <p:cTn id="9" dur="1" fill="hold">
                                          <p:stCondLst>
                                            <p:cond delay="0"/>
                                          </p:stCondLst>
                                        </p:cTn>
                                        <p:tgtEl>
                                          <p:spTgt spid="9221"/>
                                        </p:tgtEl>
                                        <p:attrNameLst>
                                          <p:attrName>style.visibility</p:attrName>
                                        </p:attrNameLst>
                                      </p:cBhvr>
                                      <p:to>
                                        <p:strVal val="visible"/>
                                      </p:to>
                                    </p:set>
                                    <p:anim calcmode="lin" valueType="num">
                                      <p:cBhvr>
                                        <p:cTn id="10" dur="5000" fill="hold"/>
                                        <p:tgtEl>
                                          <p:spTgt spid="9221"/>
                                        </p:tgtEl>
                                        <p:attrNameLst>
                                          <p:attrName>ppt_w</p:attrName>
                                        </p:attrNameLst>
                                      </p:cBhvr>
                                      <p:tavLst>
                                        <p:tav tm="0">
                                          <p:val>
                                            <p:strVal val="#ppt_w+.3"/>
                                          </p:val>
                                        </p:tav>
                                        <p:tav tm="100000">
                                          <p:val>
                                            <p:strVal val="#ppt_w"/>
                                          </p:val>
                                        </p:tav>
                                      </p:tavLst>
                                    </p:anim>
                                    <p:anim calcmode="lin" valueType="num">
                                      <p:cBhvr>
                                        <p:cTn id="11" dur="5000" fill="hold"/>
                                        <p:tgtEl>
                                          <p:spTgt spid="9221"/>
                                        </p:tgtEl>
                                        <p:attrNameLst>
                                          <p:attrName>ppt_h</p:attrName>
                                        </p:attrNameLst>
                                      </p:cBhvr>
                                      <p:tavLst>
                                        <p:tav tm="0">
                                          <p:val>
                                            <p:strVal val="#ppt_h"/>
                                          </p:val>
                                        </p:tav>
                                        <p:tav tm="100000">
                                          <p:val>
                                            <p:strVal val="#ppt_h"/>
                                          </p:val>
                                        </p:tav>
                                      </p:tavLst>
                                    </p:anim>
                                    <p:animEffect transition="in" filter="fade">
                                      <p:cBhvr>
                                        <p:cTn id="12" dur="5000"/>
                                        <p:tgtEl>
                                          <p:spTgt spid="9221"/>
                                        </p:tgtEl>
                                      </p:cBhvr>
                                    </p:animEffect>
                                  </p:childTnLst>
                                </p:cTn>
                              </p:par>
                              <p:par>
                                <p:cTn id="13" presetID="16" presetClass="entr" presetSubtype="26" fill="hold" nodeType="with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barn(inHorizontal)">
                                      <p:cBhvr>
                                        <p:cTn id="15" dur="5000"/>
                                        <p:tgtEl>
                                          <p:spTgt spid="7"/>
                                        </p:tgtEl>
                                      </p:cBhvr>
                                    </p:animEffect>
                                  </p:childTnLst>
                                </p:cTn>
                              </p:par>
                              <p:par>
                                <p:cTn id="16" presetID="50" presetClass="entr" presetSubtype="0" decel="100000" fill="hold"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p:cTn id="18" dur="5000" fill="hold"/>
                                        <p:tgtEl>
                                          <p:spTgt spid="7"/>
                                        </p:tgtEl>
                                        <p:attrNameLst>
                                          <p:attrName>ppt_w</p:attrName>
                                        </p:attrNameLst>
                                      </p:cBhvr>
                                      <p:tavLst>
                                        <p:tav tm="0">
                                          <p:val>
                                            <p:strVal val="#ppt_w+.3"/>
                                          </p:val>
                                        </p:tav>
                                        <p:tav tm="100000">
                                          <p:val>
                                            <p:strVal val="#ppt_w"/>
                                          </p:val>
                                        </p:tav>
                                      </p:tavLst>
                                    </p:anim>
                                    <p:anim calcmode="lin" valueType="num">
                                      <p:cBhvr>
                                        <p:cTn id="19" dur="5000" fill="hold"/>
                                        <p:tgtEl>
                                          <p:spTgt spid="7"/>
                                        </p:tgtEl>
                                        <p:attrNameLst>
                                          <p:attrName>ppt_h</p:attrName>
                                        </p:attrNameLst>
                                      </p:cBhvr>
                                      <p:tavLst>
                                        <p:tav tm="0">
                                          <p:val>
                                            <p:strVal val="#ppt_h"/>
                                          </p:val>
                                        </p:tav>
                                        <p:tav tm="100000">
                                          <p:val>
                                            <p:strVal val="#ppt_h"/>
                                          </p:val>
                                        </p:tav>
                                      </p:tavLst>
                                    </p:anim>
                                    <p:animEffect transition="in" filter="fade">
                                      <p:cBhvr>
                                        <p:cTn id="20" dur="5000"/>
                                        <p:tgtEl>
                                          <p:spTgt spid="7"/>
                                        </p:tgtEl>
                                      </p:cBhvr>
                                    </p:animEffect>
                                  </p:childTnLst>
                                </p:cTn>
                              </p:par>
                              <p:par>
                                <p:cTn id="21" presetID="4" presetClass="entr" presetSubtype="32" fill="hold" nodeType="withEffect">
                                  <p:stCondLst>
                                    <p:cond delay="0"/>
                                  </p:stCondLst>
                                  <p:childTnLst>
                                    <p:set>
                                      <p:cBhvr>
                                        <p:cTn id="22" dur="1" fill="hold">
                                          <p:stCondLst>
                                            <p:cond delay="0"/>
                                          </p:stCondLst>
                                        </p:cTn>
                                        <p:tgtEl>
                                          <p:spTgt spid="6"/>
                                        </p:tgtEl>
                                        <p:attrNameLst>
                                          <p:attrName>style.visibility</p:attrName>
                                        </p:attrNameLst>
                                      </p:cBhvr>
                                      <p:to>
                                        <p:strVal val="visible"/>
                                      </p:to>
                                    </p:set>
                                    <p:animEffect transition="in" filter="box(out)">
                                      <p:cBhvr>
                                        <p:cTn id="23" dur="5000"/>
                                        <p:tgtEl>
                                          <p:spTgt spid="6"/>
                                        </p:tgtEl>
                                      </p:cBhvr>
                                    </p:animEffect>
                                  </p:childTnLst>
                                </p:cTn>
                              </p:par>
                              <p:par>
                                <p:cTn id="24" presetID="50" presetClass="entr" presetSubtype="0" decel="100000" fill="hold" nodeType="withEffect">
                                  <p:stCondLst>
                                    <p:cond delay="0"/>
                                  </p:stCondLst>
                                  <p:childTnLst>
                                    <p:set>
                                      <p:cBhvr>
                                        <p:cTn id="25" dur="1" fill="hold">
                                          <p:stCondLst>
                                            <p:cond delay="0"/>
                                          </p:stCondLst>
                                        </p:cTn>
                                        <p:tgtEl>
                                          <p:spTgt spid="6"/>
                                        </p:tgtEl>
                                        <p:attrNameLst>
                                          <p:attrName>style.visibility</p:attrName>
                                        </p:attrNameLst>
                                      </p:cBhvr>
                                      <p:to>
                                        <p:strVal val="visible"/>
                                      </p:to>
                                    </p:set>
                                    <p:anim calcmode="lin" valueType="num">
                                      <p:cBhvr>
                                        <p:cTn id="26" dur="5000" fill="hold"/>
                                        <p:tgtEl>
                                          <p:spTgt spid="6"/>
                                        </p:tgtEl>
                                        <p:attrNameLst>
                                          <p:attrName>ppt_w</p:attrName>
                                        </p:attrNameLst>
                                      </p:cBhvr>
                                      <p:tavLst>
                                        <p:tav tm="0">
                                          <p:val>
                                            <p:strVal val="#ppt_w+.3"/>
                                          </p:val>
                                        </p:tav>
                                        <p:tav tm="100000">
                                          <p:val>
                                            <p:strVal val="#ppt_w"/>
                                          </p:val>
                                        </p:tav>
                                      </p:tavLst>
                                    </p:anim>
                                    <p:anim calcmode="lin" valueType="num">
                                      <p:cBhvr>
                                        <p:cTn id="27" dur="5000" fill="hold"/>
                                        <p:tgtEl>
                                          <p:spTgt spid="6"/>
                                        </p:tgtEl>
                                        <p:attrNameLst>
                                          <p:attrName>ppt_h</p:attrName>
                                        </p:attrNameLst>
                                      </p:cBhvr>
                                      <p:tavLst>
                                        <p:tav tm="0">
                                          <p:val>
                                            <p:strVal val="#ppt_h"/>
                                          </p:val>
                                        </p:tav>
                                        <p:tav tm="100000">
                                          <p:val>
                                            <p:strVal val="#ppt_h"/>
                                          </p:val>
                                        </p:tav>
                                      </p:tavLst>
                                    </p:anim>
                                    <p:animEffect transition="in" filter="fade">
                                      <p:cBhvr>
                                        <p:cTn id="28" dur="5000"/>
                                        <p:tgtEl>
                                          <p:spTgt spid="6"/>
                                        </p:tgtEl>
                                      </p:cBhvr>
                                    </p:animEffect>
                                  </p:childTnLst>
                                </p:cTn>
                              </p:par>
                            </p:childTnLst>
                          </p:cTn>
                        </p:par>
                        <p:par>
                          <p:cTn id="29" fill="hold">
                            <p:stCondLst>
                              <p:cond delay="5000"/>
                            </p:stCondLst>
                            <p:childTnLst>
                              <p:par>
                                <p:cTn id="30" presetID="40" presetClass="entr" presetSubtype="0" fill="hold" grpId="0" nodeType="afterEffect">
                                  <p:stCondLst>
                                    <p:cond delay="0"/>
                                  </p:stCondLst>
                                  <p:iterate type="lt">
                                    <p:tmPct val="10000"/>
                                  </p:iterate>
                                  <p:childTnLst>
                                    <p:set>
                                      <p:cBhvr>
                                        <p:cTn id="31" dur="1" fill="hold">
                                          <p:stCondLst>
                                            <p:cond delay="0"/>
                                          </p:stCondLst>
                                        </p:cTn>
                                        <p:tgtEl>
                                          <p:spTgt spid="5"/>
                                        </p:tgtEl>
                                        <p:attrNameLst>
                                          <p:attrName>style.visibility</p:attrName>
                                        </p:attrNameLst>
                                      </p:cBhvr>
                                      <p:to>
                                        <p:strVal val="visible"/>
                                      </p:to>
                                    </p:set>
                                    <p:animEffect transition="in" filter="fade">
                                      <p:cBhvr>
                                        <p:cTn id="32" dur="1000"/>
                                        <p:tgtEl>
                                          <p:spTgt spid="5"/>
                                        </p:tgtEl>
                                      </p:cBhvr>
                                    </p:animEffect>
                                    <p:anim calcmode="lin" valueType="num">
                                      <p:cBhvr>
                                        <p:cTn id="33" dur="1000" fill="hold"/>
                                        <p:tgtEl>
                                          <p:spTgt spid="5"/>
                                        </p:tgtEl>
                                        <p:attrNameLst>
                                          <p:attrName>ppt_x</p:attrName>
                                        </p:attrNameLst>
                                      </p:cBhvr>
                                      <p:tavLst>
                                        <p:tav tm="0">
                                          <p:val>
                                            <p:strVal val="#ppt_x-.1"/>
                                          </p:val>
                                        </p:tav>
                                        <p:tav tm="100000">
                                          <p:val>
                                            <p:strVal val="#ppt_x"/>
                                          </p:val>
                                        </p:tav>
                                      </p:tavLst>
                                    </p:anim>
                                    <p:anim calcmode="lin" valueType="num">
                                      <p:cBhvr>
                                        <p:cTn id="3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526808.jpg"/>
          <p:cNvPicPr>
            <a:picLocks noChangeAspect="1"/>
          </p:cNvPicPr>
          <p:nvPr/>
        </p:nvPicPr>
        <p:blipFill>
          <a:blip r:embed="rId2" cstate="print"/>
          <a:stretch>
            <a:fillRect/>
          </a:stretch>
        </p:blipFill>
        <p:spPr bwMode="auto">
          <a:xfrm>
            <a:off x="4283968" y="0"/>
            <a:ext cx="4860032" cy="5715000"/>
          </a:xfrm>
          <a:prstGeom prst="rect">
            <a:avLst/>
          </a:prstGeom>
          <a:noFill/>
          <a:ln w="9525">
            <a:noFill/>
            <a:miter lim="800000"/>
            <a:headEnd/>
            <a:tailEnd/>
          </a:ln>
        </p:spPr>
      </p:pic>
      <p:pic>
        <p:nvPicPr>
          <p:cNvPr id="5" name="4 Imagen" descr="526808.jpg"/>
          <p:cNvPicPr>
            <a:picLocks noChangeAspect="1"/>
          </p:cNvPicPr>
          <p:nvPr/>
        </p:nvPicPr>
        <p:blipFill>
          <a:blip r:embed="rId2" cstate="print"/>
          <a:stretch>
            <a:fillRect/>
          </a:stretch>
        </p:blipFill>
        <p:spPr bwMode="auto">
          <a:xfrm>
            <a:off x="4283968" y="0"/>
            <a:ext cx="4860032" cy="5715000"/>
          </a:xfrm>
          <a:prstGeom prst="rect">
            <a:avLst/>
          </a:prstGeom>
          <a:noFill/>
          <a:ln w="9525">
            <a:noFill/>
            <a:miter lim="800000"/>
            <a:headEnd/>
            <a:tailEnd/>
          </a:ln>
        </p:spPr>
      </p:pic>
      <p:pic>
        <p:nvPicPr>
          <p:cNvPr id="6" name="5 Imagen" descr="526808.jpg"/>
          <p:cNvPicPr>
            <a:picLocks noChangeAspect="1"/>
          </p:cNvPicPr>
          <p:nvPr/>
        </p:nvPicPr>
        <p:blipFill>
          <a:blip r:embed="rId2" cstate="print"/>
          <a:stretch>
            <a:fillRect/>
          </a:stretch>
        </p:blipFill>
        <p:spPr bwMode="auto">
          <a:xfrm>
            <a:off x="4283968" y="0"/>
            <a:ext cx="4860032" cy="5715000"/>
          </a:xfrm>
          <a:prstGeom prst="rect">
            <a:avLst/>
          </a:prstGeom>
          <a:noFill/>
          <a:ln w="9525">
            <a:noFill/>
            <a:miter lim="800000"/>
            <a:headEnd/>
            <a:tailEnd/>
          </a:ln>
        </p:spPr>
      </p:pic>
      <p:sp>
        <p:nvSpPr>
          <p:cNvPr id="7" name="6 CuadroTexto"/>
          <p:cNvSpPr txBox="1"/>
          <p:nvPr/>
        </p:nvSpPr>
        <p:spPr>
          <a:xfrm>
            <a:off x="428596" y="1785930"/>
            <a:ext cx="3643338" cy="1631216"/>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rPr>
              <a:t>Posteriormente, avanzó hacia Egipto, donde fue recibido con honor y fundó ciudades helénicas, entre ellas la famosa Alejandría.</a:t>
            </a:r>
            <a:endParaRPr lang="es-ES" sz="2000"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0000">
        <p14:prism dir="u"/>
      </p:transition>
    </mc:Choice>
    <mc:Fallback xmlns="">
      <p:transition spd="slow" advTm="2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par>
                                <p:cTn id="9" presetID="18" presetClass="entr" presetSubtype="3"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strips(upRight)">
                                      <p:cBhvr>
                                        <p:cTn id="11" dur="5000"/>
                                        <p:tgtEl>
                                          <p:spTgt spid="4"/>
                                        </p:tgtEl>
                                      </p:cBhvr>
                                    </p:animEffect>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5000" fill="hold"/>
                                        <p:tgtEl>
                                          <p:spTgt spid="5"/>
                                        </p:tgtEl>
                                        <p:attrNameLst>
                                          <p:attrName>ppt_w</p:attrName>
                                        </p:attrNameLst>
                                      </p:cBhvr>
                                      <p:tavLst>
                                        <p:tav tm="0">
                                          <p:val>
                                            <p:strVal val="4/3*#ppt_w"/>
                                          </p:val>
                                        </p:tav>
                                        <p:tav tm="100000">
                                          <p:val>
                                            <p:strVal val="#ppt_w"/>
                                          </p:val>
                                        </p:tav>
                                      </p:tavLst>
                                    </p:anim>
                                    <p:anim calcmode="lin" valueType="num">
                                      <p:cBhvr>
                                        <p:cTn id="15" dur="5000" fill="hold"/>
                                        <p:tgtEl>
                                          <p:spTgt spid="5"/>
                                        </p:tgtEl>
                                        <p:attrNameLst>
                                          <p:attrName>ppt_h</p:attrName>
                                        </p:attrNameLst>
                                      </p:cBhvr>
                                      <p:tavLst>
                                        <p:tav tm="0">
                                          <p:val>
                                            <p:strVal val="4/3*#ppt_h"/>
                                          </p:val>
                                        </p:tav>
                                        <p:tav tm="100000">
                                          <p:val>
                                            <p:strVal val="#ppt_h"/>
                                          </p:val>
                                        </p:tav>
                                      </p:tavLst>
                                    </p:anim>
                                  </p:childTnLst>
                                </p:cTn>
                              </p:par>
                              <p:par>
                                <p:cTn id="16" presetID="18" presetClass="entr" presetSubtype="12"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strips(downLeft)">
                                      <p:cBhvr>
                                        <p:cTn id="18" dur="5000"/>
                                        <p:tgtEl>
                                          <p:spTgt spid="5"/>
                                        </p:tgtEl>
                                      </p:cBhvr>
                                    </p:animEffect>
                                  </p:childTnLst>
                                </p:cTn>
                              </p:par>
                              <p:par>
                                <p:cTn id="19" presetID="23" presetClass="entr" presetSubtype="288"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5000" fill="hold"/>
                                        <p:tgtEl>
                                          <p:spTgt spid="6"/>
                                        </p:tgtEl>
                                        <p:attrNameLst>
                                          <p:attrName>ppt_w</p:attrName>
                                        </p:attrNameLst>
                                      </p:cBhvr>
                                      <p:tavLst>
                                        <p:tav tm="0">
                                          <p:val>
                                            <p:strVal val="4/3*#ppt_w"/>
                                          </p:val>
                                        </p:tav>
                                        <p:tav tm="100000">
                                          <p:val>
                                            <p:strVal val="#ppt_w"/>
                                          </p:val>
                                        </p:tav>
                                      </p:tavLst>
                                    </p:anim>
                                    <p:anim calcmode="lin" valueType="num">
                                      <p:cBhvr>
                                        <p:cTn id="22" dur="5000" fill="hold"/>
                                        <p:tgtEl>
                                          <p:spTgt spid="6"/>
                                        </p:tgtEl>
                                        <p:attrNameLst>
                                          <p:attrName>ppt_h</p:attrName>
                                        </p:attrNameLst>
                                      </p:cBhvr>
                                      <p:tavLst>
                                        <p:tav tm="0">
                                          <p:val>
                                            <p:strVal val="4/3*#ppt_h"/>
                                          </p:val>
                                        </p:tav>
                                        <p:tav tm="100000">
                                          <p:val>
                                            <p:strVal val="#ppt_h"/>
                                          </p:val>
                                        </p:tav>
                                      </p:tavLst>
                                    </p:anim>
                                  </p:childTnLst>
                                </p:cTn>
                              </p:par>
                              <p:par>
                                <p:cTn id="23" presetID="8" presetClass="entr" presetSubtype="32" fill="hold" nodeType="with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diamond(out)">
                                      <p:cBhvr>
                                        <p:cTn id="25" dur="5000"/>
                                        <p:tgtEl>
                                          <p:spTgt spid="6"/>
                                        </p:tgtEl>
                                      </p:cBhvr>
                                    </p:animEffect>
                                  </p:childTnLst>
                                </p:cTn>
                              </p:par>
                            </p:childTnLst>
                          </p:cTn>
                        </p:par>
                        <p:par>
                          <p:cTn id="26" fill="hold">
                            <p:stCondLst>
                              <p:cond delay="5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6 Rectángulo"/>
          <p:cNvSpPr/>
          <p:nvPr/>
        </p:nvSpPr>
        <p:spPr>
          <a:xfrm>
            <a:off x="0" y="0"/>
            <a:ext cx="9144000" cy="5572144"/>
          </a:xfrm>
          <a:prstGeom prst="rect">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6" name="5 Rectángulo"/>
          <p:cNvSpPr/>
          <p:nvPr/>
        </p:nvSpPr>
        <p:spPr>
          <a:xfrm>
            <a:off x="214282" y="214294"/>
            <a:ext cx="8715436" cy="5143536"/>
          </a:xfrm>
          <a:prstGeom prst="rect">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pic>
        <p:nvPicPr>
          <p:cNvPr id="15361" name="Picture 1" descr="E:\PPS  EXCLUSIVOS\- Esencia divina\Imágenes\124993.jpg"/>
          <p:cNvPicPr>
            <a:picLocks noChangeAspect="1" noChangeArrowheads="1"/>
          </p:cNvPicPr>
          <p:nvPr/>
        </p:nvPicPr>
        <p:blipFill>
          <a:blip r:embed="rId3" cstate="print"/>
          <a:stretch>
            <a:fillRect/>
          </a:stretch>
        </p:blipFill>
        <p:spPr bwMode="auto">
          <a:xfrm>
            <a:off x="-285784" y="-2"/>
            <a:ext cx="9754328" cy="5715002"/>
          </a:xfrm>
          <a:prstGeom prst="rect">
            <a:avLst/>
          </a:prstGeom>
          <a:noFill/>
          <a:ln w="9525">
            <a:noFill/>
            <a:miter lim="800000"/>
            <a:headEnd/>
            <a:tailEnd/>
          </a:ln>
        </p:spPr>
      </p:pic>
      <p:pic>
        <p:nvPicPr>
          <p:cNvPr id="15362" name="Picture 2" descr="E:\PPS  EXCLUSIVOS\- Esencia divina\Imágenes\166162.jpg"/>
          <p:cNvPicPr>
            <a:picLocks noChangeAspect="1" noChangeArrowheads="1"/>
          </p:cNvPicPr>
          <p:nvPr/>
        </p:nvPicPr>
        <p:blipFill>
          <a:blip r:embed="rId3" cstate="print"/>
          <a:stretch>
            <a:fillRect/>
          </a:stretch>
        </p:blipFill>
        <p:spPr bwMode="auto">
          <a:xfrm>
            <a:off x="-285784" y="0"/>
            <a:ext cx="9754328" cy="5715000"/>
          </a:xfrm>
          <a:prstGeom prst="rect">
            <a:avLst/>
          </a:prstGeom>
          <a:noFill/>
          <a:ln w="9525">
            <a:noFill/>
            <a:miter lim="800000"/>
            <a:headEnd/>
            <a:tailEnd/>
          </a:ln>
        </p:spPr>
      </p:pic>
      <p:sp>
        <p:nvSpPr>
          <p:cNvPr id="8" name="7 CuadroTexto"/>
          <p:cNvSpPr txBox="1"/>
          <p:nvPr/>
        </p:nvSpPr>
        <p:spPr>
          <a:xfrm>
            <a:off x="428596" y="4643450"/>
            <a:ext cx="814393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Continuó hacia el este: cruzó montañas, conquistó reinos en Asia Central y llegó al norte de la India, donde batalló contra el rey Poros en el río </a:t>
            </a:r>
            <a:r>
              <a:rPr lang="es-ES" i="1" dirty="0" err="1" smtClean="0">
                <a:effectLst>
                  <a:glow rad="101600">
                    <a:srgbClr val="C00000">
                      <a:alpha val="60000"/>
                    </a:srgbClr>
                  </a:glow>
                  <a:outerShdw blurRad="38100" dist="38100" dir="2700000" algn="tl">
                    <a:srgbClr val="000000">
                      <a:alpha val="43137"/>
                    </a:srgbClr>
                  </a:outerShdw>
                </a:effectLst>
              </a:rPr>
              <a:t>Hidaspes</a:t>
            </a:r>
            <a:r>
              <a:rPr lang="es-ES" i="1" dirty="0" smtClean="0">
                <a:effectLst>
                  <a:glow rad="101600">
                    <a:srgbClr val="C00000">
                      <a:alpha val="60000"/>
                    </a:srgbClr>
                  </a:glow>
                  <a:outerShdw blurRad="38100" dist="38100" dir="2700000" algn="tl">
                    <a:srgbClr val="000000">
                      <a:alpha val="43137"/>
                    </a:srgbClr>
                  </a:outerShdw>
                </a:effectLst>
              </a:rPr>
              <a:t> (actual Indo).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500" advTm="25000">
        <p15:prstTrans prst="prestige"/>
      </p:transition>
    </mc:Choice>
    <mc:Fallback xmlns="">
      <p:transition spd="slow" advTm="25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1" presetClass="entr" presetSubtype="4"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heel(4)">
                                      <p:cBhvr>
                                        <p:cTn id="7" dur="5000"/>
                                        <p:tgtEl>
                                          <p:spTgt spid="6"/>
                                        </p:tgtEl>
                                      </p:cBhvr>
                                    </p:animEffect>
                                  </p:childTnLst>
                                </p:cTn>
                              </p:par>
                              <p:par>
                                <p:cTn id="8" presetID="21" presetClass="entr" presetSubtype="4" fill="hold" grpId="0" nodeType="withEffect">
                                  <p:stCondLst>
                                    <p:cond delay="500"/>
                                  </p:stCondLst>
                                  <p:childTnLst>
                                    <p:set>
                                      <p:cBhvr>
                                        <p:cTn id="9" dur="1" fill="hold">
                                          <p:stCondLst>
                                            <p:cond delay="0"/>
                                          </p:stCondLst>
                                        </p:cTn>
                                        <p:tgtEl>
                                          <p:spTgt spid="7"/>
                                        </p:tgtEl>
                                        <p:attrNameLst>
                                          <p:attrName>style.visibility</p:attrName>
                                        </p:attrNameLst>
                                      </p:cBhvr>
                                      <p:to>
                                        <p:strVal val="visible"/>
                                      </p:to>
                                    </p:set>
                                    <p:animEffect transition="in" filter="wheel(4)">
                                      <p:cBhvr>
                                        <p:cTn id="10" dur="5000"/>
                                        <p:tgtEl>
                                          <p:spTgt spid="7"/>
                                        </p:tgtEl>
                                      </p:cBhvr>
                                    </p:animEffect>
                                  </p:childTnLst>
                                </p:cTn>
                              </p:par>
                              <p:par>
                                <p:cTn id="11" presetID="21" presetClass="entr" presetSubtype="4" fill="hold" nodeType="withEffect">
                                  <p:stCondLst>
                                    <p:cond delay="1000"/>
                                  </p:stCondLst>
                                  <p:childTnLst>
                                    <p:set>
                                      <p:cBhvr>
                                        <p:cTn id="12" dur="1" fill="hold">
                                          <p:stCondLst>
                                            <p:cond delay="0"/>
                                          </p:stCondLst>
                                        </p:cTn>
                                        <p:tgtEl>
                                          <p:spTgt spid="15361"/>
                                        </p:tgtEl>
                                        <p:attrNameLst>
                                          <p:attrName>style.visibility</p:attrName>
                                        </p:attrNameLst>
                                      </p:cBhvr>
                                      <p:to>
                                        <p:strVal val="visible"/>
                                      </p:to>
                                    </p:set>
                                    <p:animEffect transition="in" filter="wheel(4)">
                                      <p:cBhvr>
                                        <p:cTn id="13" dur="5000"/>
                                        <p:tgtEl>
                                          <p:spTgt spid="15361"/>
                                        </p:tgtEl>
                                      </p:cBhvr>
                                    </p:animEffect>
                                  </p:childTnLst>
                                </p:cTn>
                              </p:par>
                              <p:par>
                                <p:cTn id="14" presetID="23" presetClass="entr" presetSubtype="288" fill="hold" nodeType="withEffect">
                                  <p:stCondLst>
                                    <p:cond delay="1000"/>
                                  </p:stCondLst>
                                  <p:childTnLst>
                                    <p:set>
                                      <p:cBhvr>
                                        <p:cTn id="15" dur="1" fill="hold">
                                          <p:stCondLst>
                                            <p:cond delay="0"/>
                                          </p:stCondLst>
                                        </p:cTn>
                                        <p:tgtEl>
                                          <p:spTgt spid="15361"/>
                                        </p:tgtEl>
                                        <p:attrNameLst>
                                          <p:attrName>style.visibility</p:attrName>
                                        </p:attrNameLst>
                                      </p:cBhvr>
                                      <p:to>
                                        <p:strVal val="visible"/>
                                      </p:to>
                                    </p:set>
                                    <p:anim calcmode="lin" valueType="num">
                                      <p:cBhvr>
                                        <p:cTn id="16" dur="5000" fill="hold"/>
                                        <p:tgtEl>
                                          <p:spTgt spid="15361"/>
                                        </p:tgtEl>
                                        <p:attrNameLst>
                                          <p:attrName>ppt_w</p:attrName>
                                        </p:attrNameLst>
                                      </p:cBhvr>
                                      <p:tavLst>
                                        <p:tav tm="0">
                                          <p:val>
                                            <p:strVal val="4/3*#ppt_w"/>
                                          </p:val>
                                        </p:tav>
                                        <p:tav tm="100000">
                                          <p:val>
                                            <p:strVal val="#ppt_w"/>
                                          </p:val>
                                        </p:tav>
                                      </p:tavLst>
                                    </p:anim>
                                    <p:anim calcmode="lin" valueType="num">
                                      <p:cBhvr>
                                        <p:cTn id="17" dur="5000" fill="hold"/>
                                        <p:tgtEl>
                                          <p:spTgt spid="15361"/>
                                        </p:tgtEl>
                                        <p:attrNameLst>
                                          <p:attrName>ppt_h</p:attrName>
                                        </p:attrNameLst>
                                      </p:cBhvr>
                                      <p:tavLst>
                                        <p:tav tm="0">
                                          <p:val>
                                            <p:strVal val="4/3*#ppt_h"/>
                                          </p:val>
                                        </p:tav>
                                        <p:tav tm="100000">
                                          <p:val>
                                            <p:strVal val="#ppt_h"/>
                                          </p:val>
                                        </p:tav>
                                      </p:tavLst>
                                    </p:anim>
                                  </p:childTnLst>
                                </p:cTn>
                              </p:par>
                              <p:par>
                                <p:cTn id="18" presetID="10" presetClass="entr" presetSubtype="0" fill="hold" nodeType="withEffect">
                                  <p:stCondLst>
                                    <p:cond delay="1500"/>
                                  </p:stCondLst>
                                  <p:childTnLst>
                                    <p:set>
                                      <p:cBhvr>
                                        <p:cTn id="19" dur="1" fill="hold">
                                          <p:stCondLst>
                                            <p:cond delay="0"/>
                                          </p:stCondLst>
                                        </p:cTn>
                                        <p:tgtEl>
                                          <p:spTgt spid="15362"/>
                                        </p:tgtEl>
                                        <p:attrNameLst>
                                          <p:attrName>style.visibility</p:attrName>
                                        </p:attrNameLst>
                                      </p:cBhvr>
                                      <p:to>
                                        <p:strVal val="visible"/>
                                      </p:to>
                                    </p:set>
                                    <p:animEffect transition="in" filter="fade">
                                      <p:cBhvr>
                                        <p:cTn id="20" dur="5000"/>
                                        <p:tgtEl>
                                          <p:spTgt spid="15362"/>
                                        </p:tgtEl>
                                      </p:cBhvr>
                                    </p:animEffect>
                                  </p:childTnLst>
                                </p:cTn>
                              </p:par>
                              <p:par>
                                <p:cTn id="21" presetID="23" presetClass="entr" presetSubtype="288" fill="hold" nodeType="withEffect">
                                  <p:stCondLst>
                                    <p:cond delay="1500"/>
                                  </p:stCondLst>
                                  <p:childTnLst>
                                    <p:set>
                                      <p:cBhvr>
                                        <p:cTn id="22" dur="1" fill="hold">
                                          <p:stCondLst>
                                            <p:cond delay="0"/>
                                          </p:stCondLst>
                                        </p:cTn>
                                        <p:tgtEl>
                                          <p:spTgt spid="15362"/>
                                        </p:tgtEl>
                                        <p:attrNameLst>
                                          <p:attrName>style.visibility</p:attrName>
                                        </p:attrNameLst>
                                      </p:cBhvr>
                                      <p:to>
                                        <p:strVal val="visible"/>
                                      </p:to>
                                    </p:set>
                                    <p:anim calcmode="lin" valueType="num">
                                      <p:cBhvr>
                                        <p:cTn id="23" dur="5000" fill="hold"/>
                                        <p:tgtEl>
                                          <p:spTgt spid="15362"/>
                                        </p:tgtEl>
                                        <p:attrNameLst>
                                          <p:attrName>ppt_w</p:attrName>
                                        </p:attrNameLst>
                                      </p:cBhvr>
                                      <p:tavLst>
                                        <p:tav tm="0">
                                          <p:val>
                                            <p:strVal val="4/3*#ppt_w"/>
                                          </p:val>
                                        </p:tav>
                                        <p:tav tm="100000">
                                          <p:val>
                                            <p:strVal val="#ppt_w"/>
                                          </p:val>
                                        </p:tav>
                                      </p:tavLst>
                                    </p:anim>
                                    <p:anim calcmode="lin" valueType="num">
                                      <p:cBhvr>
                                        <p:cTn id="24" dur="5000" fill="hold"/>
                                        <p:tgtEl>
                                          <p:spTgt spid="15362"/>
                                        </p:tgtEl>
                                        <p:attrNameLst>
                                          <p:attrName>ppt_h</p:attrName>
                                        </p:attrNameLst>
                                      </p:cBhvr>
                                      <p:tavLst>
                                        <p:tav tm="0">
                                          <p:val>
                                            <p:strVal val="4/3*#ppt_h"/>
                                          </p:val>
                                        </p:tav>
                                        <p:tav tm="100000">
                                          <p:val>
                                            <p:strVal val="#ppt_h"/>
                                          </p:val>
                                        </p:tav>
                                      </p:tavLst>
                                    </p:anim>
                                  </p:childTnLst>
                                </p:cTn>
                              </p:par>
                            </p:childTnLst>
                          </p:cTn>
                        </p:par>
                        <p:par>
                          <p:cTn id="25" fill="hold">
                            <p:stCondLst>
                              <p:cond delay="6500"/>
                            </p:stCondLst>
                            <p:childTnLst>
                              <p:par>
                                <p:cTn id="26" presetID="40" presetClass="entr" presetSubtype="0" fill="hold" grpId="0" nodeType="afterEffect">
                                  <p:stCondLst>
                                    <p:cond delay="0"/>
                                  </p:stCondLst>
                                  <p:iterate type="lt">
                                    <p:tmPct val="10000"/>
                                  </p:iterate>
                                  <p:childTnLst>
                                    <p:set>
                                      <p:cBhvr>
                                        <p:cTn id="27" dur="1" fill="hold">
                                          <p:stCondLst>
                                            <p:cond delay="0"/>
                                          </p:stCondLst>
                                        </p:cTn>
                                        <p:tgtEl>
                                          <p:spTgt spid="8"/>
                                        </p:tgtEl>
                                        <p:attrNameLst>
                                          <p:attrName>style.visibility</p:attrName>
                                        </p:attrNameLst>
                                      </p:cBhvr>
                                      <p:to>
                                        <p:strVal val="visible"/>
                                      </p:to>
                                    </p:set>
                                    <p:animEffect transition="in" filter="fade">
                                      <p:cBhvr>
                                        <p:cTn id="28" dur="1000"/>
                                        <p:tgtEl>
                                          <p:spTgt spid="8"/>
                                        </p:tgtEl>
                                      </p:cBhvr>
                                    </p:animEffect>
                                    <p:anim calcmode="lin" valueType="num">
                                      <p:cBhvr>
                                        <p:cTn id="29" dur="1000" fill="hold"/>
                                        <p:tgtEl>
                                          <p:spTgt spid="8"/>
                                        </p:tgtEl>
                                        <p:attrNameLst>
                                          <p:attrName>ppt_x</p:attrName>
                                        </p:attrNameLst>
                                      </p:cBhvr>
                                      <p:tavLst>
                                        <p:tav tm="0">
                                          <p:val>
                                            <p:strVal val="#ppt_x-.1"/>
                                          </p:val>
                                        </p:tav>
                                        <p:tav tm="100000">
                                          <p:val>
                                            <p:strVal val="#ppt_x"/>
                                          </p:val>
                                        </p:tav>
                                      </p:tavLst>
                                    </p:anim>
                                    <p:anim calcmode="lin" valueType="num">
                                      <p:cBhvr>
                                        <p:cTn id="30"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6" grpId="0" animBg="1"/>
      <p:bldP spid="8"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E:\PPS  EXCLUSIVOS\- Esencia divina\Imágenes\23 - 114872.jpg"/>
          <p:cNvPicPr>
            <a:picLocks noChangeAspect="1" noChangeArrowheads="1"/>
          </p:cNvPicPr>
          <p:nvPr/>
        </p:nvPicPr>
        <p:blipFill>
          <a:blip r:embed="rId3" cstate="print"/>
          <a:stretch>
            <a:fillRect/>
          </a:stretch>
        </p:blipFill>
        <p:spPr bwMode="auto">
          <a:xfrm>
            <a:off x="-12700" y="-4410"/>
            <a:ext cx="9144000" cy="5715000"/>
          </a:xfrm>
          <a:prstGeom prst="rect">
            <a:avLst/>
          </a:prstGeom>
          <a:noFill/>
          <a:ln w="9525">
            <a:noFill/>
            <a:miter lim="800000"/>
            <a:headEnd/>
            <a:tailEnd/>
          </a:ln>
        </p:spPr>
      </p:pic>
      <p:pic>
        <p:nvPicPr>
          <p:cNvPr id="3075" name="Picture 3" descr="E:\PPS  EXCLUSIVOS\- Esencia divina\Imágenes\709441.jpg"/>
          <p:cNvPicPr>
            <a:picLocks noChangeAspect="1" noChangeArrowheads="1"/>
          </p:cNvPicPr>
          <p:nvPr/>
        </p:nvPicPr>
        <p:blipFill>
          <a:blip r:embed="rId3" cstate="print"/>
          <a:stretch>
            <a:fillRect/>
          </a:stretch>
        </p:blipFill>
        <p:spPr bwMode="auto">
          <a:xfrm>
            <a:off x="0" y="0"/>
            <a:ext cx="9144000" cy="5715000"/>
          </a:xfrm>
          <a:prstGeom prst="rect">
            <a:avLst/>
          </a:prstGeom>
          <a:noFill/>
          <a:ln w="9525">
            <a:noFill/>
            <a:miter lim="800000"/>
            <a:headEnd/>
            <a:tailEnd/>
          </a:ln>
        </p:spPr>
      </p:pic>
      <p:sp>
        <p:nvSpPr>
          <p:cNvPr id="4" name="3 CuadroTexto"/>
          <p:cNvSpPr txBox="1"/>
          <p:nvPr/>
        </p:nvSpPr>
        <p:spPr>
          <a:xfrm>
            <a:off x="357158" y="4357698"/>
            <a:ext cx="842968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Uno de los rasgos más fascinantes de Alejandro fue su intento de fusión cultural. No buscaba simplemente conquistar: quería integrar. Adoptó prácticas persas, contrató funcionarios locales, se casó con princesa persas (y de otras regiones), y fundó ciudades donde la cultura griega convivía con tradiciones orientales.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500" advTm="36000">
        <p15:prstTrans prst="prestige"/>
      </p:transition>
    </mc:Choice>
    <mc:Fallback xmlns="">
      <p:transition spd="slow" advTm="3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0" presetClass="entr" presetSubtype="0" decel="100000" fill="hold" nodeType="withEffect">
                                  <p:stCondLst>
                                    <p:cond delay="0"/>
                                  </p:stCondLst>
                                  <p:childTnLst>
                                    <p:set>
                                      <p:cBhvr>
                                        <p:cTn id="6" dur="1" fill="hold">
                                          <p:stCondLst>
                                            <p:cond delay="0"/>
                                          </p:stCondLst>
                                        </p:cTn>
                                        <p:tgtEl>
                                          <p:spTgt spid="3074"/>
                                        </p:tgtEl>
                                        <p:attrNameLst>
                                          <p:attrName>style.visibility</p:attrName>
                                        </p:attrNameLst>
                                      </p:cBhvr>
                                      <p:to>
                                        <p:strVal val="visible"/>
                                      </p:to>
                                    </p:set>
                                    <p:anim calcmode="lin" valueType="num">
                                      <p:cBhvr>
                                        <p:cTn id="7" dur="5000" fill="hold"/>
                                        <p:tgtEl>
                                          <p:spTgt spid="3074"/>
                                        </p:tgtEl>
                                        <p:attrNameLst>
                                          <p:attrName>ppt_w</p:attrName>
                                        </p:attrNameLst>
                                      </p:cBhvr>
                                      <p:tavLst>
                                        <p:tav tm="0">
                                          <p:val>
                                            <p:strVal val="#ppt_w+.3"/>
                                          </p:val>
                                        </p:tav>
                                        <p:tav tm="100000">
                                          <p:val>
                                            <p:strVal val="#ppt_w"/>
                                          </p:val>
                                        </p:tav>
                                      </p:tavLst>
                                    </p:anim>
                                    <p:anim calcmode="lin" valueType="num">
                                      <p:cBhvr>
                                        <p:cTn id="8" dur="5000" fill="hold"/>
                                        <p:tgtEl>
                                          <p:spTgt spid="3074"/>
                                        </p:tgtEl>
                                        <p:attrNameLst>
                                          <p:attrName>ppt_h</p:attrName>
                                        </p:attrNameLst>
                                      </p:cBhvr>
                                      <p:tavLst>
                                        <p:tav tm="0">
                                          <p:val>
                                            <p:strVal val="#ppt_h"/>
                                          </p:val>
                                        </p:tav>
                                        <p:tav tm="100000">
                                          <p:val>
                                            <p:strVal val="#ppt_h"/>
                                          </p:val>
                                        </p:tav>
                                      </p:tavLst>
                                    </p:anim>
                                    <p:animEffect transition="in" filter="fade">
                                      <p:cBhvr>
                                        <p:cTn id="9" dur="5000"/>
                                        <p:tgtEl>
                                          <p:spTgt spid="3074"/>
                                        </p:tgtEl>
                                      </p:cBhvr>
                                    </p:animEffect>
                                  </p:childTnLst>
                                </p:cTn>
                              </p:par>
                              <p:par>
                                <p:cTn id="10" presetID="55" presetClass="entr" presetSubtype="0" fill="hold" nodeType="withEffect">
                                  <p:stCondLst>
                                    <p:cond delay="0"/>
                                  </p:stCondLst>
                                  <p:childTnLst>
                                    <p:set>
                                      <p:cBhvr>
                                        <p:cTn id="11" dur="1" fill="hold">
                                          <p:stCondLst>
                                            <p:cond delay="0"/>
                                          </p:stCondLst>
                                        </p:cTn>
                                        <p:tgtEl>
                                          <p:spTgt spid="3075"/>
                                        </p:tgtEl>
                                        <p:attrNameLst>
                                          <p:attrName>style.visibility</p:attrName>
                                        </p:attrNameLst>
                                      </p:cBhvr>
                                      <p:to>
                                        <p:strVal val="visible"/>
                                      </p:to>
                                    </p:set>
                                    <p:anim calcmode="lin" valueType="num">
                                      <p:cBhvr>
                                        <p:cTn id="12" dur="5000" fill="hold"/>
                                        <p:tgtEl>
                                          <p:spTgt spid="3075"/>
                                        </p:tgtEl>
                                        <p:attrNameLst>
                                          <p:attrName>ppt_w</p:attrName>
                                        </p:attrNameLst>
                                      </p:cBhvr>
                                      <p:tavLst>
                                        <p:tav tm="0">
                                          <p:val>
                                            <p:strVal val="#ppt_w*0.70"/>
                                          </p:val>
                                        </p:tav>
                                        <p:tav tm="100000">
                                          <p:val>
                                            <p:strVal val="#ppt_w"/>
                                          </p:val>
                                        </p:tav>
                                      </p:tavLst>
                                    </p:anim>
                                    <p:anim calcmode="lin" valueType="num">
                                      <p:cBhvr>
                                        <p:cTn id="13" dur="5000" fill="hold"/>
                                        <p:tgtEl>
                                          <p:spTgt spid="3075"/>
                                        </p:tgtEl>
                                        <p:attrNameLst>
                                          <p:attrName>ppt_h</p:attrName>
                                        </p:attrNameLst>
                                      </p:cBhvr>
                                      <p:tavLst>
                                        <p:tav tm="0">
                                          <p:val>
                                            <p:strVal val="#ppt_h"/>
                                          </p:val>
                                        </p:tav>
                                        <p:tav tm="100000">
                                          <p:val>
                                            <p:strVal val="#ppt_h"/>
                                          </p:val>
                                        </p:tav>
                                      </p:tavLst>
                                    </p:anim>
                                    <p:animEffect transition="in" filter="fade">
                                      <p:cBhvr>
                                        <p:cTn id="14" dur="5000"/>
                                        <p:tgtEl>
                                          <p:spTgt spid="3075"/>
                                        </p:tgtEl>
                                      </p:cBhvr>
                                    </p:animEffect>
                                  </p:childTnLst>
                                </p:cTn>
                              </p:par>
                            </p:childTnLst>
                          </p:cTn>
                        </p:par>
                        <p:par>
                          <p:cTn id="15" fill="hold">
                            <p:stCondLst>
                              <p:cond delay="5000"/>
                            </p:stCondLst>
                            <p:childTnLst>
                              <p:par>
                                <p:cTn id="16" presetID="40" presetClass="entr" presetSubtype="0" fill="hold" grpId="0" nodeType="afterEffect">
                                  <p:stCondLst>
                                    <p:cond delay="0"/>
                                  </p:stCondLst>
                                  <p:iterate type="lt">
                                    <p:tmPct val="10000"/>
                                  </p:iterate>
                                  <p:childTnLst>
                                    <p:set>
                                      <p:cBhvr>
                                        <p:cTn id="17" dur="1" fill="hold">
                                          <p:stCondLst>
                                            <p:cond delay="0"/>
                                          </p:stCondLst>
                                        </p:cTn>
                                        <p:tgtEl>
                                          <p:spTgt spid="4"/>
                                        </p:tgtEl>
                                        <p:attrNameLst>
                                          <p:attrName>style.visibility</p:attrName>
                                        </p:attrNameLst>
                                      </p:cBhvr>
                                      <p:to>
                                        <p:strVal val="visible"/>
                                      </p:to>
                                    </p:set>
                                    <p:animEffect transition="in" filter="fade">
                                      <p:cBhvr>
                                        <p:cTn id="18" dur="1000"/>
                                        <p:tgtEl>
                                          <p:spTgt spid="4"/>
                                        </p:tgtEl>
                                      </p:cBhvr>
                                    </p:animEffect>
                                    <p:anim calcmode="lin" valueType="num">
                                      <p:cBhvr>
                                        <p:cTn id="19" dur="1000" fill="hold"/>
                                        <p:tgtEl>
                                          <p:spTgt spid="4"/>
                                        </p:tgtEl>
                                        <p:attrNameLst>
                                          <p:attrName>ppt_x</p:attrName>
                                        </p:attrNameLst>
                                      </p:cBhvr>
                                      <p:tavLst>
                                        <p:tav tm="0">
                                          <p:val>
                                            <p:strVal val="#ppt_x-.1"/>
                                          </p:val>
                                        </p:tav>
                                        <p:tav tm="100000">
                                          <p:val>
                                            <p:strVal val="#ppt_x"/>
                                          </p:val>
                                        </p:tav>
                                      </p:tavLst>
                                    </p:anim>
                                    <p:anim calcmode="lin" valueType="num">
                                      <p:cBhvr>
                                        <p:cTn id="20"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538066_390308f5fac544a8f97ee9faf3a300b0_large.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5" name="4 Imagen" descr="538066_390308f5fac544a8f97ee9faf3a300b0_large.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6" name="5 Imagen" descr="538066_390308f5fac544a8f97ee9faf3a300b0_large.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7" name="6 CuadroTexto"/>
          <p:cNvSpPr txBox="1"/>
          <p:nvPr/>
        </p:nvSpPr>
        <p:spPr>
          <a:xfrm>
            <a:off x="857224" y="4643450"/>
            <a:ext cx="707236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Este mestizaje no fue solo táctico, sino simbólico: su imperio no era simplemente una expansión militar, sino un puente entre Oriente y Occidente, entre lo griego y lo asiático.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4000">
        <p14:flythrough/>
      </p:transition>
    </mc:Choice>
    <mc:Fallback xmlns="">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par>
                                <p:cTn id="9" presetID="8" presetClass="entr" presetSubtype="16"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diamond(in)">
                                      <p:cBhvr>
                                        <p:cTn id="11" dur="5000"/>
                                        <p:tgtEl>
                                          <p:spTgt spid="4"/>
                                        </p:tgtEl>
                                      </p:cBhvr>
                                    </p:animEffect>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5000" fill="hold"/>
                                        <p:tgtEl>
                                          <p:spTgt spid="5"/>
                                        </p:tgtEl>
                                        <p:attrNameLst>
                                          <p:attrName>ppt_w</p:attrName>
                                        </p:attrNameLst>
                                      </p:cBhvr>
                                      <p:tavLst>
                                        <p:tav tm="0">
                                          <p:val>
                                            <p:strVal val="4/3*#ppt_w"/>
                                          </p:val>
                                        </p:tav>
                                        <p:tav tm="100000">
                                          <p:val>
                                            <p:strVal val="#ppt_w"/>
                                          </p:val>
                                        </p:tav>
                                      </p:tavLst>
                                    </p:anim>
                                    <p:anim calcmode="lin" valueType="num">
                                      <p:cBhvr>
                                        <p:cTn id="15" dur="5000" fill="hold"/>
                                        <p:tgtEl>
                                          <p:spTgt spid="5"/>
                                        </p:tgtEl>
                                        <p:attrNameLst>
                                          <p:attrName>ppt_h</p:attrName>
                                        </p:attrNameLst>
                                      </p:cBhvr>
                                      <p:tavLst>
                                        <p:tav tm="0">
                                          <p:val>
                                            <p:strVal val="4/3*#ppt_h"/>
                                          </p:val>
                                        </p:tav>
                                        <p:tav tm="100000">
                                          <p:val>
                                            <p:strVal val="#ppt_h"/>
                                          </p:val>
                                        </p:tav>
                                      </p:tavLst>
                                    </p:anim>
                                  </p:childTnLst>
                                </p:cTn>
                              </p:par>
                              <p:par>
                                <p:cTn id="16" presetID="8" presetClass="entr" presetSubtype="32"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diamond(out)">
                                      <p:cBhvr>
                                        <p:cTn id="18" dur="5000"/>
                                        <p:tgtEl>
                                          <p:spTgt spid="5"/>
                                        </p:tgtEl>
                                      </p:cBhvr>
                                    </p:animEffect>
                                  </p:childTnLst>
                                </p:cTn>
                              </p:par>
                              <p:par>
                                <p:cTn id="19" presetID="23" presetClass="entr" presetSubtype="288"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5000" fill="hold"/>
                                        <p:tgtEl>
                                          <p:spTgt spid="6"/>
                                        </p:tgtEl>
                                        <p:attrNameLst>
                                          <p:attrName>ppt_w</p:attrName>
                                        </p:attrNameLst>
                                      </p:cBhvr>
                                      <p:tavLst>
                                        <p:tav tm="0">
                                          <p:val>
                                            <p:strVal val="4/3*#ppt_w"/>
                                          </p:val>
                                        </p:tav>
                                        <p:tav tm="100000">
                                          <p:val>
                                            <p:strVal val="#ppt_w"/>
                                          </p:val>
                                        </p:tav>
                                      </p:tavLst>
                                    </p:anim>
                                    <p:anim calcmode="lin" valueType="num">
                                      <p:cBhvr>
                                        <p:cTn id="22" dur="5000" fill="hold"/>
                                        <p:tgtEl>
                                          <p:spTgt spid="6"/>
                                        </p:tgtEl>
                                        <p:attrNameLst>
                                          <p:attrName>ppt_h</p:attrName>
                                        </p:attrNameLst>
                                      </p:cBhvr>
                                      <p:tavLst>
                                        <p:tav tm="0">
                                          <p:val>
                                            <p:strVal val="4/3*#ppt_h"/>
                                          </p:val>
                                        </p:tav>
                                        <p:tav tm="100000">
                                          <p:val>
                                            <p:strVal val="#ppt_h"/>
                                          </p:val>
                                        </p:tav>
                                      </p:tavLst>
                                    </p:anim>
                                  </p:childTnLst>
                                </p:cTn>
                              </p:par>
                              <p:par>
                                <p:cTn id="23" presetID="13" presetClass="entr" presetSubtype="16" fill="hold" nodeType="with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plus(in)">
                                      <p:cBhvr>
                                        <p:cTn id="25" dur="5000"/>
                                        <p:tgtEl>
                                          <p:spTgt spid="6"/>
                                        </p:tgtEl>
                                      </p:cBhvr>
                                    </p:animEffect>
                                  </p:childTnLst>
                                </p:cTn>
                              </p:par>
                            </p:childTnLst>
                          </p:cTn>
                        </p:par>
                        <p:par>
                          <p:cTn id="26" fill="hold">
                            <p:stCondLst>
                              <p:cond delay="5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E:\PPS  EXCLUSIVOS\- Esencia divina\Imágenes\20 - 540732.jpg"/>
          <p:cNvPicPr>
            <a:picLocks noChangeAspect="1" noChangeArrowheads="1"/>
          </p:cNvPicPr>
          <p:nvPr/>
        </p:nvPicPr>
        <p:blipFill>
          <a:blip r:embed="rId3" cstate="print"/>
          <a:stretch>
            <a:fillRect/>
          </a:stretch>
        </p:blipFill>
        <p:spPr bwMode="auto">
          <a:xfrm>
            <a:off x="0" y="-4632"/>
            <a:ext cx="9144000" cy="5718967"/>
          </a:xfrm>
          <a:prstGeom prst="rect">
            <a:avLst/>
          </a:prstGeom>
          <a:noFill/>
          <a:ln w="9525">
            <a:noFill/>
            <a:miter lim="800000"/>
            <a:headEnd/>
            <a:tailEnd/>
          </a:ln>
        </p:spPr>
      </p:pic>
      <p:pic>
        <p:nvPicPr>
          <p:cNvPr id="7171" name="Picture 3" descr="E:\PPS  EXCLUSIVOS\- Esencia divina\Imágenes\788878.jpg"/>
          <p:cNvPicPr>
            <a:picLocks noChangeAspect="1" noChangeArrowheads="1"/>
          </p:cNvPicPr>
          <p:nvPr/>
        </p:nvPicPr>
        <p:blipFill>
          <a:blip r:embed="rId3" cstate="print"/>
          <a:stretch>
            <a:fillRect/>
          </a:stretch>
        </p:blipFill>
        <p:spPr bwMode="auto">
          <a:xfrm>
            <a:off x="-4" y="0"/>
            <a:ext cx="9137657" cy="5715000"/>
          </a:xfrm>
          <a:prstGeom prst="rect">
            <a:avLst/>
          </a:prstGeom>
          <a:noFill/>
          <a:ln w="9525">
            <a:noFill/>
            <a:miter lim="800000"/>
            <a:headEnd/>
            <a:tailEnd/>
          </a:ln>
        </p:spPr>
      </p:pic>
      <p:sp>
        <p:nvSpPr>
          <p:cNvPr id="5" name="4 CuadroTexto"/>
          <p:cNvSpPr txBox="1"/>
          <p:nvPr/>
        </p:nvSpPr>
        <p:spPr>
          <a:xfrm>
            <a:off x="571472" y="4357698"/>
            <a:ext cx="8215370"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Alejandro fue un estratega brillante, pero también un gobernante complejo. Confiaba en sus generales, pero también padecía traiciones y conspiraciones. Por ejemplo, su relación con </a:t>
            </a:r>
            <a:r>
              <a:rPr lang="es-ES" i="1" dirty="0" err="1" smtClean="0">
                <a:effectLst>
                  <a:glow rad="101600">
                    <a:srgbClr val="C00000">
                      <a:alpha val="60000"/>
                    </a:srgbClr>
                  </a:glow>
                  <a:outerShdw blurRad="38100" dist="38100" dir="2700000" algn="tl">
                    <a:srgbClr val="000000">
                      <a:alpha val="43137"/>
                    </a:srgbClr>
                  </a:outerShdw>
                </a:effectLst>
              </a:rPr>
              <a:t>Parmenión</a:t>
            </a:r>
            <a:r>
              <a:rPr lang="es-ES" i="1" dirty="0" smtClean="0">
                <a:effectLst>
                  <a:glow rad="101600">
                    <a:srgbClr val="C00000">
                      <a:alpha val="60000"/>
                    </a:srgbClr>
                  </a:glow>
                  <a:outerShdw blurRad="38100" dist="38100" dir="2700000" algn="tl">
                    <a:srgbClr val="000000">
                      <a:alpha val="43137"/>
                    </a:srgbClr>
                  </a:outerShdw>
                </a:effectLst>
              </a:rPr>
              <a:t>, uno de sus más fieles comandantes, terminó envuelta en desconfianza y violencia.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3000">
        <p14:flythrough dir="out"/>
      </p:transition>
    </mc:Choice>
    <mc:Fallback xmlns="">
      <p:transition spd="slow" advTm="33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0" presetClass="entr" presetSubtype="0" decel="100000" fill="hold" nodeType="withEffect">
                                  <p:stCondLst>
                                    <p:cond delay="0"/>
                                  </p:stCondLst>
                                  <p:childTnLst>
                                    <p:set>
                                      <p:cBhvr>
                                        <p:cTn id="6" dur="1" fill="hold">
                                          <p:stCondLst>
                                            <p:cond delay="0"/>
                                          </p:stCondLst>
                                        </p:cTn>
                                        <p:tgtEl>
                                          <p:spTgt spid="7171"/>
                                        </p:tgtEl>
                                        <p:attrNameLst>
                                          <p:attrName>style.visibility</p:attrName>
                                        </p:attrNameLst>
                                      </p:cBhvr>
                                      <p:to>
                                        <p:strVal val="visible"/>
                                      </p:to>
                                    </p:set>
                                    <p:anim calcmode="lin" valueType="num">
                                      <p:cBhvr>
                                        <p:cTn id="7" dur="5000" fill="hold"/>
                                        <p:tgtEl>
                                          <p:spTgt spid="7171"/>
                                        </p:tgtEl>
                                        <p:attrNameLst>
                                          <p:attrName>ppt_w</p:attrName>
                                        </p:attrNameLst>
                                      </p:cBhvr>
                                      <p:tavLst>
                                        <p:tav tm="0">
                                          <p:val>
                                            <p:strVal val="#ppt_w+.3"/>
                                          </p:val>
                                        </p:tav>
                                        <p:tav tm="100000">
                                          <p:val>
                                            <p:strVal val="#ppt_w"/>
                                          </p:val>
                                        </p:tav>
                                      </p:tavLst>
                                    </p:anim>
                                    <p:anim calcmode="lin" valueType="num">
                                      <p:cBhvr>
                                        <p:cTn id="8" dur="5000" fill="hold"/>
                                        <p:tgtEl>
                                          <p:spTgt spid="7171"/>
                                        </p:tgtEl>
                                        <p:attrNameLst>
                                          <p:attrName>ppt_h</p:attrName>
                                        </p:attrNameLst>
                                      </p:cBhvr>
                                      <p:tavLst>
                                        <p:tav tm="0">
                                          <p:val>
                                            <p:strVal val="#ppt_h"/>
                                          </p:val>
                                        </p:tav>
                                        <p:tav tm="100000">
                                          <p:val>
                                            <p:strVal val="#ppt_h"/>
                                          </p:val>
                                        </p:tav>
                                      </p:tavLst>
                                    </p:anim>
                                    <p:animEffect transition="in" filter="fade">
                                      <p:cBhvr>
                                        <p:cTn id="9" dur="5000"/>
                                        <p:tgtEl>
                                          <p:spTgt spid="7171"/>
                                        </p:tgtEl>
                                      </p:cBhvr>
                                    </p:animEffect>
                                  </p:childTnLst>
                                </p:cTn>
                              </p:par>
                              <p:par>
                                <p:cTn id="10" presetID="23" presetClass="entr" presetSubtype="288" fill="hold" nodeType="with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p:cTn id="12" dur="5000" fill="hold"/>
                                        <p:tgtEl>
                                          <p:spTgt spid="4"/>
                                        </p:tgtEl>
                                        <p:attrNameLst>
                                          <p:attrName>ppt_w</p:attrName>
                                        </p:attrNameLst>
                                      </p:cBhvr>
                                      <p:tavLst>
                                        <p:tav tm="0">
                                          <p:val>
                                            <p:strVal val="4/3*#ppt_w"/>
                                          </p:val>
                                        </p:tav>
                                        <p:tav tm="100000">
                                          <p:val>
                                            <p:strVal val="#ppt_w"/>
                                          </p:val>
                                        </p:tav>
                                      </p:tavLst>
                                    </p:anim>
                                    <p:anim calcmode="lin" valueType="num">
                                      <p:cBhvr>
                                        <p:cTn id="13" dur="5000" fill="hold"/>
                                        <p:tgtEl>
                                          <p:spTgt spid="4"/>
                                        </p:tgtEl>
                                        <p:attrNameLst>
                                          <p:attrName>ppt_h</p:attrName>
                                        </p:attrNameLst>
                                      </p:cBhvr>
                                      <p:tavLst>
                                        <p:tav tm="0">
                                          <p:val>
                                            <p:strVal val="4/3*#ppt_h"/>
                                          </p:val>
                                        </p:tav>
                                        <p:tav tm="100000">
                                          <p:val>
                                            <p:strVal val="#ppt_h"/>
                                          </p:val>
                                        </p:tav>
                                      </p:tavLst>
                                    </p:anim>
                                  </p:childTnLst>
                                </p:cTn>
                              </p:par>
                            </p:childTnLst>
                          </p:cTn>
                        </p:par>
                        <p:par>
                          <p:cTn id="14" fill="hold">
                            <p:stCondLst>
                              <p:cond delay="5000"/>
                            </p:stCondLst>
                            <p:childTnLst>
                              <p:par>
                                <p:cTn id="15" presetID="40" presetClass="entr" presetSubtype="0" fill="hold" grpId="0" nodeType="afterEffect">
                                  <p:stCondLst>
                                    <p:cond delay="0"/>
                                  </p:stCondLst>
                                  <p:iterate type="lt">
                                    <p:tmPct val="10000"/>
                                  </p:iterate>
                                  <p:childTnLst>
                                    <p:set>
                                      <p:cBhvr>
                                        <p:cTn id="16" dur="1" fill="hold">
                                          <p:stCondLst>
                                            <p:cond delay="0"/>
                                          </p:stCondLst>
                                        </p:cTn>
                                        <p:tgtEl>
                                          <p:spTgt spid="5"/>
                                        </p:tgtEl>
                                        <p:attrNameLst>
                                          <p:attrName>style.visibility</p:attrName>
                                        </p:attrNameLst>
                                      </p:cBhvr>
                                      <p:to>
                                        <p:strVal val="visible"/>
                                      </p:to>
                                    </p:set>
                                    <p:animEffect transition="in" filter="fade">
                                      <p:cBhvr>
                                        <p:cTn id="17" dur="1000"/>
                                        <p:tgtEl>
                                          <p:spTgt spid="5"/>
                                        </p:tgtEl>
                                      </p:cBhvr>
                                    </p:animEffect>
                                    <p:anim calcmode="lin" valueType="num">
                                      <p:cBhvr>
                                        <p:cTn id="18" dur="1000" fill="hold"/>
                                        <p:tgtEl>
                                          <p:spTgt spid="5"/>
                                        </p:tgtEl>
                                        <p:attrNameLst>
                                          <p:attrName>ppt_x</p:attrName>
                                        </p:attrNameLst>
                                      </p:cBhvr>
                                      <p:tavLst>
                                        <p:tav tm="0">
                                          <p:val>
                                            <p:strVal val="#ppt_x-.1"/>
                                          </p:val>
                                        </p:tav>
                                        <p:tav tm="100000">
                                          <p:val>
                                            <p:strVal val="#ppt_x"/>
                                          </p:val>
                                        </p:tav>
                                      </p:tavLst>
                                    </p:anim>
                                    <p:anim calcmode="lin" valueType="num">
                                      <p:cBhvr>
                                        <p:cTn id="19"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6" name="Picture 6" descr="E:\PPS  EXCLUSIVOS\- Esencia divina\Imágenes\17 - 341882.jpg"/>
          <p:cNvPicPr>
            <a:picLocks noChangeAspect="1" noChangeArrowheads="1"/>
          </p:cNvPicPr>
          <p:nvPr/>
        </p:nvPicPr>
        <p:blipFill>
          <a:blip r:embed="rId3" cstate="print"/>
          <a:stretch>
            <a:fillRect/>
          </a:stretch>
        </p:blipFill>
        <p:spPr bwMode="auto">
          <a:xfrm>
            <a:off x="0" y="0"/>
            <a:ext cx="9144000" cy="5715000"/>
          </a:xfrm>
          <a:prstGeom prst="rect">
            <a:avLst/>
          </a:prstGeom>
          <a:solidFill>
            <a:schemeClr val="bg1"/>
          </a:solidFill>
          <a:ln w="9525">
            <a:noFill/>
            <a:miter lim="800000"/>
            <a:headEnd/>
            <a:tailEnd/>
          </a:ln>
        </p:spPr>
      </p:pic>
      <p:sp>
        <p:nvSpPr>
          <p:cNvPr id="3" name="2 Triángulo rectángulo"/>
          <p:cNvSpPr/>
          <p:nvPr/>
        </p:nvSpPr>
        <p:spPr>
          <a:xfrm flipV="1">
            <a:off x="1" y="0"/>
            <a:ext cx="2500313" cy="5715000"/>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4" name="3 Triángulo rectángulo"/>
          <p:cNvSpPr/>
          <p:nvPr/>
        </p:nvSpPr>
        <p:spPr>
          <a:xfrm rot="10800000" flipV="1">
            <a:off x="0" y="0"/>
            <a:ext cx="2357438" cy="5715000"/>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5" name="4 Triángulo rectángulo"/>
          <p:cNvSpPr/>
          <p:nvPr/>
        </p:nvSpPr>
        <p:spPr>
          <a:xfrm rot="10800000" flipV="1">
            <a:off x="6715126" y="0"/>
            <a:ext cx="2428875" cy="5715000"/>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6" name="5 Triángulo rectángulo"/>
          <p:cNvSpPr/>
          <p:nvPr/>
        </p:nvSpPr>
        <p:spPr>
          <a:xfrm flipV="1">
            <a:off x="6858000" y="0"/>
            <a:ext cx="2286000" cy="5715000"/>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7" name="6 Triángulo rectángulo"/>
          <p:cNvSpPr/>
          <p:nvPr/>
        </p:nvSpPr>
        <p:spPr>
          <a:xfrm rot="10800000">
            <a:off x="4427984" y="0"/>
            <a:ext cx="2501454" cy="5715000"/>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8" name="7 Triángulo rectángulo"/>
          <p:cNvSpPr/>
          <p:nvPr/>
        </p:nvSpPr>
        <p:spPr>
          <a:xfrm>
            <a:off x="4572000" y="0"/>
            <a:ext cx="2357438" cy="5715000"/>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9" name="8 Triángulo rectángulo"/>
          <p:cNvSpPr/>
          <p:nvPr/>
        </p:nvSpPr>
        <p:spPr>
          <a:xfrm rot="10800000">
            <a:off x="2286000" y="0"/>
            <a:ext cx="2286000" cy="5715000"/>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10" name="9 Triángulo rectángulo"/>
          <p:cNvSpPr/>
          <p:nvPr/>
        </p:nvSpPr>
        <p:spPr>
          <a:xfrm>
            <a:off x="2357438" y="0"/>
            <a:ext cx="2214562" cy="5715000"/>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11" name="10 CuadroTexto"/>
          <p:cNvSpPr txBox="1"/>
          <p:nvPr/>
        </p:nvSpPr>
        <p:spPr>
          <a:xfrm>
            <a:off x="571472" y="4643450"/>
            <a:ext cx="778674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Además, su visión de unificar su imperio no siempre fue cómoda para sus hombres: muchos macedonios no aceptaron con agrado que adoptara costumbres persas o que promoviera a oficiales no macedonios.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26000">
        <p14:prism isContent="1" isInverted="1"/>
      </p:transition>
    </mc:Choice>
    <mc:Fallback xmlns="">
      <p:transition spd="slow" advTm="2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xit" presetSubtype="5" fill="hold" grpId="0" nodeType="withEffect">
                                  <p:stCondLst>
                                    <p:cond delay="0"/>
                                  </p:stCondLst>
                                  <p:childTnLst>
                                    <p:animEffect transition="out" filter="blinds(vertical)">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3" presetClass="exit" presetSubtype="10" fill="hold" grpId="0" nodeType="withEffect">
                                  <p:stCondLst>
                                    <p:cond delay="0"/>
                                  </p:stCondLst>
                                  <p:childTnLst>
                                    <p:animEffect transition="out" filter="blinds(horizontal)">
                                      <p:cBhvr>
                                        <p:cTn id="9" dur="5000"/>
                                        <p:tgtEl>
                                          <p:spTgt spid="6"/>
                                        </p:tgtEl>
                                      </p:cBhvr>
                                    </p:animEffect>
                                    <p:set>
                                      <p:cBhvr>
                                        <p:cTn id="10" dur="1" fill="hold">
                                          <p:stCondLst>
                                            <p:cond delay="4999"/>
                                          </p:stCondLst>
                                        </p:cTn>
                                        <p:tgtEl>
                                          <p:spTgt spid="6"/>
                                        </p:tgtEl>
                                        <p:attrNameLst>
                                          <p:attrName>style.visibility</p:attrName>
                                        </p:attrNameLst>
                                      </p:cBhvr>
                                      <p:to>
                                        <p:strVal val="hidden"/>
                                      </p:to>
                                    </p:set>
                                  </p:childTnLst>
                                </p:cTn>
                              </p:par>
                              <p:par>
                                <p:cTn id="11" presetID="3" presetClass="exit" presetSubtype="10" fill="hold" grpId="0" nodeType="withEffect">
                                  <p:stCondLst>
                                    <p:cond delay="0"/>
                                  </p:stCondLst>
                                  <p:childTnLst>
                                    <p:animEffect transition="out" filter="blinds(horizontal)">
                                      <p:cBhvr>
                                        <p:cTn id="12" dur="5000"/>
                                        <p:tgtEl>
                                          <p:spTgt spid="4"/>
                                        </p:tgtEl>
                                      </p:cBhvr>
                                    </p:animEffect>
                                    <p:set>
                                      <p:cBhvr>
                                        <p:cTn id="13" dur="1" fill="hold">
                                          <p:stCondLst>
                                            <p:cond delay="4999"/>
                                          </p:stCondLst>
                                        </p:cTn>
                                        <p:tgtEl>
                                          <p:spTgt spid="4"/>
                                        </p:tgtEl>
                                        <p:attrNameLst>
                                          <p:attrName>style.visibility</p:attrName>
                                        </p:attrNameLst>
                                      </p:cBhvr>
                                      <p:to>
                                        <p:strVal val="hidden"/>
                                      </p:to>
                                    </p:set>
                                  </p:childTnLst>
                                </p:cTn>
                              </p:par>
                              <p:par>
                                <p:cTn id="14" presetID="3" presetClass="exit" presetSubtype="5" fill="hold" grpId="0" nodeType="withEffect">
                                  <p:stCondLst>
                                    <p:cond delay="0"/>
                                  </p:stCondLst>
                                  <p:childTnLst>
                                    <p:animEffect transition="out" filter="blinds(vertical)">
                                      <p:cBhvr>
                                        <p:cTn id="15" dur="5000"/>
                                        <p:tgtEl>
                                          <p:spTgt spid="3"/>
                                        </p:tgtEl>
                                      </p:cBhvr>
                                    </p:animEffect>
                                    <p:set>
                                      <p:cBhvr>
                                        <p:cTn id="16" dur="1" fill="hold">
                                          <p:stCondLst>
                                            <p:cond delay="4999"/>
                                          </p:stCondLst>
                                        </p:cTn>
                                        <p:tgtEl>
                                          <p:spTgt spid="3"/>
                                        </p:tgtEl>
                                        <p:attrNameLst>
                                          <p:attrName>style.visibility</p:attrName>
                                        </p:attrNameLst>
                                      </p:cBhvr>
                                      <p:to>
                                        <p:strVal val="hidden"/>
                                      </p:to>
                                    </p:set>
                                  </p:childTnLst>
                                </p:cTn>
                              </p:par>
                              <p:par>
                                <p:cTn id="17" presetID="3" presetClass="exit" presetSubtype="10" fill="hold" grpId="0" nodeType="withEffect">
                                  <p:stCondLst>
                                    <p:cond delay="0"/>
                                  </p:stCondLst>
                                  <p:childTnLst>
                                    <p:animEffect transition="out" filter="blinds(horizontal)">
                                      <p:cBhvr>
                                        <p:cTn id="18" dur="5000"/>
                                        <p:tgtEl>
                                          <p:spTgt spid="7"/>
                                        </p:tgtEl>
                                      </p:cBhvr>
                                    </p:animEffect>
                                    <p:set>
                                      <p:cBhvr>
                                        <p:cTn id="19" dur="1" fill="hold">
                                          <p:stCondLst>
                                            <p:cond delay="4999"/>
                                          </p:stCondLst>
                                        </p:cTn>
                                        <p:tgtEl>
                                          <p:spTgt spid="7"/>
                                        </p:tgtEl>
                                        <p:attrNameLst>
                                          <p:attrName>style.visibility</p:attrName>
                                        </p:attrNameLst>
                                      </p:cBhvr>
                                      <p:to>
                                        <p:strVal val="hidden"/>
                                      </p:to>
                                    </p:set>
                                  </p:childTnLst>
                                </p:cTn>
                              </p:par>
                              <p:par>
                                <p:cTn id="20" presetID="3" presetClass="exit" presetSubtype="5" fill="hold" grpId="0" nodeType="withEffect">
                                  <p:stCondLst>
                                    <p:cond delay="0"/>
                                  </p:stCondLst>
                                  <p:childTnLst>
                                    <p:animEffect transition="out" filter="blinds(vertical)">
                                      <p:cBhvr>
                                        <p:cTn id="21" dur="5000"/>
                                        <p:tgtEl>
                                          <p:spTgt spid="8"/>
                                        </p:tgtEl>
                                      </p:cBhvr>
                                    </p:animEffect>
                                    <p:set>
                                      <p:cBhvr>
                                        <p:cTn id="22" dur="1" fill="hold">
                                          <p:stCondLst>
                                            <p:cond delay="4999"/>
                                          </p:stCondLst>
                                        </p:cTn>
                                        <p:tgtEl>
                                          <p:spTgt spid="8"/>
                                        </p:tgtEl>
                                        <p:attrNameLst>
                                          <p:attrName>style.visibility</p:attrName>
                                        </p:attrNameLst>
                                      </p:cBhvr>
                                      <p:to>
                                        <p:strVal val="hidden"/>
                                      </p:to>
                                    </p:set>
                                  </p:childTnLst>
                                </p:cTn>
                              </p:par>
                              <p:par>
                                <p:cTn id="23" presetID="3" presetClass="exit" presetSubtype="5" fill="hold" grpId="0" nodeType="withEffect">
                                  <p:stCondLst>
                                    <p:cond delay="0"/>
                                  </p:stCondLst>
                                  <p:childTnLst>
                                    <p:animEffect transition="out" filter="blinds(vertical)">
                                      <p:cBhvr>
                                        <p:cTn id="24" dur="5000"/>
                                        <p:tgtEl>
                                          <p:spTgt spid="9"/>
                                        </p:tgtEl>
                                      </p:cBhvr>
                                    </p:animEffect>
                                    <p:set>
                                      <p:cBhvr>
                                        <p:cTn id="25" dur="1" fill="hold">
                                          <p:stCondLst>
                                            <p:cond delay="4999"/>
                                          </p:stCondLst>
                                        </p:cTn>
                                        <p:tgtEl>
                                          <p:spTgt spid="9"/>
                                        </p:tgtEl>
                                        <p:attrNameLst>
                                          <p:attrName>style.visibility</p:attrName>
                                        </p:attrNameLst>
                                      </p:cBhvr>
                                      <p:to>
                                        <p:strVal val="hidden"/>
                                      </p:to>
                                    </p:set>
                                  </p:childTnLst>
                                </p:cTn>
                              </p:par>
                              <p:par>
                                <p:cTn id="26" presetID="3" presetClass="exit" presetSubtype="10" fill="hold" grpId="0" nodeType="withEffect">
                                  <p:stCondLst>
                                    <p:cond delay="0"/>
                                  </p:stCondLst>
                                  <p:childTnLst>
                                    <p:animEffect transition="out" filter="blinds(horizontal)">
                                      <p:cBhvr>
                                        <p:cTn id="27" dur="5000"/>
                                        <p:tgtEl>
                                          <p:spTgt spid="10"/>
                                        </p:tgtEl>
                                      </p:cBhvr>
                                    </p:animEffect>
                                    <p:set>
                                      <p:cBhvr>
                                        <p:cTn id="28" dur="1" fill="hold">
                                          <p:stCondLst>
                                            <p:cond delay="4999"/>
                                          </p:stCondLst>
                                        </p:cTn>
                                        <p:tgtEl>
                                          <p:spTgt spid="10"/>
                                        </p:tgtEl>
                                        <p:attrNameLst>
                                          <p:attrName>style.visibility</p:attrName>
                                        </p:attrNameLst>
                                      </p:cBhvr>
                                      <p:to>
                                        <p:strVal val="hidden"/>
                                      </p:to>
                                    </p:set>
                                  </p:childTnLst>
                                </p:cTn>
                              </p:par>
                              <p:par>
                                <p:cTn id="29" presetID="16" presetClass="entr" presetSubtype="42" fill="hold" nodeType="withEffect">
                                  <p:stCondLst>
                                    <p:cond delay="0"/>
                                  </p:stCondLst>
                                  <p:childTnLst>
                                    <p:set>
                                      <p:cBhvr>
                                        <p:cTn id="30" dur="1" fill="hold">
                                          <p:stCondLst>
                                            <p:cond delay="0"/>
                                          </p:stCondLst>
                                        </p:cTn>
                                        <p:tgtEl>
                                          <p:spTgt spid="5126"/>
                                        </p:tgtEl>
                                        <p:attrNameLst>
                                          <p:attrName>style.visibility</p:attrName>
                                        </p:attrNameLst>
                                      </p:cBhvr>
                                      <p:to>
                                        <p:strVal val="visible"/>
                                      </p:to>
                                    </p:set>
                                    <p:animEffect transition="in" filter="barn(outHorizontal)">
                                      <p:cBhvr>
                                        <p:cTn id="31" dur="5000"/>
                                        <p:tgtEl>
                                          <p:spTgt spid="5126"/>
                                        </p:tgtEl>
                                      </p:cBhvr>
                                    </p:animEffect>
                                  </p:childTnLst>
                                </p:cTn>
                              </p:par>
                              <p:par>
                                <p:cTn id="32" presetID="23" presetClass="entr" presetSubtype="288" fill="hold" nodeType="withEffect">
                                  <p:stCondLst>
                                    <p:cond delay="0"/>
                                  </p:stCondLst>
                                  <p:childTnLst>
                                    <p:set>
                                      <p:cBhvr>
                                        <p:cTn id="33" dur="1" fill="hold">
                                          <p:stCondLst>
                                            <p:cond delay="0"/>
                                          </p:stCondLst>
                                        </p:cTn>
                                        <p:tgtEl>
                                          <p:spTgt spid="5126"/>
                                        </p:tgtEl>
                                        <p:attrNameLst>
                                          <p:attrName>style.visibility</p:attrName>
                                        </p:attrNameLst>
                                      </p:cBhvr>
                                      <p:to>
                                        <p:strVal val="visible"/>
                                      </p:to>
                                    </p:set>
                                    <p:anim calcmode="lin" valueType="num">
                                      <p:cBhvr>
                                        <p:cTn id="34" dur="5000" fill="hold"/>
                                        <p:tgtEl>
                                          <p:spTgt spid="5126"/>
                                        </p:tgtEl>
                                        <p:attrNameLst>
                                          <p:attrName>ppt_w</p:attrName>
                                        </p:attrNameLst>
                                      </p:cBhvr>
                                      <p:tavLst>
                                        <p:tav tm="0">
                                          <p:val>
                                            <p:strVal val="4/3*#ppt_w"/>
                                          </p:val>
                                        </p:tav>
                                        <p:tav tm="100000">
                                          <p:val>
                                            <p:strVal val="#ppt_w"/>
                                          </p:val>
                                        </p:tav>
                                      </p:tavLst>
                                    </p:anim>
                                    <p:anim calcmode="lin" valueType="num">
                                      <p:cBhvr>
                                        <p:cTn id="35" dur="5000" fill="hold"/>
                                        <p:tgtEl>
                                          <p:spTgt spid="5126"/>
                                        </p:tgtEl>
                                        <p:attrNameLst>
                                          <p:attrName>ppt_h</p:attrName>
                                        </p:attrNameLst>
                                      </p:cBhvr>
                                      <p:tavLst>
                                        <p:tav tm="0">
                                          <p:val>
                                            <p:strVal val="4/3*#ppt_h"/>
                                          </p:val>
                                        </p:tav>
                                        <p:tav tm="100000">
                                          <p:val>
                                            <p:strVal val="#ppt_h"/>
                                          </p:val>
                                        </p:tav>
                                      </p:tavLst>
                                    </p:anim>
                                  </p:childTnLst>
                                </p:cTn>
                              </p:par>
                            </p:childTnLst>
                          </p:cTn>
                        </p:par>
                        <p:par>
                          <p:cTn id="36" fill="hold">
                            <p:stCondLst>
                              <p:cond delay="5000"/>
                            </p:stCondLst>
                            <p:childTnLst>
                              <p:par>
                                <p:cTn id="37" presetID="40" presetClass="entr" presetSubtype="0" fill="hold" grpId="0" nodeType="afterEffect">
                                  <p:stCondLst>
                                    <p:cond delay="0"/>
                                  </p:stCondLst>
                                  <p:iterate type="lt">
                                    <p:tmPct val="10000"/>
                                  </p:iterate>
                                  <p:childTnLst>
                                    <p:set>
                                      <p:cBhvr>
                                        <p:cTn id="38" dur="1" fill="hold">
                                          <p:stCondLst>
                                            <p:cond delay="0"/>
                                          </p:stCondLst>
                                        </p:cTn>
                                        <p:tgtEl>
                                          <p:spTgt spid="11"/>
                                        </p:tgtEl>
                                        <p:attrNameLst>
                                          <p:attrName>style.visibility</p:attrName>
                                        </p:attrNameLst>
                                      </p:cBhvr>
                                      <p:to>
                                        <p:strVal val="visible"/>
                                      </p:to>
                                    </p:set>
                                    <p:animEffect transition="in" filter="fade">
                                      <p:cBhvr>
                                        <p:cTn id="39" dur="1000"/>
                                        <p:tgtEl>
                                          <p:spTgt spid="11"/>
                                        </p:tgtEl>
                                      </p:cBhvr>
                                    </p:animEffect>
                                    <p:anim calcmode="lin" valueType="num">
                                      <p:cBhvr>
                                        <p:cTn id="40" dur="1000" fill="hold"/>
                                        <p:tgtEl>
                                          <p:spTgt spid="11"/>
                                        </p:tgtEl>
                                        <p:attrNameLst>
                                          <p:attrName>ppt_x</p:attrName>
                                        </p:attrNameLst>
                                      </p:cBhvr>
                                      <p:tavLst>
                                        <p:tav tm="0">
                                          <p:val>
                                            <p:strVal val="#ppt_x-.1"/>
                                          </p:val>
                                        </p:tav>
                                        <p:tav tm="100000">
                                          <p:val>
                                            <p:strVal val="#ppt_x"/>
                                          </p:val>
                                        </p:tav>
                                      </p:tavLst>
                                    </p:anim>
                                    <p:anim calcmode="lin" valueType="num">
                                      <p:cBhvr>
                                        <p:cTn id="41" dur="10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P spid="7" grpId="0" animBg="1"/>
      <p:bldP spid="8" grpId="0" animBg="1"/>
      <p:bldP spid="9" grpId="0" animBg="1"/>
      <p:bldP spid="10" grpId="0" animBg="1"/>
      <p:bldP spid="11"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526810.jpg"/>
          <p:cNvPicPr>
            <a:picLocks noChangeAspect="1"/>
          </p:cNvPicPr>
          <p:nvPr/>
        </p:nvPicPr>
        <p:blipFill>
          <a:blip r:embed="rId2" cstate="print"/>
          <a:stretch>
            <a:fillRect/>
          </a:stretch>
        </p:blipFill>
        <p:spPr bwMode="auto">
          <a:xfrm>
            <a:off x="0" y="0"/>
            <a:ext cx="9144000" cy="6143648"/>
          </a:xfrm>
          <a:prstGeom prst="rect">
            <a:avLst/>
          </a:prstGeom>
          <a:noFill/>
          <a:ln w="9525">
            <a:noFill/>
            <a:miter lim="800000"/>
            <a:headEnd/>
            <a:tailEnd/>
          </a:ln>
        </p:spPr>
      </p:pic>
      <p:pic>
        <p:nvPicPr>
          <p:cNvPr id="5" name="4 Imagen" descr="526810.jpg"/>
          <p:cNvPicPr>
            <a:picLocks noChangeAspect="1"/>
          </p:cNvPicPr>
          <p:nvPr/>
        </p:nvPicPr>
        <p:blipFill>
          <a:blip r:embed="rId2" cstate="print"/>
          <a:stretch>
            <a:fillRect/>
          </a:stretch>
        </p:blipFill>
        <p:spPr bwMode="auto">
          <a:xfrm>
            <a:off x="0" y="0"/>
            <a:ext cx="9144000" cy="6143648"/>
          </a:xfrm>
          <a:prstGeom prst="rect">
            <a:avLst/>
          </a:prstGeom>
          <a:noFill/>
          <a:ln w="9525">
            <a:noFill/>
            <a:miter lim="800000"/>
            <a:headEnd/>
            <a:tailEnd/>
          </a:ln>
        </p:spPr>
      </p:pic>
      <p:pic>
        <p:nvPicPr>
          <p:cNvPr id="6" name="5 Imagen" descr="526810.jpg"/>
          <p:cNvPicPr>
            <a:picLocks noChangeAspect="1"/>
          </p:cNvPicPr>
          <p:nvPr/>
        </p:nvPicPr>
        <p:blipFill>
          <a:blip r:embed="rId2" cstate="print"/>
          <a:stretch>
            <a:fillRect/>
          </a:stretch>
        </p:blipFill>
        <p:spPr bwMode="auto">
          <a:xfrm>
            <a:off x="0" y="0"/>
            <a:ext cx="9144000" cy="6143648"/>
          </a:xfrm>
          <a:prstGeom prst="rect">
            <a:avLst/>
          </a:prstGeom>
          <a:noFill/>
          <a:ln w="9525">
            <a:noFill/>
            <a:miter lim="800000"/>
            <a:headEnd/>
            <a:tailEnd/>
          </a:ln>
        </p:spPr>
      </p:pic>
      <p:sp>
        <p:nvSpPr>
          <p:cNvPr id="7" name="6 CuadroTexto"/>
          <p:cNvSpPr txBox="1"/>
          <p:nvPr/>
        </p:nvSpPr>
        <p:spPr>
          <a:xfrm>
            <a:off x="571472" y="4857764"/>
            <a:ext cx="8143932"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Su ambición personal, su deseo de grandeza, lo empujaron a cruzar fronteras geográficas y políticas que pocos en su tiempo podían siquiera imaginar.</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22000">
        <p14:prism dir="r" isContent="1" isInverted="1"/>
      </p:transition>
    </mc:Choice>
    <mc:Fallback xmlns="">
      <p:transition spd="slow" advTm="2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par>
                                <p:cTn id="9" presetID="5" presetClass="entr" presetSubtype="5"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checkerboard(down)">
                                      <p:cBhvr>
                                        <p:cTn id="11" dur="5000"/>
                                        <p:tgtEl>
                                          <p:spTgt spid="4"/>
                                        </p:tgtEl>
                                      </p:cBhvr>
                                    </p:animEffect>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5000" fill="hold"/>
                                        <p:tgtEl>
                                          <p:spTgt spid="5"/>
                                        </p:tgtEl>
                                        <p:attrNameLst>
                                          <p:attrName>ppt_w</p:attrName>
                                        </p:attrNameLst>
                                      </p:cBhvr>
                                      <p:tavLst>
                                        <p:tav tm="0">
                                          <p:val>
                                            <p:strVal val="4/3*#ppt_w"/>
                                          </p:val>
                                        </p:tav>
                                        <p:tav tm="100000">
                                          <p:val>
                                            <p:strVal val="#ppt_w"/>
                                          </p:val>
                                        </p:tav>
                                      </p:tavLst>
                                    </p:anim>
                                    <p:anim calcmode="lin" valueType="num">
                                      <p:cBhvr>
                                        <p:cTn id="15" dur="5000" fill="hold"/>
                                        <p:tgtEl>
                                          <p:spTgt spid="5"/>
                                        </p:tgtEl>
                                        <p:attrNameLst>
                                          <p:attrName>ppt_h</p:attrName>
                                        </p:attrNameLst>
                                      </p:cBhvr>
                                      <p:tavLst>
                                        <p:tav tm="0">
                                          <p:val>
                                            <p:strVal val="4/3*#ppt_h"/>
                                          </p:val>
                                        </p:tav>
                                        <p:tav tm="100000">
                                          <p:val>
                                            <p:strVal val="#ppt_h"/>
                                          </p:val>
                                        </p:tav>
                                      </p:tavLst>
                                    </p:anim>
                                  </p:childTnLst>
                                </p:cTn>
                              </p:par>
                              <p:par>
                                <p:cTn id="16" presetID="5" presetClass="entr" presetSubtype="1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checkerboard(across)">
                                      <p:cBhvr>
                                        <p:cTn id="18" dur="5000"/>
                                        <p:tgtEl>
                                          <p:spTgt spid="5"/>
                                        </p:tgtEl>
                                      </p:cBhvr>
                                    </p:animEffect>
                                  </p:childTnLst>
                                </p:cTn>
                              </p:par>
                              <p:par>
                                <p:cTn id="19" presetID="23" presetClass="entr" presetSubtype="288"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5000" fill="hold"/>
                                        <p:tgtEl>
                                          <p:spTgt spid="6"/>
                                        </p:tgtEl>
                                        <p:attrNameLst>
                                          <p:attrName>ppt_w</p:attrName>
                                        </p:attrNameLst>
                                      </p:cBhvr>
                                      <p:tavLst>
                                        <p:tav tm="0">
                                          <p:val>
                                            <p:strVal val="4/3*#ppt_w"/>
                                          </p:val>
                                        </p:tav>
                                        <p:tav tm="100000">
                                          <p:val>
                                            <p:strVal val="#ppt_w"/>
                                          </p:val>
                                        </p:tav>
                                      </p:tavLst>
                                    </p:anim>
                                    <p:anim calcmode="lin" valueType="num">
                                      <p:cBhvr>
                                        <p:cTn id="22" dur="5000" fill="hold"/>
                                        <p:tgtEl>
                                          <p:spTgt spid="6"/>
                                        </p:tgtEl>
                                        <p:attrNameLst>
                                          <p:attrName>ppt_h</p:attrName>
                                        </p:attrNameLst>
                                      </p:cBhvr>
                                      <p:tavLst>
                                        <p:tav tm="0">
                                          <p:val>
                                            <p:strVal val="4/3*#ppt_h"/>
                                          </p:val>
                                        </p:tav>
                                        <p:tav tm="100000">
                                          <p:val>
                                            <p:strVal val="#ppt_h"/>
                                          </p:val>
                                        </p:tav>
                                      </p:tavLst>
                                    </p:anim>
                                  </p:childTnLst>
                                </p:cTn>
                              </p:par>
                              <p:par>
                                <p:cTn id="23" presetID="4" presetClass="entr" presetSubtype="32" fill="hold" nodeType="with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box(out)">
                                      <p:cBhvr>
                                        <p:cTn id="25" dur="5000"/>
                                        <p:tgtEl>
                                          <p:spTgt spid="6"/>
                                        </p:tgtEl>
                                      </p:cBhvr>
                                    </p:animEffect>
                                  </p:childTnLst>
                                </p:cTn>
                              </p:par>
                            </p:childTnLst>
                          </p:cTn>
                        </p:par>
                        <p:par>
                          <p:cTn id="26" fill="hold">
                            <p:stCondLst>
                              <p:cond delay="5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3 Imagen" descr="5.jpg"/>
          <p:cNvPicPr>
            <a:picLocks noChangeAspect="1"/>
          </p:cNvPicPr>
          <p:nvPr/>
        </p:nvPicPr>
        <p:blipFill>
          <a:blip r:embed="rId3" cstate="print"/>
          <a:stretch>
            <a:fillRect/>
          </a:stretch>
        </p:blipFill>
        <p:spPr bwMode="auto">
          <a:xfrm>
            <a:off x="0" y="0"/>
            <a:ext cx="9144000" cy="4330930"/>
          </a:xfrm>
          <a:prstGeom prst="rect">
            <a:avLst/>
          </a:prstGeom>
          <a:noFill/>
          <a:ln w="9525">
            <a:noFill/>
            <a:miter lim="800000"/>
            <a:headEnd/>
            <a:tailEnd/>
          </a:ln>
        </p:spPr>
      </p:pic>
      <p:pic>
        <p:nvPicPr>
          <p:cNvPr id="5" name="4 Imagen" descr="5.jpg"/>
          <p:cNvPicPr>
            <a:picLocks noChangeAspect="1"/>
          </p:cNvPicPr>
          <p:nvPr/>
        </p:nvPicPr>
        <p:blipFill>
          <a:blip r:embed="rId3" cstate="print"/>
          <a:stretch>
            <a:fillRect/>
          </a:stretch>
        </p:blipFill>
        <p:spPr bwMode="auto">
          <a:xfrm>
            <a:off x="0" y="0"/>
            <a:ext cx="9144000" cy="4330930"/>
          </a:xfrm>
          <a:prstGeom prst="rect">
            <a:avLst/>
          </a:prstGeom>
          <a:solidFill>
            <a:schemeClr val="bg1"/>
          </a:solidFill>
          <a:ln w="9525">
            <a:noFill/>
            <a:miter lim="800000"/>
            <a:headEnd/>
            <a:tailEnd/>
          </a:ln>
        </p:spPr>
      </p:pic>
      <p:sp>
        <p:nvSpPr>
          <p:cNvPr id="6" name="5 CuadroTexto"/>
          <p:cNvSpPr txBox="1"/>
          <p:nvPr/>
        </p:nvSpPr>
        <p:spPr>
          <a:xfrm>
            <a:off x="214282" y="4357698"/>
            <a:ext cx="864399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Cuando la caballería de </a:t>
            </a:r>
            <a:r>
              <a:rPr lang="es-ES" i="1" dirty="0" err="1" smtClean="0">
                <a:effectLst>
                  <a:glow rad="101600">
                    <a:srgbClr val="C00000">
                      <a:alpha val="60000"/>
                    </a:srgbClr>
                  </a:glow>
                  <a:outerShdw blurRad="38100" dist="38100" dir="2700000" algn="tl">
                    <a:srgbClr val="000000">
                      <a:alpha val="43137"/>
                    </a:srgbClr>
                  </a:outerShdw>
                </a:effectLst>
              </a:rPr>
              <a:t>Aretas</a:t>
            </a:r>
            <a:r>
              <a:rPr lang="es-ES" i="1" dirty="0" smtClean="0">
                <a:effectLst>
                  <a:glow rad="101600">
                    <a:srgbClr val="C00000">
                      <a:alpha val="60000"/>
                    </a:srgbClr>
                  </a:glow>
                  <a:outerShdw blurRad="38100" dist="38100" dir="2700000" algn="tl">
                    <a:srgbClr val="000000">
                      <a:alpha val="43137"/>
                    </a:srgbClr>
                  </a:outerShdw>
                </a:effectLst>
              </a:rPr>
              <a:t>, que había acudido al auxilio del flanco derecho, rompió la primera línea de la falange de los bárbaros; Alejandro enfiló hacia donde se produjo la ruptura de líneas enemigas, lanzando en cuña el escuadrón de los Compañeros y la sección de la falange allí situada con gran griterío contra Darío. </a:t>
            </a:r>
            <a:endParaRPr lang="es-ES"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36000">
        <p14:window dir="vert"/>
      </p:transition>
    </mc:Choice>
    <mc:Fallback xmlns="">
      <p:transition spd="slow" advTm="3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4"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4)">
                                      <p:cBhvr>
                                        <p:cTn id="7" dur="5000"/>
                                        <p:tgtEl>
                                          <p:spTgt spid="4"/>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5000" fill="hold"/>
                                        <p:tgtEl>
                                          <p:spTgt spid="4"/>
                                        </p:tgtEl>
                                        <p:attrNameLst>
                                          <p:attrName>ppt_w</p:attrName>
                                        </p:attrNameLst>
                                      </p:cBhvr>
                                      <p:tavLst>
                                        <p:tav tm="0">
                                          <p:val>
                                            <p:strVal val="4/3*#ppt_w"/>
                                          </p:val>
                                        </p:tav>
                                        <p:tav tm="100000">
                                          <p:val>
                                            <p:strVal val="#ppt_w"/>
                                          </p:val>
                                        </p:tav>
                                      </p:tavLst>
                                    </p:anim>
                                    <p:anim calcmode="lin" valueType="num">
                                      <p:cBhvr>
                                        <p:cTn id="11" dur="5000" fill="hold"/>
                                        <p:tgtEl>
                                          <p:spTgt spid="4"/>
                                        </p:tgtEl>
                                        <p:attrNameLst>
                                          <p:attrName>ppt_h</p:attrName>
                                        </p:attrNameLst>
                                      </p:cBhvr>
                                      <p:tavLst>
                                        <p:tav tm="0">
                                          <p:val>
                                            <p:strVal val="4/3*#ppt_h"/>
                                          </p:val>
                                        </p:tav>
                                        <p:tav tm="100000">
                                          <p:val>
                                            <p:strVal val="#ppt_h"/>
                                          </p:val>
                                        </p:tav>
                                      </p:tavLst>
                                    </p:anim>
                                  </p:childTnLst>
                                </p:cTn>
                              </p:par>
                              <p:par>
                                <p:cTn id="12" presetID="4" presetClass="entr" presetSubtype="32"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box(out)">
                                      <p:cBhvr>
                                        <p:cTn id="14" dur="5000"/>
                                        <p:tgtEl>
                                          <p:spTgt spid="5"/>
                                        </p:tgtEl>
                                      </p:cBhvr>
                                    </p:animEffect>
                                  </p:childTnLst>
                                </p:cTn>
                              </p:par>
                              <p:par>
                                <p:cTn id="15" presetID="23" presetClass="entr" presetSubtype="288"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5000" fill="hold"/>
                                        <p:tgtEl>
                                          <p:spTgt spid="5"/>
                                        </p:tgtEl>
                                        <p:attrNameLst>
                                          <p:attrName>ppt_w</p:attrName>
                                        </p:attrNameLst>
                                      </p:cBhvr>
                                      <p:tavLst>
                                        <p:tav tm="0">
                                          <p:val>
                                            <p:strVal val="4/3*#ppt_w"/>
                                          </p:val>
                                        </p:tav>
                                        <p:tav tm="100000">
                                          <p:val>
                                            <p:strVal val="#ppt_w"/>
                                          </p:val>
                                        </p:tav>
                                      </p:tavLst>
                                    </p:anim>
                                    <p:anim calcmode="lin" valueType="num">
                                      <p:cBhvr>
                                        <p:cTn id="18" dur="5000" fill="hold"/>
                                        <p:tgtEl>
                                          <p:spTgt spid="5"/>
                                        </p:tgtEl>
                                        <p:attrNameLst>
                                          <p:attrName>ppt_h</p:attrName>
                                        </p:attrNameLst>
                                      </p:cBhvr>
                                      <p:tavLst>
                                        <p:tav tm="0">
                                          <p:val>
                                            <p:strVal val="4/3*#ppt_h"/>
                                          </p:val>
                                        </p:tav>
                                        <p:tav tm="100000">
                                          <p:val>
                                            <p:strVal val="#ppt_h"/>
                                          </p:val>
                                        </p:tav>
                                      </p:tavLst>
                                    </p:anim>
                                  </p:childTnLst>
                                </p:cTn>
                              </p:par>
                            </p:childTnLst>
                          </p:cTn>
                        </p:par>
                        <p:par>
                          <p:cTn id="19" fill="hold">
                            <p:stCondLst>
                              <p:cond delay="5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E:\PPS  EXCLUSIVOS\- Esencia divina\Imágenes\12 - 762344.jpg"/>
          <p:cNvPicPr>
            <a:picLocks noChangeAspect="1" noChangeArrowheads="1"/>
          </p:cNvPicPr>
          <p:nvPr/>
        </p:nvPicPr>
        <p:blipFill>
          <a:blip r:embed="rId3" cstate="print"/>
          <a:stretch>
            <a:fillRect/>
          </a:stretch>
        </p:blipFill>
        <p:spPr bwMode="auto">
          <a:xfrm>
            <a:off x="0" y="-28350"/>
            <a:ext cx="9143999" cy="5743350"/>
          </a:xfrm>
          <a:prstGeom prst="rect">
            <a:avLst/>
          </a:prstGeom>
          <a:noFill/>
          <a:ln w="9525">
            <a:noFill/>
            <a:miter lim="800000"/>
            <a:headEnd/>
            <a:tailEnd/>
          </a:ln>
        </p:spPr>
      </p:pic>
      <p:sp>
        <p:nvSpPr>
          <p:cNvPr id="3" name="2 Rectángulo"/>
          <p:cNvSpPr/>
          <p:nvPr/>
        </p:nvSpPr>
        <p:spPr>
          <a:xfrm>
            <a:off x="4572000" y="0"/>
            <a:ext cx="4572000" cy="5715000"/>
          </a:xfrm>
          <a:prstGeom prst="rect">
            <a:avLst/>
          </a:prstGeom>
          <a:gradFill>
            <a:gsLst>
              <a:gs pos="0">
                <a:srgbClr val="D6B19C">
                  <a:alpha val="0"/>
                </a:srgbClr>
              </a:gs>
              <a:gs pos="30000">
                <a:srgbClr val="D49E6C"/>
              </a:gs>
              <a:gs pos="70000">
                <a:srgbClr val="A65528"/>
              </a:gs>
              <a:gs pos="100000">
                <a:srgbClr val="663012"/>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4" name="3 Rectángulo"/>
          <p:cNvSpPr/>
          <p:nvPr/>
        </p:nvSpPr>
        <p:spPr>
          <a:xfrm flipH="1">
            <a:off x="0" y="0"/>
            <a:ext cx="4572000" cy="5715000"/>
          </a:xfrm>
          <a:prstGeom prst="rect">
            <a:avLst/>
          </a:prstGeom>
          <a:gradFill>
            <a:gsLst>
              <a:gs pos="0">
                <a:srgbClr val="D6B19C">
                  <a:alpha val="0"/>
                </a:srgbClr>
              </a:gs>
              <a:gs pos="30000">
                <a:srgbClr val="D49E6C"/>
              </a:gs>
              <a:gs pos="70000">
                <a:srgbClr val="A65528"/>
              </a:gs>
              <a:gs pos="100000">
                <a:srgbClr val="663012"/>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5" name="4 CuadroTexto"/>
          <p:cNvSpPr txBox="1"/>
          <p:nvPr/>
        </p:nvSpPr>
        <p:spPr>
          <a:xfrm>
            <a:off x="214282" y="4357698"/>
            <a:ext cx="892971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Durante algún tiempo se combatió mano a mano, mas como la caballería de Alejandro, presionaban cada vez más y empujaban con sus picas valientemente en un ataque cara a cara, y la compacta falange macedonia, de terrible aspecto por sus largas lanzas, golpeaban a los persas lanzándose sobre ellos. </a:t>
            </a:r>
            <a:endParaRPr lang="es-ES"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35000">
        <p14:window dir="vert"/>
      </p:transition>
    </mc:Choice>
    <mc:Fallback xmlns="">
      <p:transition spd="slow" advTm="35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ntr" presetSubtype="10" fill="hold" nodeType="withEffect">
                                  <p:stCondLst>
                                    <p:cond delay="0"/>
                                  </p:stCondLst>
                                  <p:childTnLst>
                                    <p:set>
                                      <p:cBhvr>
                                        <p:cTn id="6" dur="1" fill="hold">
                                          <p:stCondLst>
                                            <p:cond delay="0"/>
                                          </p:stCondLst>
                                        </p:cTn>
                                        <p:tgtEl>
                                          <p:spTgt spid="2050"/>
                                        </p:tgtEl>
                                        <p:attrNameLst>
                                          <p:attrName>style.visibility</p:attrName>
                                        </p:attrNameLst>
                                      </p:cBhvr>
                                      <p:to>
                                        <p:strVal val="visible"/>
                                      </p:to>
                                    </p:set>
                                    <p:anim calcmode="lin" valueType="num">
                                      <p:cBhvr>
                                        <p:cTn id="7" dur="5000" fill="hold"/>
                                        <p:tgtEl>
                                          <p:spTgt spid="2050"/>
                                        </p:tgtEl>
                                        <p:attrNameLst>
                                          <p:attrName>ppt_w</p:attrName>
                                        </p:attrNameLst>
                                      </p:cBhvr>
                                      <p:tavLst>
                                        <p:tav tm="0">
                                          <p:val>
                                            <p:fltVal val="0"/>
                                          </p:val>
                                        </p:tav>
                                        <p:tav tm="100000">
                                          <p:val>
                                            <p:strVal val="#ppt_w"/>
                                          </p:val>
                                        </p:tav>
                                      </p:tavLst>
                                    </p:anim>
                                    <p:anim calcmode="lin" valueType="num">
                                      <p:cBhvr>
                                        <p:cTn id="8" dur="5000" fill="hold"/>
                                        <p:tgtEl>
                                          <p:spTgt spid="2050"/>
                                        </p:tgtEl>
                                        <p:attrNameLst>
                                          <p:attrName>ppt_h</p:attrName>
                                        </p:attrNameLst>
                                      </p:cBhvr>
                                      <p:tavLst>
                                        <p:tav tm="0">
                                          <p:val>
                                            <p:strVal val="#ppt_h"/>
                                          </p:val>
                                        </p:tav>
                                        <p:tav tm="100000">
                                          <p:val>
                                            <p:strVal val="#ppt_h"/>
                                          </p:val>
                                        </p:tav>
                                      </p:tavLst>
                                    </p:anim>
                                  </p:childTnLst>
                                </p:cTn>
                              </p:par>
                              <p:par>
                                <p:cTn id="9" presetID="14" presetClass="entr" presetSubtype="10" fill="hold" nodeType="withEffect">
                                  <p:stCondLst>
                                    <p:cond delay="0"/>
                                  </p:stCondLst>
                                  <p:childTnLst>
                                    <p:set>
                                      <p:cBhvr>
                                        <p:cTn id="10" dur="1" fill="hold">
                                          <p:stCondLst>
                                            <p:cond delay="0"/>
                                          </p:stCondLst>
                                        </p:cTn>
                                        <p:tgtEl>
                                          <p:spTgt spid="2050"/>
                                        </p:tgtEl>
                                        <p:attrNameLst>
                                          <p:attrName>style.visibility</p:attrName>
                                        </p:attrNameLst>
                                      </p:cBhvr>
                                      <p:to>
                                        <p:strVal val="visible"/>
                                      </p:to>
                                    </p:set>
                                    <p:animEffect transition="in" filter="randombar(horizontal)">
                                      <p:cBhvr>
                                        <p:cTn id="11" dur="5000"/>
                                        <p:tgtEl>
                                          <p:spTgt spid="2050"/>
                                        </p:tgtEl>
                                      </p:cBhvr>
                                    </p:animEffect>
                                  </p:childTnLst>
                                </p:cTn>
                              </p:par>
                              <p:par>
                                <p:cTn id="12" presetID="17" presetClass="exit" presetSubtype="2" fill="hold" grpId="0" nodeType="withEffect">
                                  <p:stCondLst>
                                    <p:cond delay="0"/>
                                  </p:stCondLst>
                                  <p:childTnLst>
                                    <p:anim calcmode="lin" valueType="num">
                                      <p:cBhvr>
                                        <p:cTn id="13" dur="5000"/>
                                        <p:tgtEl>
                                          <p:spTgt spid="3"/>
                                        </p:tgtEl>
                                        <p:attrNameLst>
                                          <p:attrName>ppt_x</p:attrName>
                                        </p:attrNameLst>
                                      </p:cBhvr>
                                      <p:tavLst>
                                        <p:tav tm="0">
                                          <p:val>
                                            <p:strVal val="ppt_x"/>
                                          </p:val>
                                        </p:tav>
                                        <p:tav tm="100000">
                                          <p:val>
                                            <p:strVal val="ppt_x+ppt_w/2"/>
                                          </p:val>
                                        </p:tav>
                                      </p:tavLst>
                                    </p:anim>
                                    <p:anim calcmode="lin" valueType="num">
                                      <p:cBhvr>
                                        <p:cTn id="14" dur="5000"/>
                                        <p:tgtEl>
                                          <p:spTgt spid="3"/>
                                        </p:tgtEl>
                                        <p:attrNameLst>
                                          <p:attrName>ppt_y</p:attrName>
                                        </p:attrNameLst>
                                      </p:cBhvr>
                                      <p:tavLst>
                                        <p:tav tm="0">
                                          <p:val>
                                            <p:strVal val="ppt_y"/>
                                          </p:val>
                                        </p:tav>
                                        <p:tav tm="100000">
                                          <p:val>
                                            <p:strVal val="ppt_y"/>
                                          </p:val>
                                        </p:tav>
                                      </p:tavLst>
                                    </p:anim>
                                    <p:anim calcmode="lin" valueType="num">
                                      <p:cBhvr>
                                        <p:cTn id="15" dur="5000"/>
                                        <p:tgtEl>
                                          <p:spTgt spid="3"/>
                                        </p:tgtEl>
                                        <p:attrNameLst>
                                          <p:attrName>ppt_w</p:attrName>
                                        </p:attrNameLst>
                                      </p:cBhvr>
                                      <p:tavLst>
                                        <p:tav tm="0">
                                          <p:val>
                                            <p:strVal val="ppt_w"/>
                                          </p:val>
                                        </p:tav>
                                        <p:tav tm="100000">
                                          <p:val>
                                            <p:fltVal val="0"/>
                                          </p:val>
                                        </p:tav>
                                      </p:tavLst>
                                    </p:anim>
                                    <p:anim calcmode="lin" valueType="num">
                                      <p:cBhvr>
                                        <p:cTn id="16" dur="5000"/>
                                        <p:tgtEl>
                                          <p:spTgt spid="3"/>
                                        </p:tgtEl>
                                        <p:attrNameLst>
                                          <p:attrName>ppt_h</p:attrName>
                                        </p:attrNameLst>
                                      </p:cBhvr>
                                      <p:tavLst>
                                        <p:tav tm="0">
                                          <p:val>
                                            <p:strVal val="ppt_h"/>
                                          </p:val>
                                        </p:tav>
                                        <p:tav tm="100000">
                                          <p:val>
                                            <p:strVal val="ppt_h"/>
                                          </p:val>
                                        </p:tav>
                                      </p:tavLst>
                                    </p:anim>
                                    <p:set>
                                      <p:cBhvr>
                                        <p:cTn id="17" dur="1" fill="hold">
                                          <p:stCondLst>
                                            <p:cond delay="4999"/>
                                          </p:stCondLst>
                                        </p:cTn>
                                        <p:tgtEl>
                                          <p:spTgt spid="3"/>
                                        </p:tgtEl>
                                        <p:attrNameLst>
                                          <p:attrName>style.visibility</p:attrName>
                                        </p:attrNameLst>
                                      </p:cBhvr>
                                      <p:to>
                                        <p:strVal val="hidden"/>
                                      </p:to>
                                    </p:set>
                                  </p:childTnLst>
                                </p:cTn>
                              </p:par>
                              <p:par>
                                <p:cTn id="18" presetID="14" presetClass="exit" presetSubtype="5" fill="hold" grpId="1" nodeType="withEffect">
                                  <p:stCondLst>
                                    <p:cond delay="0"/>
                                  </p:stCondLst>
                                  <p:childTnLst>
                                    <p:animEffect transition="out" filter="randombar(vertical)">
                                      <p:cBhvr>
                                        <p:cTn id="19" dur="5000"/>
                                        <p:tgtEl>
                                          <p:spTgt spid="3"/>
                                        </p:tgtEl>
                                      </p:cBhvr>
                                    </p:animEffect>
                                    <p:set>
                                      <p:cBhvr>
                                        <p:cTn id="20" dur="1" fill="hold">
                                          <p:stCondLst>
                                            <p:cond delay="4999"/>
                                          </p:stCondLst>
                                        </p:cTn>
                                        <p:tgtEl>
                                          <p:spTgt spid="3"/>
                                        </p:tgtEl>
                                        <p:attrNameLst>
                                          <p:attrName>style.visibility</p:attrName>
                                        </p:attrNameLst>
                                      </p:cBhvr>
                                      <p:to>
                                        <p:strVal val="hidden"/>
                                      </p:to>
                                    </p:set>
                                  </p:childTnLst>
                                </p:cTn>
                              </p:par>
                              <p:par>
                                <p:cTn id="21" presetID="17" presetClass="exit" presetSubtype="8" fill="hold" grpId="0" nodeType="withEffect">
                                  <p:stCondLst>
                                    <p:cond delay="0"/>
                                  </p:stCondLst>
                                  <p:childTnLst>
                                    <p:anim calcmode="lin" valueType="num">
                                      <p:cBhvr>
                                        <p:cTn id="22" dur="5000"/>
                                        <p:tgtEl>
                                          <p:spTgt spid="4"/>
                                        </p:tgtEl>
                                        <p:attrNameLst>
                                          <p:attrName>ppt_x</p:attrName>
                                        </p:attrNameLst>
                                      </p:cBhvr>
                                      <p:tavLst>
                                        <p:tav tm="0">
                                          <p:val>
                                            <p:strVal val="ppt_x"/>
                                          </p:val>
                                        </p:tav>
                                        <p:tav tm="100000">
                                          <p:val>
                                            <p:strVal val="ppt_x-ppt_w/2"/>
                                          </p:val>
                                        </p:tav>
                                      </p:tavLst>
                                    </p:anim>
                                    <p:anim calcmode="lin" valueType="num">
                                      <p:cBhvr>
                                        <p:cTn id="23" dur="5000"/>
                                        <p:tgtEl>
                                          <p:spTgt spid="4"/>
                                        </p:tgtEl>
                                        <p:attrNameLst>
                                          <p:attrName>ppt_y</p:attrName>
                                        </p:attrNameLst>
                                      </p:cBhvr>
                                      <p:tavLst>
                                        <p:tav tm="0">
                                          <p:val>
                                            <p:strVal val="ppt_y"/>
                                          </p:val>
                                        </p:tav>
                                        <p:tav tm="100000">
                                          <p:val>
                                            <p:strVal val="ppt_y"/>
                                          </p:val>
                                        </p:tav>
                                      </p:tavLst>
                                    </p:anim>
                                    <p:anim calcmode="lin" valueType="num">
                                      <p:cBhvr>
                                        <p:cTn id="24" dur="5000"/>
                                        <p:tgtEl>
                                          <p:spTgt spid="4"/>
                                        </p:tgtEl>
                                        <p:attrNameLst>
                                          <p:attrName>ppt_w</p:attrName>
                                        </p:attrNameLst>
                                      </p:cBhvr>
                                      <p:tavLst>
                                        <p:tav tm="0">
                                          <p:val>
                                            <p:strVal val="ppt_w"/>
                                          </p:val>
                                        </p:tav>
                                        <p:tav tm="100000">
                                          <p:val>
                                            <p:fltVal val="0"/>
                                          </p:val>
                                        </p:tav>
                                      </p:tavLst>
                                    </p:anim>
                                    <p:anim calcmode="lin" valueType="num">
                                      <p:cBhvr>
                                        <p:cTn id="25" dur="5000"/>
                                        <p:tgtEl>
                                          <p:spTgt spid="4"/>
                                        </p:tgtEl>
                                        <p:attrNameLst>
                                          <p:attrName>ppt_h</p:attrName>
                                        </p:attrNameLst>
                                      </p:cBhvr>
                                      <p:tavLst>
                                        <p:tav tm="0">
                                          <p:val>
                                            <p:strVal val="ppt_h"/>
                                          </p:val>
                                        </p:tav>
                                        <p:tav tm="100000">
                                          <p:val>
                                            <p:strVal val="ppt_h"/>
                                          </p:val>
                                        </p:tav>
                                      </p:tavLst>
                                    </p:anim>
                                    <p:set>
                                      <p:cBhvr>
                                        <p:cTn id="26" dur="1" fill="hold">
                                          <p:stCondLst>
                                            <p:cond delay="4999"/>
                                          </p:stCondLst>
                                        </p:cTn>
                                        <p:tgtEl>
                                          <p:spTgt spid="4"/>
                                        </p:tgtEl>
                                        <p:attrNameLst>
                                          <p:attrName>style.visibility</p:attrName>
                                        </p:attrNameLst>
                                      </p:cBhvr>
                                      <p:to>
                                        <p:strVal val="hidden"/>
                                      </p:to>
                                    </p:set>
                                  </p:childTnLst>
                                </p:cTn>
                              </p:par>
                              <p:par>
                                <p:cTn id="27" presetID="14" presetClass="exit" presetSubtype="5" fill="hold" grpId="1" nodeType="withEffect">
                                  <p:stCondLst>
                                    <p:cond delay="0"/>
                                  </p:stCondLst>
                                  <p:childTnLst>
                                    <p:animEffect transition="out" filter="randombar(vertical)">
                                      <p:cBhvr>
                                        <p:cTn id="28" dur="5000"/>
                                        <p:tgtEl>
                                          <p:spTgt spid="4"/>
                                        </p:tgtEl>
                                      </p:cBhvr>
                                    </p:animEffect>
                                    <p:set>
                                      <p:cBhvr>
                                        <p:cTn id="29" dur="1" fill="hold">
                                          <p:stCondLst>
                                            <p:cond delay="4999"/>
                                          </p:stCondLst>
                                        </p:cTn>
                                        <p:tgtEl>
                                          <p:spTgt spid="4"/>
                                        </p:tgtEl>
                                        <p:attrNameLst>
                                          <p:attrName>style.visibility</p:attrName>
                                        </p:attrNameLst>
                                      </p:cBhvr>
                                      <p:to>
                                        <p:strVal val="hidden"/>
                                      </p:to>
                                    </p:set>
                                  </p:childTnLst>
                                </p:cTn>
                              </p:par>
                            </p:childTnLst>
                          </p:cTn>
                        </p:par>
                        <p:par>
                          <p:cTn id="30" fill="hold">
                            <p:stCondLst>
                              <p:cond delay="5000"/>
                            </p:stCondLst>
                            <p:childTnLst>
                              <p:par>
                                <p:cTn id="31" presetID="40" presetClass="entr" presetSubtype="0" fill="hold" grpId="0" nodeType="afterEffect">
                                  <p:stCondLst>
                                    <p:cond delay="0"/>
                                  </p:stCondLst>
                                  <p:iterate type="lt">
                                    <p:tmPct val="10000"/>
                                  </p:iterate>
                                  <p:childTnLst>
                                    <p:set>
                                      <p:cBhvr>
                                        <p:cTn id="32" dur="1" fill="hold">
                                          <p:stCondLst>
                                            <p:cond delay="0"/>
                                          </p:stCondLst>
                                        </p:cTn>
                                        <p:tgtEl>
                                          <p:spTgt spid="5"/>
                                        </p:tgtEl>
                                        <p:attrNameLst>
                                          <p:attrName>style.visibility</p:attrName>
                                        </p:attrNameLst>
                                      </p:cBhvr>
                                      <p:to>
                                        <p:strVal val="visible"/>
                                      </p:to>
                                    </p:set>
                                    <p:animEffect transition="in" filter="fade">
                                      <p:cBhvr>
                                        <p:cTn id="33" dur="1000"/>
                                        <p:tgtEl>
                                          <p:spTgt spid="5"/>
                                        </p:tgtEl>
                                      </p:cBhvr>
                                    </p:animEffect>
                                    <p:anim calcmode="lin" valueType="num">
                                      <p:cBhvr>
                                        <p:cTn id="34" dur="1000" fill="hold"/>
                                        <p:tgtEl>
                                          <p:spTgt spid="5"/>
                                        </p:tgtEl>
                                        <p:attrNameLst>
                                          <p:attrName>ppt_x</p:attrName>
                                        </p:attrNameLst>
                                      </p:cBhvr>
                                      <p:tavLst>
                                        <p:tav tm="0">
                                          <p:val>
                                            <p:strVal val="#ppt_x-.1"/>
                                          </p:val>
                                        </p:tav>
                                        <p:tav tm="100000">
                                          <p:val>
                                            <p:strVal val="#ppt_x"/>
                                          </p:val>
                                        </p:tav>
                                      </p:tavLst>
                                    </p:anim>
                                    <p:anim calcmode="lin" valueType="num">
                                      <p:cBhvr>
                                        <p:cTn id="35"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P spid="5"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453581.jpg"/>
          <p:cNvPicPr>
            <a:picLocks noChangeAspect="1"/>
          </p:cNvPicPr>
          <p:nvPr/>
        </p:nvPicPr>
        <p:blipFill>
          <a:blip r:embed="rId3" cstate="print"/>
          <a:stretch>
            <a:fillRect/>
          </a:stretch>
        </p:blipFill>
        <p:spPr bwMode="auto">
          <a:xfrm>
            <a:off x="-2" y="-1"/>
            <a:ext cx="9144002" cy="5715001"/>
          </a:xfrm>
          <a:prstGeom prst="rect">
            <a:avLst/>
          </a:prstGeom>
          <a:noFill/>
          <a:ln w="9525">
            <a:noFill/>
            <a:miter lim="800000"/>
            <a:headEnd/>
            <a:tailEnd/>
          </a:ln>
        </p:spPr>
      </p:pic>
      <p:pic>
        <p:nvPicPr>
          <p:cNvPr id="5" name="4 Imagen" descr="453581.jpg"/>
          <p:cNvPicPr>
            <a:picLocks noChangeAspect="1"/>
          </p:cNvPicPr>
          <p:nvPr/>
        </p:nvPicPr>
        <p:blipFill>
          <a:blip r:embed="rId3" cstate="print"/>
          <a:stretch>
            <a:fillRect/>
          </a:stretch>
        </p:blipFill>
        <p:spPr bwMode="auto">
          <a:xfrm>
            <a:off x="-2" y="0"/>
            <a:ext cx="9144002" cy="5715001"/>
          </a:xfrm>
          <a:prstGeom prst="rect">
            <a:avLst/>
          </a:prstGeom>
          <a:noFill/>
          <a:ln w="9525">
            <a:noFill/>
            <a:miter lim="800000"/>
            <a:headEnd/>
            <a:tailEnd/>
          </a:ln>
        </p:spPr>
      </p:pic>
      <p:pic>
        <p:nvPicPr>
          <p:cNvPr id="6" name="5 Imagen" descr="453581.jpg"/>
          <p:cNvPicPr>
            <a:picLocks noChangeAspect="1"/>
          </p:cNvPicPr>
          <p:nvPr/>
        </p:nvPicPr>
        <p:blipFill>
          <a:blip r:embed="rId3" cstate="print"/>
          <a:stretch>
            <a:fillRect/>
          </a:stretch>
        </p:blipFill>
        <p:spPr bwMode="auto">
          <a:xfrm>
            <a:off x="-1" y="0"/>
            <a:ext cx="9144000" cy="5715000"/>
          </a:xfrm>
          <a:prstGeom prst="rect">
            <a:avLst/>
          </a:prstGeom>
          <a:noFill/>
          <a:ln w="9525">
            <a:noFill/>
            <a:miter lim="800000"/>
            <a:headEnd/>
            <a:tailEnd/>
          </a:ln>
        </p:spPr>
      </p:pic>
      <p:sp>
        <p:nvSpPr>
          <p:cNvPr id="7" name="6 CuadroTexto"/>
          <p:cNvSpPr txBox="1"/>
          <p:nvPr/>
        </p:nvSpPr>
        <p:spPr>
          <a:xfrm>
            <a:off x="357158" y="4643450"/>
            <a:ext cx="842968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Darío, lleno de miedo y no viendo a su alrededor más que desgracias, emprendió él mismo el primero la huida. Total fue la desbandada persa en este punto, mientras los macedonios se dedicaban a perseguir y dar muerte a los fugitivos.</a:t>
            </a:r>
            <a:endParaRPr lang="es-ES"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000" advTm="28000">
        <p14:shred pattern="rectangle"/>
      </p:transition>
    </mc:Choice>
    <mc:Fallback xmlns="">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par>
                                <p:cTn id="9" presetID="14" presetClass="entr" presetSubtype="10"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randombar(horizontal)">
                                      <p:cBhvr>
                                        <p:cTn id="11" dur="5000"/>
                                        <p:tgtEl>
                                          <p:spTgt spid="4"/>
                                        </p:tgtEl>
                                      </p:cBhvr>
                                    </p:animEffect>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5000" fill="hold"/>
                                        <p:tgtEl>
                                          <p:spTgt spid="5"/>
                                        </p:tgtEl>
                                        <p:attrNameLst>
                                          <p:attrName>ppt_w</p:attrName>
                                        </p:attrNameLst>
                                      </p:cBhvr>
                                      <p:tavLst>
                                        <p:tav tm="0">
                                          <p:val>
                                            <p:strVal val="4/3*#ppt_w"/>
                                          </p:val>
                                        </p:tav>
                                        <p:tav tm="100000">
                                          <p:val>
                                            <p:strVal val="#ppt_w"/>
                                          </p:val>
                                        </p:tav>
                                      </p:tavLst>
                                    </p:anim>
                                    <p:anim calcmode="lin" valueType="num">
                                      <p:cBhvr>
                                        <p:cTn id="15" dur="5000" fill="hold"/>
                                        <p:tgtEl>
                                          <p:spTgt spid="5"/>
                                        </p:tgtEl>
                                        <p:attrNameLst>
                                          <p:attrName>ppt_h</p:attrName>
                                        </p:attrNameLst>
                                      </p:cBhvr>
                                      <p:tavLst>
                                        <p:tav tm="0">
                                          <p:val>
                                            <p:strVal val="4/3*#ppt_h"/>
                                          </p:val>
                                        </p:tav>
                                        <p:tav tm="100000">
                                          <p:val>
                                            <p:strVal val="#ppt_h"/>
                                          </p:val>
                                        </p:tav>
                                      </p:tavLst>
                                    </p:anim>
                                  </p:childTnLst>
                                </p:cTn>
                              </p:par>
                              <p:par>
                                <p:cTn id="16" presetID="13" presetClass="entr" presetSubtype="32"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plus(out)">
                                      <p:cBhvr>
                                        <p:cTn id="18" dur="5000"/>
                                        <p:tgtEl>
                                          <p:spTgt spid="5"/>
                                        </p:tgtEl>
                                      </p:cBhvr>
                                    </p:animEffect>
                                  </p:childTnLst>
                                </p:cTn>
                              </p:par>
                              <p:par>
                                <p:cTn id="19" presetID="23" presetClass="entr" presetSubtype="288"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5000" fill="hold"/>
                                        <p:tgtEl>
                                          <p:spTgt spid="6"/>
                                        </p:tgtEl>
                                        <p:attrNameLst>
                                          <p:attrName>ppt_w</p:attrName>
                                        </p:attrNameLst>
                                      </p:cBhvr>
                                      <p:tavLst>
                                        <p:tav tm="0">
                                          <p:val>
                                            <p:strVal val="4/3*#ppt_w"/>
                                          </p:val>
                                        </p:tav>
                                        <p:tav tm="100000">
                                          <p:val>
                                            <p:strVal val="#ppt_w"/>
                                          </p:val>
                                        </p:tav>
                                      </p:tavLst>
                                    </p:anim>
                                    <p:anim calcmode="lin" valueType="num">
                                      <p:cBhvr>
                                        <p:cTn id="22" dur="5000" fill="hold"/>
                                        <p:tgtEl>
                                          <p:spTgt spid="6"/>
                                        </p:tgtEl>
                                        <p:attrNameLst>
                                          <p:attrName>ppt_h</p:attrName>
                                        </p:attrNameLst>
                                      </p:cBhvr>
                                      <p:tavLst>
                                        <p:tav tm="0">
                                          <p:val>
                                            <p:strVal val="4/3*#ppt_h"/>
                                          </p:val>
                                        </p:tav>
                                        <p:tav tm="100000">
                                          <p:val>
                                            <p:strVal val="#ppt_h"/>
                                          </p:val>
                                        </p:tav>
                                      </p:tavLst>
                                    </p:anim>
                                  </p:childTnLst>
                                </p:cTn>
                              </p:par>
                              <p:par>
                                <p:cTn id="23" presetID="4" presetClass="entr" presetSubtype="16" fill="hold" nodeType="with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box(in)">
                                      <p:cBhvr>
                                        <p:cTn id="25" dur="5000"/>
                                        <p:tgtEl>
                                          <p:spTgt spid="6"/>
                                        </p:tgtEl>
                                      </p:cBhvr>
                                    </p:animEffect>
                                  </p:childTnLst>
                                </p:cTn>
                              </p:par>
                            </p:childTnLst>
                          </p:cTn>
                        </p:par>
                        <p:par>
                          <p:cTn id="26" fill="hold">
                            <p:stCondLst>
                              <p:cond delay="5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9" name="Picture 5" descr="E:\PPS  EXCLUSIVOS\- Esencia divina\Imágenes\22 - 01d716ef5d58b9a59225a71df386823f.jpg"/>
          <p:cNvPicPr>
            <a:picLocks noChangeAspect="1" noChangeArrowheads="1"/>
          </p:cNvPicPr>
          <p:nvPr/>
        </p:nvPicPr>
        <p:blipFill>
          <a:blip r:embed="rId3" cstate="print"/>
          <a:stretch>
            <a:fillRect/>
          </a:stretch>
        </p:blipFill>
        <p:spPr bwMode="auto">
          <a:xfrm>
            <a:off x="1" y="0"/>
            <a:ext cx="9144000" cy="5730876"/>
          </a:xfrm>
          <a:prstGeom prst="rect">
            <a:avLst/>
          </a:prstGeom>
          <a:noFill/>
          <a:ln w="9525">
            <a:noFill/>
            <a:miter lim="800000"/>
            <a:headEnd/>
            <a:tailEnd/>
          </a:ln>
        </p:spPr>
      </p:pic>
      <p:sp>
        <p:nvSpPr>
          <p:cNvPr id="8" name="7 Triángulo rectángulo"/>
          <p:cNvSpPr/>
          <p:nvPr/>
        </p:nvSpPr>
        <p:spPr>
          <a:xfrm>
            <a:off x="0" y="0"/>
            <a:ext cx="9144000" cy="5715000"/>
          </a:xfrm>
          <a:prstGeom prst="rtTriangle">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9" name="8 Triángulo rectángulo"/>
          <p:cNvSpPr/>
          <p:nvPr/>
        </p:nvSpPr>
        <p:spPr>
          <a:xfrm flipH="1" flipV="1">
            <a:off x="0" y="0"/>
            <a:ext cx="9144000" cy="5715000"/>
          </a:xfrm>
          <a:prstGeom prst="rtTriangle">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5" name="4 CuadroTexto"/>
          <p:cNvSpPr txBox="1"/>
          <p:nvPr/>
        </p:nvSpPr>
        <p:spPr>
          <a:xfrm>
            <a:off x="214282" y="4357698"/>
            <a:ext cx="878687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Esto es solo un pequeño fragmento de la apasionante vida de uno de los personajes que más se ha intentado emular a lo largo de la historia de la humanidad. Un joven príncipe macedonio que a la edad de 32 años había aniquilado para siempre al imperio más colosal del mundo conocido: el Imperio Persa </a:t>
            </a:r>
            <a:r>
              <a:rPr lang="es-ES" i="1" dirty="0" err="1" smtClean="0">
                <a:effectLst>
                  <a:glow rad="101600">
                    <a:srgbClr val="C00000">
                      <a:alpha val="60000"/>
                    </a:srgbClr>
                  </a:glow>
                  <a:outerShdw blurRad="38100" dist="38100" dir="2700000" algn="tl">
                    <a:srgbClr val="000000">
                      <a:alpha val="43137"/>
                    </a:srgbClr>
                  </a:outerShdw>
                </a:effectLst>
              </a:rPr>
              <a:t>Aqueménida</a:t>
            </a:r>
            <a:r>
              <a:rPr lang="es-ES" i="1" dirty="0" smtClean="0">
                <a:effectLst>
                  <a:glow rad="101600">
                    <a:srgbClr val="C00000">
                      <a:alpha val="60000"/>
                    </a:srgbClr>
                  </a:glow>
                  <a:outerShdw blurRad="38100" dist="38100" dir="2700000" algn="tl">
                    <a:srgbClr val="000000">
                      <a:alpha val="43137"/>
                    </a:srgbClr>
                  </a:outerShdw>
                </a:effectLst>
              </a:rPr>
              <a:t>.</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000" advTm="34000">
        <p14:shred pattern="rectangle"/>
      </p:transition>
    </mc:Choice>
    <mc:Fallback xmlns="">
      <p:transition spd="slow" advTm="34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xit" presetSubtype="5" fill="hold" grpId="0" nodeType="withEffect">
                                  <p:stCondLst>
                                    <p:cond delay="0"/>
                                  </p:stCondLst>
                                  <p:childTnLst>
                                    <p:animEffect transition="out" filter="blinds(vertical)">
                                      <p:cBhvr>
                                        <p:cTn id="6" dur="5000"/>
                                        <p:tgtEl>
                                          <p:spTgt spid="8"/>
                                        </p:tgtEl>
                                      </p:cBhvr>
                                    </p:animEffect>
                                    <p:set>
                                      <p:cBhvr>
                                        <p:cTn id="7" dur="1" fill="hold">
                                          <p:stCondLst>
                                            <p:cond delay="4999"/>
                                          </p:stCondLst>
                                        </p:cTn>
                                        <p:tgtEl>
                                          <p:spTgt spid="8"/>
                                        </p:tgtEl>
                                        <p:attrNameLst>
                                          <p:attrName>style.visibility</p:attrName>
                                        </p:attrNameLst>
                                      </p:cBhvr>
                                      <p:to>
                                        <p:strVal val="hidden"/>
                                      </p:to>
                                    </p:set>
                                  </p:childTnLst>
                                </p:cTn>
                              </p:par>
                              <p:par>
                                <p:cTn id="8" presetID="3" presetClass="exit" presetSubtype="10" fill="hold" grpId="0" nodeType="withEffect">
                                  <p:stCondLst>
                                    <p:cond delay="0"/>
                                  </p:stCondLst>
                                  <p:childTnLst>
                                    <p:animEffect transition="out" filter="blinds(horizontal)">
                                      <p:cBhvr>
                                        <p:cTn id="9" dur="5000"/>
                                        <p:tgtEl>
                                          <p:spTgt spid="9"/>
                                        </p:tgtEl>
                                      </p:cBhvr>
                                    </p:animEffect>
                                    <p:set>
                                      <p:cBhvr>
                                        <p:cTn id="10" dur="1" fill="hold">
                                          <p:stCondLst>
                                            <p:cond delay="4999"/>
                                          </p:stCondLst>
                                        </p:cTn>
                                        <p:tgtEl>
                                          <p:spTgt spid="9"/>
                                        </p:tgtEl>
                                        <p:attrNameLst>
                                          <p:attrName>style.visibility</p:attrName>
                                        </p:attrNameLst>
                                      </p:cBhvr>
                                      <p:to>
                                        <p:strVal val="hidden"/>
                                      </p:to>
                                    </p:set>
                                  </p:childTnLst>
                                </p:cTn>
                              </p:par>
                              <p:par>
                                <p:cTn id="11" presetID="23" presetClass="entr" presetSubtype="288" fill="hold" nodeType="withEffect">
                                  <p:stCondLst>
                                    <p:cond delay="0"/>
                                  </p:stCondLst>
                                  <p:childTnLst>
                                    <p:set>
                                      <p:cBhvr>
                                        <p:cTn id="12" dur="1" fill="hold">
                                          <p:stCondLst>
                                            <p:cond delay="0"/>
                                          </p:stCondLst>
                                        </p:cTn>
                                        <p:tgtEl>
                                          <p:spTgt spid="1029"/>
                                        </p:tgtEl>
                                        <p:attrNameLst>
                                          <p:attrName>style.visibility</p:attrName>
                                        </p:attrNameLst>
                                      </p:cBhvr>
                                      <p:to>
                                        <p:strVal val="visible"/>
                                      </p:to>
                                    </p:set>
                                    <p:anim calcmode="lin" valueType="num">
                                      <p:cBhvr>
                                        <p:cTn id="13" dur="5000" fill="hold"/>
                                        <p:tgtEl>
                                          <p:spTgt spid="1029"/>
                                        </p:tgtEl>
                                        <p:attrNameLst>
                                          <p:attrName>ppt_w</p:attrName>
                                        </p:attrNameLst>
                                      </p:cBhvr>
                                      <p:tavLst>
                                        <p:tav tm="0">
                                          <p:val>
                                            <p:strVal val="4/3*#ppt_w"/>
                                          </p:val>
                                        </p:tav>
                                        <p:tav tm="100000">
                                          <p:val>
                                            <p:strVal val="#ppt_w"/>
                                          </p:val>
                                        </p:tav>
                                      </p:tavLst>
                                    </p:anim>
                                    <p:anim calcmode="lin" valueType="num">
                                      <p:cBhvr>
                                        <p:cTn id="14" dur="5000" fill="hold"/>
                                        <p:tgtEl>
                                          <p:spTgt spid="1029"/>
                                        </p:tgtEl>
                                        <p:attrNameLst>
                                          <p:attrName>ppt_h</p:attrName>
                                        </p:attrNameLst>
                                      </p:cBhvr>
                                      <p:tavLst>
                                        <p:tav tm="0">
                                          <p:val>
                                            <p:strVal val="4/3*#ppt_h"/>
                                          </p:val>
                                        </p:tav>
                                        <p:tav tm="100000">
                                          <p:val>
                                            <p:strVal val="#ppt_h"/>
                                          </p:val>
                                        </p:tav>
                                      </p:tavLst>
                                    </p:anim>
                                  </p:childTnLst>
                                </p:cTn>
                              </p:par>
                            </p:childTnLst>
                          </p:cTn>
                        </p:par>
                        <p:par>
                          <p:cTn id="15" fill="hold">
                            <p:stCondLst>
                              <p:cond delay="5000"/>
                            </p:stCondLst>
                            <p:childTnLst>
                              <p:par>
                                <p:cTn id="16" presetID="40" presetClass="entr" presetSubtype="0" fill="hold" grpId="0" nodeType="afterEffect">
                                  <p:stCondLst>
                                    <p:cond delay="0"/>
                                  </p:stCondLst>
                                  <p:iterate type="lt">
                                    <p:tmPct val="10000"/>
                                  </p:iterate>
                                  <p:childTnLst>
                                    <p:set>
                                      <p:cBhvr>
                                        <p:cTn id="17" dur="1" fill="hold">
                                          <p:stCondLst>
                                            <p:cond delay="0"/>
                                          </p:stCondLst>
                                        </p:cTn>
                                        <p:tgtEl>
                                          <p:spTgt spid="5"/>
                                        </p:tgtEl>
                                        <p:attrNameLst>
                                          <p:attrName>style.visibility</p:attrName>
                                        </p:attrNameLst>
                                      </p:cBhvr>
                                      <p:to>
                                        <p:strVal val="visible"/>
                                      </p:to>
                                    </p:set>
                                    <p:animEffect transition="in" filter="fade">
                                      <p:cBhvr>
                                        <p:cTn id="18" dur="1000"/>
                                        <p:tgtEl>
                                          <p:spTgt spid="5"/>
                                        </p:tgtEl>
                                      </p:cBhvr>
                                    </p:animEffect>
                                    <p:anim calcmode="lin" valueType="num">
                                      <p:cBhvr>
                                        <p:cTn id="19" dur="1000" fill="hold"/>
                                        <p:tgtEl>
                                          <p:spTgt spid="5"/>
                                        </p:tgtEl>
                                        <p:attrNameLst>
                                          <p:attrName>ppt_x</p:attrName>
                                        </p:attrNameLst>
                                      </p:cBhvr>
                                      <p:tavLst>
                                        <p:tav tm="0">
                                          <p:val>
                                            <p:strVal val="#ppt_x-.1"/>
                                          </p:val>
                                        </p:tav>
                                        <p:tav tm="100000">
                                          <p:val>
                                            <p:strVal val="#ppt_x"/>
                                          </p:val>
                                        </p:tav>
                                      </p:tavLst>
                                    </p:anim>
                                    <p:anim calcmode="lin" valueType="num">
                                      <p:cBhvr>
                                        <p:cTn id="20"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5"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00" name="Picture 4" descr="E:\PPS  EXCLUSIVOS\- Esencia divina\Imágenes\25 - 425793.jpg"/>
          <p:cNvPicPr>
            <a:picLocks noChangeAspect="1" noChangeArrowheads="1"/>
          </p:cNvPicPr>
          <p:nvPr/>
        </p:nvPicPr>
        <p:blipFill>
          <a:blip r:embed="rId3" cstate="print"/>
          <a:stretch>
            <a:fillRect/>
          </a:stretch>
        </p:blipFill>
        <p:spPr bwMode="auto">
          <a:xfrm>
            <a:off x="-3868" y="-7055"/>
            <a:ext cx="9158094" cy="5723808"/>
          </a:xfrm>
          <a:prstGeom prst="rect">
            <a:avLst/>
          </a:prstGeom>
          <a:noFill/>
          <a:ln w="9525">
            <a:noFill/>
            <a:miter lim="800000"/>
            <a:headEnd/>
            <a:tailEnd/>
          </a:ln>
        </p:spPr>
      </p:pic>
      <p:pic>
        <p:nvPicPr>
          <p:cNvPr id="4098" name="Picture 2" descr="E:\PPS  EXCLUSIVOS\- Esencia divina\Imágenes\425793.jpg"/>
          <p:cNvPicPr>
            <a:picLocks noChangeAspect="1" noChangeArrowheads="1"/>
          </p:cNvPicPr>
          <p:nvPr/>
        </p:nvPicPr>
        <p:blipFill>
          <a:blip r:embed="rId3" cstate="print"/>
          <a:stretch>
            <a:fillRect/>
          </a:stretch>
        </p:blipFill>
        <p:spPr bwMode="auto">
          <a:xfrm>
            <a:off x="2482" y="1"/>
            <a:ext cx="9158094" cy="5707932"/>
          </a:xfrm>
          <a:prstGeom prst="rect">
            <a:avLst/>
          </a:prstGeom>
          <a:noFill/>
          <a:ln w="9525">
            <a:noFill/>
            <a:miter lim="800000"/>
            <a:headEnd/>
            <a:tailEnd/>
          </a:ln>
        </p:spPr>
      </p:pic>
      <p:pic>
        <p:nvPicPr>
          <p:cNvPr id="4099" name="Picture 3" descr="E:\PPS  EXCLUSIVOS\- Esencia divina\Imágenes\26 - 971285.jpg"/>
          <p:cNvPicPr>
            <a:picLocks noChangeAspect="1" noChangeArrowheads="1"/>
          </p:cNvPicPr>
          <p:nvPr/>
        </p:nvPicPr>
        <p:blipFill>
          <a:blip r:embed="rId3" cstate="print"/>
          <a:stretch>
            <a:fillRect/>
          </a:stretch>
        </p:blipFill>
        <p:spPr bwMode="auto">
          <a:xfrm>
            <a:off x="0" y="0"/>
            <a:ext cx="9144000" cy="5714999"/>
          </a:xfrm>
          <a:prstGeom prst="rect">
            <a:avLst/>
          </a:prstGeom>
          <a:noFill/>
          <a:ln w="9525">
            <a:noFill/>
            <a:miter lim="800000"/>
            <a:headEnd/>
            <a:tailEnd/>
          </a:ln>
        </p:spPr>
      </p:pic>
      <p:sp>
        <p:nvSpPr>
          <p:cNvPr id="5" name="4 CuadroTexto"/>
          <p:cNvSpPr txBox="1"/>
          <p:nvPr/>
        </p:nvSpPr>
        <p:spPr>
          <a:xfrm>
            <a:off x="142844" y="4357698"/>
            <a:ext cx="878687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Alejandro admiraba profundamente a figuras como Aquiles, quien tenía ascendencia divina. De hecho, el joven rey se veía a sí mismo como un nuevo Aquiles, alguien destinado a la gloria eterna. Esta identificación no era casual: en la mentalidad griega, los héroes eran seres intermedios entre los hombres y los dioses.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500" advTm="36000">
        <p15:prstTrans prst="wind"/>
      </p:transition>
    </mc:Choice>
    <mc:Fallback xmlns="">
      <p:transition spd="slow" advTm="3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32" fill="hold" nodeType="withEffect">
                                  <p:stCondLst>
                                    <p:cond delay="0"/>
                                  </p:stCondLst>
                                  <p:childTnLst>
                                    <p:set>
                                      <p:cBhvr>
                                        <p:cTn id="6" dur="1" fill="hold">
                                          <p:stCondLst>
                                            <p:cond delay="0"/>
                                          </p:stCondLst>
                                        </p:cTn>
                                        <p:tgtEl>
                                          <p:spTgt spid="4100"/>
                                        </p:tgtEl>
                                        <p:attrNameLst>
                                          <p:attrName>style.visibility</p:attrName>
                                        </p:attrNameLst>
                                      </p:cBhvr>
                                      <p:to>
                                        <p:strVal val="visible"/>
                                      </p:to>
                                    </p:set>
                                    <p:animEffect transition="in" filter="diamond(out)">
                                      <p:cBhvr>
                                        <p:cTn id="7" dur="5000"/>
                                        <p:tgtEl>
                                          <p:spTgt spid="4100"/>
                                        </p:tgtEl>
                                      </p:cBhvr>
                                    </p:animEffect>
                                  </p:childTnLst>
                                </p:cTn>
                              </p:par>
                              <p:par>
                                <p:cTn id="8" presetID="23" presetClass="entr" presetSubtype="288" fill="hold" nodeType="withEffect">
                                  <p:stCondLst>
                                    <p:cond delay="0"/>
                                  </p:stCondLst>
                                  <p:childTnLst>
                                    <p:set>
                                      <p:cBhvr>
                                        <p:cTn id="9" dur="1" fill="hold">
                                          <p:stCondLst>
                                            <p:cond delay="0"/>
                                          </p:stCondLst>
                                        </p:cTn>
                                        <p:tgtEl>
                                          <p:spTgt spid="4100"/>
                                        </p:tgtEl>
                                        <p:attrNameLst>
                                          <p:attrName>style.visibility</p:attrName>
                                        </p:attrNameLst>
                                      </p:cBhvr>
                                      <p:to>
                                        <p:strVal val="visible"/>
                                      </p:to>
                                    </p:set>
                                    <p:anim calcmode="lin" valueType="num">
                                      <p:cBhvr>
                                        <p:cTn id="10" dur="5000" fill="hold"/>
                                        <p:tgtEl>
                                          <p:spTgt spid="4100"/>
                                        </p:tgtEl>
                                        <p:attrNameLst>
                                          <p:attrName>ppt_w</p:attrName>
                                        </p:attrNameLst>
                                      </p:cBhvr>
                                      <p:tavLst>
                                        <p:tav tm="0">
                                          <p:val>
                                            <p:strVal val="4/3*#ppt_w"/>
                                          </p:val>
                                        </p:tav>
                                        <p:tav tm="100000">
                                          <p:val>
                                            <p:strVal val="#ppt_w"/>
                                          </p:val>
                                        </p:tav>
                                      </p:tavLst>
                                    </p:anim>
                                    <p:anim calcmode="lin" valueType="num">
                                      <p:cBhvr>
                                        <p:cTn id="11" dur="5000" fill="hold"/>
                                        <p:tgtEl>
                                          <p:spTgt spid="4100"/>
                                        </p:tgtEl>
                                        <p:attrNameLst>
                                          <p:attrName>ppt_h</p:attrName>
                                        </p:attrNameLst>
                                      </p:cBhvr>
                                      <p:tavLst>
                                        <p:tav tm="0">
                                          <p:val>
                                            <p:strVal val="4/3*#ppt_h"/>
                                          </p:val>
                                        </p:tav>
                                        <p:tav tm="100000">
                                          <p:val>
                                            <p:strVal val="#ppt_h"/>
                                          </p:val>
                                        </p:tav>
                                      </p:tavLst>
                                    </p:anim>
                                  </p:childTnLst>
                                </p:cTn>
                              </p:par>
                              <p:par>
                                <p:cTn id="12" presetID="21" presetClass="entr" presetSubtype="2" fill="hold" nodeType="withEffect">
                                  <p:stCondLst>
                                    <p:cond delay="0"/>
                                  </p:stCondLst>
                                  <p:childTnLst>
                                    <p:set>
                                      <p:cBhvr>
                                        <p:cTn id="13" dur="1" fill="hold">
                                          <p:stCondLst>
                                            <p:cond delay="0"/>
                                          </p:stCondLst>
                                        </p:cTn>
                                        <p:tgtEl>
                                          <p:spTgt spid="4098"/>
                                        </p:tgtEl>
                                        <p:attrNameLst>
                                          <p:attrName>style.visibility</p:attrName>
                                        </p:attrNameLst>
                                      </p:cBhvr>
                                      <p:to>
                                        <p:strVal val="visible"/>
                                      </p:to>
                                    </p:set>
                                    <p:animEffect transition="in" filter="wheel(2)">
                                      <p:cBhvr>
                                        <p:cTn id="14" dur="5000"/>
                                        <p:tgtEl>
                                          <p:spTgt spid="4098"/>
                                        </p:tgtEl>
                                      </p:cBhvr>
                                    </p:animEffect>
                                  </p:childTnLst>
                                </p:cTn>
                              </p:par>
                              <p:par>
                                <p:cTn id="15" presetID="23" presetClass="entr" presetSubtype="288" fill="hold" nodeType="withEffect">
                                  <p:stCondLst>
                                    <p:cond delay="0"/>
                                  </p:stCondLst>
                                  <p:childTnLst>
                                    <p:set>
                                      <p:cBhvr>
                                        <p:cTn id="16" dur="1" fill="hold">
                                          <p:stCondLst>
                                            <p:cond delay="0"/>
                                          </p:stCondLst>
                                        </p:cTn>
                                        <p:tgtEl>
                                          <p:spTgt spid="4098"/>
                                        </p:tgtEl>
                                        <p:attrNameLst>
                                          <p:attrName>style.visibility</p:attrName>
                                        </p:attrNameLst>
                                      </p:cBhvr>
                                      <p:to>
                                        <p:strVal val="visible"/>
                                      </p:to>
                                    </p:set>
                                    <p:anim calcmode="lin" valueType="num">
                                      <p:cBhvr>
                                        <p:cTn id="17" dur="5000" fill="hold"/>
                                        <p:tgtEl>
                                          <p:spTgt spid="4098"/>
                                        </p:tgtEl>
                                        <p:attrNameLst>
                                          <p:attrName>ppt_w</p:attrName>
                                        </p:attrNameLst>
                                      </p:cBhvr>
                                      <p:tavLst>
                                        <p:tav tm="0">
                                          <p:val>
                                            <p:strVal val="4/3*#ppt_w"/>
                                          </p:val>
                                        </p:tav>
                                        <p:tav tm="100000">
                                          <p:val>
                                            <p:strVal val="#ppt_w"/>
                                          </p:val>
                                        </p:tav>
                                      </p:tavLst>
                                    </p:anim>
                                    <p:anim calcmode="lin" valueType="num">
                                      <p:cBhvr>
                                        <p:cTn id="18" dur="5000" fill="hold"/>
                                        <p:tgtEl>
                                          <p:spTgt spid="4098"/>
                                        </p:tgtEl>
                                        <p:attrNameLst>
                                          <p:attrName>ppt_h</p:attrName>
                                        </p:attrNameLst>
                                      </p:cBhvr>
                                      <p:tavLst>
                                        <p:tav tm="0">
                                          <p:val>
                                            <p:strVal val="4/3*#ppt_h"/>
                                          </p:val>
                                        </p:tav>
                                        <p:tav tm="100000">
                                          <p:val>
                                            <p:strVal val="#ppt_h"/>
                                          </p:val>
                                        </p:tav>
                                      </p:tavLst>
                                    </p:anim>
                                  </p:childTnLst>
                                </p:cTn>
                              </p:par>
                              <p:par>
                                <p:cTn id="19" presetID="10" presetClass="entr" presetSubtype="0" fill="hold" nodeType="withEffect">
                                  <p:stCondLst>
                                    <p:cond delay="1000"/>
                                  </p:stCondLst>
                                  <p:childTnLst>
                                    <p:set>
                                      <p:cBhvr>
                                        <p:cTn id="20" dur="1" fill="hold">
                                          <p:stCondLst>
                                            <p:cond delay="0"/>
                                          </p:stCondLst>
                                        </p:cTn>
                                        <p:tgtEl>
                                          <p:spTgt spid="4099"/>
                                        </p:tgtEl>
                                        <p:attrNameLst>
                                          <p:attrName>style.visibility</p:attrName>
                                        </p:attrNameLst>
                                      </p:cBhvr>
                                      <p:to>
                                        <p:strVal val="visible"/>
                                      </p:to>
                                    </p:set>
                                    <p:animEffect transition="in" filter="fade">
                                      <p:cBhvr>
                                        <p:cTn id="21" dur="4000"/>
                                        <p:tgtEl>
                                          <p:spTgt spid="4099"/>
                                        </p:tgtEl>
                                      </p:cBhvr>
                                    </p:animEffect>
                                  </p:childTnLst>
                                </p:cTn>
                              </p:par>
                              <p:par>
                                <p:cTn id="22" presetID="23" presetClass="entr" presetSubtype="288" fill="hold" nodeType="withEffect">
                                  <p:stCondLst>
                                    <p:cond delay="1000"/>
                                  </p:stCondLst>
                                  <p:childTnLst>
                                    <p:set>
                                      <p:cBhvr>
                                        <p:cTn id="23" dur="1" fill="hold">
                                          <p:stCondLst>
                                            <p:cond delay="0"/>
                                          </p:stCondLst>
                                        </p:cTn>
                                        <p:tgtEl>
                                          <p:spTgt spid="4099"/>
                                        </p:tgtEl>
                                        <p:attrNameLst>
                                          <p:attrName>style.visibility</p:attrName>
                                        </p:attrNameLst>
                                      </p:cBhvr>
                                      <p:to>
                                        <p:strVal val="visible"/>
                                      </p:to>
                                    </p:set>
                                    <p:anim calcmode="lin" valueType="num">
                                      <p:cBhvr>
                                        <p:cTn id="24" dur="4000" fill="hold"/>
                                        <p:tgtEl>
                                          <p:spTgt spid="4099"/>
                                        </p:tgtEl>
                                        <p:attrNameLst>
                                          <p:attrName>ppt_w</p:attrName>
                                        </p:attrNameLst>
                                      </p:cBhvr>
                                      <p:tavLst>
                                        <p:tav tm="0">
                                          <p:val>
                                            <p:strVal val="4/3*#ppt_w"/>
                                          </p:val>
                                        </p:tav>
                                        <p:tav tm="100000">
                                          <p:val>
                                            <p:strVal val="#ppt_w"/>
                                          </p:val>
                                        </p:tav>
                                      </p:tavLst>
                                    </p:anim>
                                    <p:anim calcmode="lin" valueType="num">
                                      <p:cBhvr>
                                        <p:cTn id="25" dur="4000" fill="hold"/>
                                        <p:tgtEl>
                                          <p:spTgt spid="4099"/>
                                        </p:tgtEl>
                                        <p:attrNameLst>
                                          <p:attrName>ppt_h</p:attrName>
                                        </p:attrNameLst>
                                      </p:cBhvr>
                                      <p:tavLst>
                                        <p:tav tm="0">
                                          <p:val>
                                            <p:strVal val="4/3*#ppt_h"/>
                                          </p:val>
                                        </p:tav>
                                        <p:tav tm="100000">
                                          <p:val>
                                            <p:strVal val="#ppt_h"/>
                                          </p:val>
                                        </p:tav>
                                      </p:tavLst>
                                    </p:anim>
                                  </p:childTnLst>
                                </p:cTn>
                              </p:par>
                            </p:childTnLst>
                          </p:cTn>
                        </p:par>
                        <p:par>
                          <p:cTn id="26" fill="hold">
                            <p:stCondLst>
                              <p:cond delay="5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5"/>
                                        </p:tgtEl>
                                        <p:attrNameLst>
                                          <p:attrName>style.visibility</p:attrName>
                                        </p:attrNameLst>
                                      </p:cBhvr>
                                      <p:to>
                                        <p:strVal val="visible"/>
                                      </p:to>
                                    </p:set>
                                    <p:animEffect transition="in" filter="fade">
                                      <p:cBhvr>
                                        <p:cTn id="29" dur="1000"/>
                                        <p:tgtEl>
                                          <p:spTgt spid="5"/>
                                        </p:tgtEl>
                                      </p:cBhvr>
                                    </p:animEffect>
                                    <p:anim calcmode="lin" valueType="num">
                                      <p:cBhvr>
                                        <p:cTn id="30" dur="1000" fill="hold"/>
                                        <p:tgtEl>
                                          <p:spTgt spid="5"/>
                                        </p:tgtEl>
                                        <p:attrNameLst>
                                          <p:attrName>ppt_x</p:attrName>
                                        </p:attrNameLst>
                                      </p:cBhvr>
                                      <p:tavLst>
                                        <p:tav tm="0">
                                          <p:val>
                                            <p:strVal val="#ppt_x-.1"/>
                                          </p:val>
                                        </p:tav>
                                        <p:tav tm="100000">
                                          <p:val>
                                            <p:strVal val="#ppt_x"/>
                                          </p:val>
                                        </p:tav>
                                      </p:tavLst>
                                    </p:anim>
                                    <p:anim calcmode="lin" valueType="num">
                                      <p:cBhvr>
                                        <p:cTn id="31"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descr="E:\PPS  EXCLUSIVOS\- Esencia divina\Imágenes\677135.jpg"/>
          <p:cNvPicPr>
            <a:picLocks noChangeAspect="1" noChangeArrowheads="1"/>
          </p:cNvPicPr>
          <p:nvPr/>
        </p:nvPicPr>
        <p:blipFill>
          <a:blip r:embed="rId3" cstate="print"/>
          <a:stretch>
            <a:fillRect/>
          </a:stretch>
        </p:blipFill>
        <p:spPr bwMode="auto">
          <a:xfrm>
            <a:off x="0" y="-7056"/>
            <a:ext cx="9144000" cy="6079266"/>
          </a:xfrm>
          <a:prstGeom prst="rect">
            <a:avLst/>
          </a:prstGeom>
          <a:noFill/>
          <a:ln w="9525">
            <a:noFill/>
            <a:miter lim="800000"/>
            <a:headEnd/>
            <a:tailEnd/>
          </a:ln>
        </p:spPr>
      </p:pic>
      <p:sp>
        <p:nvSpPr>
          <p:cNvPr id="3" name="2 Rectángulo"/>
          <p:cNvSpPr/>
          <p:nvPr/>
        </p:nvSpPr>
        <p:spPr>
          <a:xfrm>
            <a:off x="0" y="0"/>
            <a:ext cx="914400" cy="5715000"/>
          </a:xfrm>
          <a:prstGeom prst="rect">
            <a:avLst/>
          </a:prstGeom>
          <a:gradFill>
            <a:gsLst>
              <a:gs pos="0">
                <a:srgbClr val="D6B19C">
                  <a:alpha val="80000"/>
                </a:srgbClr>
              </a:gs>
              <a:gs pos="30000">
                <a:srgbClr val="D49E6C"/>
              </a:gs>
              <a:gs pos="70000">
                <a:srgbClr val="A65528"/>
              </a:gs>
              <a:gs pos="100000">
                <a:srgbClr val="663012"/>
              </a:gs>
            </a:gsLst>
            <a:lin ang="5400000" scaled="0"/>
          </a:gradFill>
          <a:ln cap="sq">
            <a:noFill/>
            <a:beve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4" name="3 Rectángulo"/>
          <p:cNvSpPr/>
          <p:nvPr/>
        </p:nvSpPr>
        <p:spPr>
          <a:xfrm>
            <a:off x="899592" y="0"/>
            <a:ext cx="943496" cy="5715000"/>
          </a:xfrm>
          <a:prstGeom prst="rect">
            <a:avLst/>
          </a:prstGeom>
          <a:gradFill>
            <a:gsLst>
              <a:gs pos="0">
                <a:srgbClr val="D6B19C">
                  <a:alpha val="76000"/>
                </a:srgbClr>
              </a:gs>
              <a:gs pos="30000">
                <a:srgbClr val="D49E6C"/>
              </a:gs>
              <a:gs pos="70000">
                <a:srgbClr val="A65528"/>
              </a:gs>
              <a:gs pos="100000">
                <a:srgbClr val="663012"/>
              </a:gs>
            </a:gsLst>
            <a:lin ang="5400000" scaled="0"/>
          </a:gradFill>
          <a:ln cap="sq">
            <a:noFill/>
            <a:beve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5" name="4 Rectángulo"/>
          <p:cNvSpPr/>
          <p:nvPr/>
        </p:nvSpPr>
        <p:spPr>
          <a:xfrm>
            <a:off x="1835696" y="0"/>
            <a:ext cx="936079" cy="5715000"/>
          </a:xfrm>
          <a:prstGeom prst="rect">
            <a:avLst/>
          </a:prstGeom>
          <a:gradFill>
            <a:gsLst>
              <a:gs pos="0">
                <a:srgbClr val="D6B19C">
                  <a:alpha val="70000"/>
                </a:srgbClr>
              </a:gs>
              <a:gs pos="30000">
                <a:srgbClr val="D49E6C"/>
              </a:gs>
              <a:gs pos="70000">
                <a:srgbClr val="A65528"/>
              </a:gs>
              <a:gs pos="100000">
                <a:srgbClr val="663012"/>
              </a:gs>
            </a:gsLst>
            <a:lin ang="5400000" scaled="0"/>
          </a:gradFill>
          <a:ln cap="sq">
            <a:noFill/>
            <a:beve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6" name="5 Rectángulo"/>
          <p:cNvSpPr/>
          <p:nvPr/>
        </p:nvSpPr>
        <p:spPr>
          <a:xfrm>
            <a:off x="2699792" y="0"/>
            <a:ext cx="1000671" cy="5715000"/>
          </a:xfrm>
          <a:prstGeom prst="rect">
            <a:avLst/>
          </a:prstGeom>
          <a:gradFill>
            <a:gsLst>
              <a:gs pos="0">
                <a:srgbClr val="D6B19C">
                  <a:alpha val="65000"/>
                </a:srgbClr>
              </a:gs>
              <a:gs pos="30000">
                <a:srgbClr val="D49E6C"/>
              </a:gs>
              <a:gs pos="70000">
                <a:srgbClr val="A65528"/>
              </a:gs>
              <a:gs pos="100000">
                <a:srgbClr val="663012"/>
              </a:gs>
            </a:gsLst>
            <a:lin ang="5400000" scaled="0"/>
          </a:gradFill>
          <a:ln cap="sq">
            <a:noFill/>
            <a:beve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7" name="6 Rectángulo"/>
          <p:cNvSpPr/>
          <p:nvPr/>
        </p:nvSpPr>
        <p:spPr>
          <a:xfrm>
            <a:off x="3635896" y="0"/>
            <a:ext cx="993254" cy="5715000"/>
          </a:xfrm>
          <a:prstGeom prst="rect">
            <a:avLst/>
          </a:prstGeom>
          <a:gradFill>
            <a:gsLst>
              <a:gs pos="0">
                <a:srgbClr val="D6B19C">
                  <a:alpha val="60000"/>
                </a:srgbClr>
              </a:gs>
              <a:gs pos="30000">
                <a:srgbClr val="D49E6C"/>
              </a:gs>
              <a:gs pos="70000">
                <a:srgbClr val="A65528"/>
              </a:gs>
              <a:gs pos="100000">
                <a:srgbClr val="663012"/>
              </a:gs>
            </a:gsLst>
            <a:lin ang="5400000" scaled="0"/>
          </a:gradFill>
          <a:ln cap="sq">
            <a:noFill/>
            <a:beve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8" name="7 Rectángulo"/>
          <p:cNvSpPr/>
          <p:nvPr/>
        </p:nvSpPr>
        <p:spPr>
          <a:xfrm>
            <a:off x="4572000" y="0"/>
            <a:ext cx="985838" cy="5715000"/>
          </a:xfrm>
          <a:prstGeom prst="rect">
            <a:avLst/>
          </a:prstGeom>
          <a:gradFill flip="none" rotWithShape="1">
            <a:gsLst>
              <a:gs pos="0">
                <a:srgbClr val="D6B19C">
                  <a:alpha val="55000"/>
                </a:srgbClr>
              </a:gs>
              <a:gs pos="30000">
                <a:srgbClr val="D49E6C"/>
              </a:gs>
              <a:gs pos="70000">
                <a:srgbClr val="A65528"/>
              </a:gs>
              <a:gs pos="100000">
                <a:srgbClr val="663012"/>
              </a:gs>
            </a:gsLst>
            <a:path path="circle">
              <a:fillToRect l="100000" t="100000"/>
            </a:path>
            <a:tileRect r="-100000" b="-100000"/>
          </a:gradFill>
          <a:ln cap="sq">
            <a:noFill/>
            <a:beve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9" name="8 Rectángulo"/>
          <p:cNvSpPr/>
          <p:nvPr/>
        </p:nvSpPr>
        <p:spPr>
          <a:xfrm>
            <a:off x="5508104" y="0"/>
            <a:ext cx="978421" cy="5715000"/>
          </a:xfrm>
          <a:prstGeom prst="rect">
            <a:avLst/>
          </a:prstGeom>
          <a:gradFill flip="none" rotWithShape="1">
            <a:gsLst>
              <a:gs pos="0">
                <a:srgbClr val="D6B19C">
                  <a:alpha val="50000"/>
                </a:srgbClr>
              </a:gs>
              <a:gs pos="30000">
                <a:srgbClr val="D49E6C"/>
              </a:gs>
              <a:gs pos="70000">
                <a:srgbClr val="A65528"/>
              </a:gs>
              <a:gs pos="100000">
                <a:srgbClr val="663012"/>
              </a:gs>
            </a:gsLst>
            <a:path path="circle">
              <a:fillToRect l="100000" t="100000"/>
            </a:path>
            <a:tileRect r="-100000" b="-100000"/>
          </a:gradFill>
          <a:ln cap="sq">
            <a:noFill/>
            <a:beve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10" name="9 Rectángulo"/>
          <p:cNvSpPr/>
          <p:nvPr/>
        </p:nvSpPr>
        <p:spPr>
          <a:xfrm>
            <a:off x="6444208" y="0"/>
            <a:ext cx="971005" cy="5715000"/>
          </a:xfrm>
          <a:prstGeom prst="rect">
            <a:avLst/>
          </a:prstGeom>
          <a:gradFill flip="none" rotWithShape="1">
            <a:gsLst>
              <a:gs pos="0">
                <a:srgbClr val="D6B19C">
                  <a:alpha val="50000"/>
                </a:srgbClr>
              </a:gs>
              <a:gs pos="30000">
                <a:srgbClr val="D49E6C"/>
              </a:gs>
              <a:gs pos="70000">
                <a:srgbClr val="A65528"/>
              </a:gs>
              <a:gs pos="100000">
                <a:srgbClr val="663012"/>
              </a:gs>
            </a:gsLst>
            <a:path path="circle">
              <a:fillToRect l="100000" t="100000"/>
            </a:path>
            <a:tileRect r="-100000" b="-100000"/>
          </a:gradFill>
          <a:ln cap="sq">
            <a:noFill/>
            <a:beve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11" name="10 Rectángulo"/>
          <p:cNvSpPr/>
          <p:nvPr/>
        </p:nvSpPr>
        <p:spPr>
          <a:xfrm>
            <a:off x="7380312" y="0"/>
            <a:ext cx="835000" cy="5715000"/>
          </a:xfrm>
          <a:prstGeom prst="rect">
            <a:avLst/>
          </a:prstGeom>
          <a:gradFill flip="none" rotWithShape="1">
            <a:gsLst>
              <a:gs pos="0">
                <a:srgbClr val="D6B19C">
                  <a:alpha val="45000"/>
                </a:srgbClr>
              </a:gs>
              <a:gs pos="30000">
                <a:srgbClr val="D49E6C"/>
              </a:gs>
              <a:gs pos="70000">
                <a:srgbClr val="A65528"/>
              </a:gs>
              <a:gs pos="100000">
                <a:srgbClr val="663012"/>
              </a:gs>
            </a:gsLst>
            <a:path path="circle">
              <a:fillToRect l="100000" t="100000"/>
            </a:path>
            <a:tileRect r="-100000" b="-100000"/>
          </a:gradFill>
          <a:ln cap="sq">
            <a:noFill/>
            <a:beve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12" name="11 Rectángulo"/>
          <p:cNvSpPr/>
          <p:nvPr/>
        </p:nvSpPr>
        <p:spPr>
          <a:xfrm>
            <a:off x="8172400" y="0"/>
            <a:ext cx="971600" cy="5715000"/>
          </a:xfrm>
          <a:prstGeom prst="rect">
            <a:avLst/>
          </a:prstGeom>
          <a:gradFill flip="none" rotWithShape="1">
            <a:gsLst>
              <a:gs pos="0">
                <a:srgbClr val="D6B19C">
                  <a:alpha val="40000"/>
                </a:srgbClr>
              </a:gs>
              <a:gs pos="30000">
                <a:srgbClr val="D49E6C"/>
              </a:gs>
              <a:gs pos="70000">
                <a:srgbClr val="A65528"/>
              </a:gs>
              <a:gs pos="100000">
                <a:srgbClr val="663012"/>
              </a:gs>
            </a:gsLst>
            <a:path path="circle">
              <a:fillToRect l="100000" t="100000"/>
            </a:path>
            <a:tileRect r="-100000" b="-100000"/>
          </a:gradFill>
          <a:ln cap="sq">
            <a:noFill/>
            <a:beve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13" name="12 CuadroTexto"/>
          <p:cNvSpPr txBox="1"/>
          <p:nvPr/>
        </p:nvSpPr>
        <p:spPr>
          <a:xfrm>
            <a:off x="142844" y="4643450"/>
            <a:ext cx="900115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Alejandro apenas lleva un año en el trono, pero sus tropas poseen un adiestramiento excepcional, muy superior a la de cualquier otro soldado de leva y equivalente al de las tropas profesionales.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500" advTm="26000">
        <p15:prstTrans prst="wind" invX="1"/>
      </p:transition>
    </mc:Choice>
    <mc:Fallback xmlns="">
      <p:transition spd="slow" advTm="2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xit" presetSubtype="5" fill="hold" nodeType="withEffect">
                                  <p:stCondLst>
                                    <p:cond delay="0"/>
                                  </p:stCondLst>
                                  <p:childTnLst>
                                    <p:animEffect transition="out" filter="blinds(vertical)">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par>
                                <p:cTn id="8" presetID="3" presetClass="exit" presetSubtype="5" fill="hold" nodeType="withEffect">
                                  <p:stCondLst>
                                    <p:cond delay="0"/>
                                  </p:stCondLst>
                                  <p:childTnLst>
                                    <p:animEffect transition="out" filter="blinds(vertical)">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3" presetClass="exit" presetSubtype="5" fill="hold" nodeType="withEffect">
                                  <p:stCondLst>
                                    <p:cond delay="0"/>
                                  </p:stCondLst>
                                  <p:childTnLst>
                                    <p:animEffect transition="out" filter="blinds(vertical)">
                                      <p:cBhvr>
                                        <p:cTn id="12" dur="5000"/>
                                        <p:tgtEl>
                                          <p:spTgt spid="7"/>
                                        </p:tgtEl>
                                      </p:cBhvr>
                                    </p:animEffect>
                                    <p:set>
                                      <p:cBhvr>
                                        <p:cTn id="13" dur="1" fill="hold">
                                          <p:stCondLst>
                                            <p:cond delay="4999"/>
                                          </p:stCondLst>
                                        </p:cTn>
                                        <p:tgtEl>
                                          <p:spTgt spid="7"/>
                                        </p:tgtEl>
                                        <p:attrNameLst>
                                          <p:attrName>style.visibility</p:attrName>
                                        </p:attrNameLst>
                                      </p:cBhvr>
                                      <p:to>
                                        <p:strVal val="hidden"/>
                                      </p:to>
                                    </p:set>
                                  </p:childTnLst>
                                </p:cTn>
                              </p:par>
                              <p:par>
                                <p:cTn id="14" presetID="3" presetClass="exit" presetSubtype="5" fill="hold" nodeType="withEffect">
                                  <p:stCondLst>
                                    <p:cond delay="0"/>
                                  </p:stCondLst>
                                  <p:childTnLst>
                                    <p:animEffect transition="out" filter="blinds(vertical)">
                                      <p:cBhvr>
                                        <p:cTn id="15" dur="5000"/>
                                        <p:tgtEl>
                                          <p:spTgt spid="9"/>
                                        </p:tgtEl>
                                      </p:cBhvr>
                                    </p:animEffect>
                                    <p:set>
                                      <p:cBhvr>
                                        <p:cTn id="16" dur="1" fill="hold">
                                          <p:stCondLst>
                                            <p:cond delay="4999"/>
                                          </p:stCondLst>
                                        </p:cTn>
                                        <p:tgtEl>
                                          <p:spTgt spid="9"/>
                                        </p:tgtEl>
                                        <p:attrNameLst>
                                          <p:attrName>style.visibility</p:attrName>
                                        </p:attrNameLst>
                                      </p:cBhvr>
                                      <p:to>
                                        <p:strVal val="hidden"/>
                                      </p:to>
                                    </p:set>
                                  </p:childTnLst>
                                </p:cTn>
                              </p:par>
                              <p:par>
                                <p:cTn id="17" presetID="3" presetClass="exit" presetSubtype="5" fill="hold" nodeType="withEffect">
                                  <p:stCondLst>
                                    <p:cond delay="0"/>
                                  </p:stCondLst>
                                  <p:childTnLst>
                                    <p:animEffect transition="out" filter="blinds(vertical)">
                                      <p:cBhvr>
                                        <p:cTn id="18" dur="5000"/>
                                        <p:tgtEl>
                                          <p:spTgt spid="11"/>
                                        </p:tgtEl>
                                      </p:cBhvr>
                                    </p:animEffect>
                                    <p:set>
                                      <p:cBhvr>
                                        <p:cTn id="19" dur="1" fill="hold">
                                          <p:stCondLst>
                                            <p:cond delay="4999"/>
                                          </p:stCondLst>
                                        </p:cTn>
                                        <p:tgtEl>
                                          <p:spTgt spid="11"/>
                                        </p:tgtEl>
                                        <p:attrNameLst>
                                          <p:attrName>style.visibility</p:attrName>
                                        </p:attrNameLst>
                                      </p:cBhvr>
                                      <p:to>
                                        <p:strVal val="hidden"/>
                                      </p:to>
                                    </p:set>
                                  </p:childTnLst>
                                </p:cTn>
                              </p:par>
                              <p:par>
                                <p:cTn id="20" presetID="3" presetClass="exit" presetSubtype="5" fill="hold" nodeType="withEffect">
                                  <p:stCondLst>
                                    <p:cond delay="0"/>
                                  </p:stCondLst>
                                  <p:childTnLst>
                                    <p:animEffect transition="out" filter="blinds(vertical)">
                                      <p:cBhvr>
                                        <p:cTn id="21" dur="5000"/>
                                        <p:tgtEl>
                                          <p:spTgt spid="4"/>
                                        </p:tgtEl>
                                      </p:cBhvr>
                                    </p:animEffect>
                                    <p:set>
                                      <p:cBhvr>
                                        <p:cTn id="22" dur="1" fill="hold">
                                          <p:stCondLst>
                                            <p:cond delay="4999"/>
                                          </p:stCondLst>
                                        </p:cTn>
                                        <p:tgtEl>
                                          <p:spTgt spid="4"/>
                                        </p:tgtEl>
                                        <p:attrNameLst>
                                          <p:attrName>style.visibility</p:attrName>
                                        </p:attrNameLst>
                                      </p:cBhvr>
                                      <p:to>
                                        <p:strVal val="hidden"/>
                                      </p:to>
                                    </p:set>
                                  </p:childTnLst>
                                </p:cTn>
                              </p:par>
                              <p:par>
                                <p:cTn id="23" presetID="3" presetClass="exit" presetSubtype="5" fill="hold" nodeType="withEffect">
                                  <p:stCondLst>
                                    <p:cond delay="0"/>
                                  </p:stCondLst>
                                  <p:childTnLst>
                                    <p:animEffect transition="out" filter="blinds(vertical)">
                                      <p:cBhvr>
                                        <p:cTn id="24" dur="5000"/>
                                        <p:tgtEl>
                                          <p:spTgt spid="6"/>
                                        </p:tgtEl>
                                      </p:cBhvr>
                                    </p:animEffect>
                                    <p:set>
                                      <p:cBhvr>
                                        <p:cTn id="25" dur="1" fill="hold">
                                          <p:stCondLst>
                                            <p:cond delay="4999"/>
                                          </p:stCondLst>
                                        </p:cTn>
                                        <p:tgtEl>
                                          <p:spTgt spid="6"/>
                                        </p:tgtEl>
                                        <p:attrNameLst>
                                          <p:attrName>style.visibility</p:attrName>
                                        </p:attrNameLst>
                                      </p:cBhvr>
                                      <p:to>
                                        <p:strVal val="hidden"/>
                                      </p:to>
                                    </p:set>
                                  </p:childTnLst>
                                </p:cTn>
                              </p:par>
                              <p:par>
                                <p:cTn id="26" presetID="3" presetClass="exit" presetSubtype="5" fill="hold" nodeType="withEffect">
                                  <p:stCondLst>
                                    <p:cond delay="0"/>
                                  </p:stCondLst>
                                  <p:childTnLst>
                                    <p:animEffect transition="out" filter="blinds(vertical)">
                                      <p:cBhvr>
                                        <p:cTn id="27" dur="5000"/>
                                        <p:tgtEl>
                                          <p:spTgt spid="8"/>
                                        </p:tgtEl>
                                      </p:cBhvr>
                                    </p:animEffect>
                                    <p:set>
                                      <p:cBhvr>
                                        <p:cTn id="28" dur="1" fill="hold">
                                          <p:stCondLst>
                                            <p:cond delay="4999"/>
                                          </p:stCondLst>
                                        </p:cTn>
                                        <p:tgtEl>
                                          <p:spTgt spid="8"/>
                                        </p:tgtEl>
                                        <p:attrNameLst>
                                          <p:attrName>style.visibility</p:attrName>
                                        </p:attrNameLst>
                                      </p:cBhvr>
                                      <p:to>
                                        <p:strVal val="hidden"/>
                                      </p:to>
                                    </p:set>
                                  </p:childTnLst>
                                </p:cTn>
                              </p:par>
                              <p:par>
                                <p:cTn id="29" presetID="3" presetClass="exit" presetSubtype="5" fill="hold" nodeType="withEffect">
                                  <p:stCondLst>
                                    <p:cond delay="0"/>
                                  </p:stCondLst>
                                  <p:childTnLst>
                                    <p:animEffect transition="out" filter="blinds(vertical)">
                                      <p:cBhvr>
                                        <p:cTn id="30" dur="5000"/>
                                        <p:tgtEl>
                                          <p:spTgt spid="10"/>
                                        </p:tgtEl>
                                      </p:cBhvr>
                                    </p:animEffect>
                                    <p:set>
                                      <p:cBhvr>
                                        <p:cTn id="31" dur="1" fill="hold">
                                          <p:stCondLst>
                                            <p:cond delay="4999"/>
                                          </p:stCondLst>
                                        </p:cTn>
                                        <p:tgtEl>
                                          <p:spTgt spid="10"/>
                                        </p:tgtEl>
                                        <p:attrNameLst>
                                          <p:attrName>style.visibility</p:attrName>
                                        </p:attrNameLst>
                                      </p:cBhvr>
                                      <p:to>
                                        <p:strVal val="hidden"/>
                                      </p:to>
                                    </p:set>
                                  </p:childTnLst>
                                </p:cTn>
                              </p:par>
                              <p:par>
                                <p:cTn id="32" presetID="3" presetClass="exit" presetSubtype="5" fill="hold" nodeType="withEffect">
                                  <p:stCondLst>
                                    <p:cond delay="0"/>
                                  </p:stCondLst>
                                  <p:childTnLst>
                                    <p:animEffect transition="out" filter="blinds(vertical)">
                                      <p:cBhvr>
                                        <p:cTn id="33" dur="5000"/>
                                        <p:tgtEl>
                                          <p:spTgt spid="12"/>
                                        </p:tgtEl>
                                      </p:cBhvr>
                                    </p:animEffect>
                                    <p:set>
                                      <p:cBhvr>
                                        <p:cTn id="34" dur="1" fill="hold">
                                          <p:stCondLst>
                                            <p:cond delay="4999"/>
                                          </p:stCondLst>
                                        </p:cTn>
                                        <p:tgtEl>
                                          <p:spTgt spid="12"/>
                                        </p:tgtEl>
                                        <p:attrNameLst>
                                          <p:attrName>style.visibility</p:attrName>
                                        </p:attrNameLst>
                                      </p:cBhvr>
                                      <p:to>
                                        <p:strVal val="hidden"/>
                                      </p:to>
                                    </p:set>
                                  </p:childTnLst>
                                </p:cTn>
                              </p:par>
                              <p:par>
                                <p:cTn id="35" presetID="23" presetClass="entr" presetSubtype="288" fill="hold" nodeType="withEffect">
                                  <p:stCondLst>
                                    <p:cond delay="0"/>
                                  </p:stCondLst>
                                  <p:childTnLst>
                                    <p:set>
                                      <p:cBhvr>
                                        <p:cTn id="36" dur="1" fill="hold">
                                          <p:stCondLst>
                                            <p:cond delay="0"/>
                                          </p:stCondLst>
                                        </p:cTn>
                                        <p:tgtEl>
                                          <p:spTgt spid="19458"/>
                                        </p:tgtEl>
                                        <p:attrNameLst>
                                          <p:attrName>style.visibility</p:attrName>
                                        </p:attrNameLst>
                                      </p:cBhvr>
                                      <p:to>
                                        <p:strVal val="visible"/>
                                      </p:to>
                                    </p:set>
                                    <p:anim calcmode="lin" valueType="num">
                                      <p:cBhvr>
                                        <p:cTn id="37" dur="5000" fill="hold"/>
                                        <p:tgtEl>
                                          <p:spTgt spid="19458"/>
                                        </p:tgtEl>
                                        <p:attrNameLst>
                                          <p:attrName>ppt_w</p:attrName>
                                        </p:attrNameLst>
                                      </p:cBhvr>
                                      <p:tavLst>
                                        <p:tav tm="0">
                                          <p:val>
                                            <p:strVal val="4/3*#ppt_w"/>
                                          </p:val>
                                        </p:tav>
                                        <p:tav tm="100000">
                                          <p:val>
                                            <p:strVal val="#ppt_w"/>
                                          </p:val>
                                        </p:tav>
                                      </p:tavLst>
                                    </p:anim>
                                    <p:anim calcmode="lin" valueType="num">
                                      <p:cBhvr>
                                        <p:cTn id="38" dur="5000" fill="hold"/>
                                        <p:tgtEl>
                                          <p:spTgt spid="19458"/>
                                        </p:tgtEl>
                                        <p:attrNameLst>
                                          <p:attrName>ppt_h</p:attrName>
                                        </p:attrNameLst>
                                      </p:cBhvr>
                                      <p:tavLst>
                                        <p:tav tm="0">
                                          <p:val>
                                            <p:strVal val="4/3*#ppt_h"/>
                                          </p:val>
                                        </p:tav>
                                        <p:tav tm="100000">
                                          <p:val>
                                            <p:strVal val="#ppt_h"/>
                                          </p:val>
                                        </p:tav>
                                      </p:tavLst>
                                    </p:anim>
                                  </p:childTnLst>
                                </p:cTn>
                              </p:par>
                            </p:childTnLst>
                          </p:cTn>
                        </p:par>
                        <p:par>
                          <p:cTn id="39" fill="hold">
                            <p:stCondLst>
                              <p:cond delay="5000"/>
                            </p:stCondLst>
                            <p:childTnLst>
                              <p:par>
                                <p:cTn id="40" presetID="40" presetClass="entr" presetSubtype="0" fill="hold" grpId="0" nodeType="afterEffect">
                                  <p:stCondLst>
                                    <p:cond delay="0"/>
                                  </p:stCondLst>
                                  <p:iterate type="lt">
                                    <p:tmPct val="10000"/>
                                  </p:iterate>
                                  <p:childTnLst>
                                    <p:set>
                                      <p:cBhvr>
                                        <p:cTn id="41" dur="1" fill="hold">
                                          <p:stCondLst>
                                            <p:cond delay="0"/>
                                          </p:stCondLst>
                                        </p:cTn>
                                        <p:tgtEl>
                                          <p:spTgt spid="13"/>
                                        </p:tgtEl>
                                        <p:attrNameLst>
                                          <p:attrName>style.visibility</p:attrName>
                                        </p:attrNameLst>
                                      </p:cBhvr>
                                      <p:to>
                                        <p:strVal val="visible"/>
                                      </p:to>
                                    </p:set>
                                    <p:animEffect transition="in" filter="fade">
                                      <p:cBhvr>
                                        <p:cTn id="42" dur="1000"/>
                                        <p:tgtEl>
                                          <p:spTgt spid="13"/>
                                        </p:tgtEl>
                                      </p:cBhvr>
                                    </p:animEffect>
                                    <p:anim calcmode="lin" valueType="num">
                                      <p:cBhvr>
                                        <p:cTn id="43" dur="1000" fill="hold"/>
                                        <p:tgtEl>
                                          <p:spTgt spid="13"/>
                                        </p:tgtEl>
                                        <p:attrNameLst>
                                          <p:attrName>ppt_x</p:attrName>
                                        </p:attrNameLst>
                                      </p:cBhvr>
                                      <p:tavLst>
                                        <p:tav tm="0">
                                          <p:val>
                                            <p:strVal val="#ppt_x-.1"/>
                                          </p:val>
                                        </p:tav>
                                        <p:tav tm="100000">
                                          <p:val>
                                            <p:strVal val="#ppt_x"/>
                                          </p:val>
                                        </p:tav>
                                      </p:tavLst>
                                    </p:anim>
                                    <p:anim calcmode="lin" valueType="num">
                                      <p:cBhvr>
                                        <p:cTn id="44" dur="10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13 Imagen" descr="307832-Lastochka"/>
          <p:cNvPicPr>
            <a:picLocks noGrp="1" noChangeAspect="1"/>
          </p:cNvPicPr>
          <p:nvPr isPhoto="1"/>
        </p:nvPicPr>
        <p:blipFill>
          <a:blip r:embed="rId3" cstate="print"/>
          <a:stretch>
            <a:fillRect/>
          </a:stretch>
        </p:blipFill>
        <p:spPr bwMode="auto">
          <a:xfrm>
            <a:off x="0" y="-285772"/>
            <a:ext cx="9144000" cy="6572296"/>
          </a:xfrm>
          <a:prstGeom prst="rect">
            <a:avLst/>
          </a:prstGeom>
          <a:noFill/>
          <a:ln w="9525">
            <a:noFill/>
            <a:miter lim="800000"/>
            <a:headEnd/>
            <a:tailEnd/>
          </a:ln>
        </p:spPr>
      </p:pic>
      <p:sp>
        <p:nvSpPr>
          <p:cNvPr id="10" name="9 Triángulo rectángulo"/>
          <p:cNvSpPr/>
          <p:nvPr/>
        </p:nvSpPr>
        <p:spPr>
          <a:xfrm>
            <a:off x="0" y="5292"/>
            <a:ext cx="9144000" cy="5715000"/>
          </a:xfrm>
          <a:prstGeom prst="rtTriangle">
            <a:avLst/>
          </a:prstGeom>
          <a:solidFill>
            <a:schemeClr val="accent6">
              <a:lumMod val="20000"/>
              <a:lumOff val="80000"/>
              <a:alpha val="6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prstClr val="white"/>
              </a:solidFill>
            </a:endParaRPr>
          </a:p>
        </p:txBody>
      </p:sp>
      <p:sp>
        <p:nvSpPr>
          <p:cNvPr id="16" name="15 Triángulo rectángulo"/>
          <p:cNvSpPr/>
          <p:nvPr/>
        </p:nvSpPr>
        <p:spPr>
          <a:xfrm>
            <a:off x="0" y="0"/>
            <a:ext cx="7740650" cy="5715000"/>
          </a:xfrm>
          <a:prstGeom prst="rtTriangle">
            <a:avLst/>
          </a:prstGeom>
          <a:solidFill>
            <a:schemeClr val="accent2">
              <a:lumMod val="20000"/>
              <a:lumOff val="80000"/>
              <a:alpha val="6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prstClr val="white"/>
              </a:solidFill>
            </a:endParaRPr>
          </a:p>
        </p:txBody>
      </p:sp>
      <p:sp>
        <p:nvSpPr>
          <p:cNvPr id="17" name="16 Triángulo rectángulo"/>
          <p:cNvSpPr/>
          <p:nvPr/>
        </p:nvSpPr>
        <p:spPr>
          <a:xfrm>
            <a:off x="1" y="0"/>
            <a:ext cx="6875463" cy="5715000"/>
          </a:xfrm>
          <a:prstGeom prst="rtTriangle">
            <a:avLst/>
          </a:prstGeom>
          <a:solidFill>
            <a:schemeClr val="accent2">
              <a:lumMod val="40000"/>
              <a:lumOff val="60000"/>
              <a:alpha val="6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prstClr val="white"/>
              </a:solidFill>
            </a:endParaRPr>
          </a:p>
        </p:txBody>
      </p:sp>
      <p:sp>
        <p:nvSpPr>
          <p:cNvPr id="18" name="17 Triángulo rectángulo"/>
          <p:cNvSpPr/>
          <p:nvPr/>
        </p:nvSpPr>
        <p:spPr>
          <a:xfrm>
            <a:off x="1" y="0"/>
            <a:ext cx="6011863" cy="5715000"/>
          </a:xfrm>
          <a:prstGeom prst="rtTriangle">
            <a:avLst/>
          </a:prstGeom>
          <a:solidFill>
            <a:schemeClr val="accent2">
              <a:lumMod val="60000"/>
              <a:lumOff val="40000"/>
              <a:alpha val="6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prstClr val="white"/>
              </a:solidFill>
            </a:endParaRPr>
          </a:p>
        </p:txBody>
      </p:sp>
      <p:sp>
        <p:nvSpPr>
          <p:cNvPr id="19" name="18 Triángulo rectángulo"/>
          <p:cNvSpPr/>
          <p:nvPr/>
        </p:nvSpPr>
        <p:spPr>
          <a:xfrm>
            <a:off x="33339" y="5292"/>
            <a:ext cx="5362575" cy="5715000"/>
          </a:xfrm>
          <a:prstGeom prst="rtTriangle">
            <a:avLst/>
          </a:prstGeom>
          <a:solidFill>
            <a:schemeClr val="accent2">
              <a:lumMod val="75000"/>
              <a:alpha val="6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prstClr val="white"/>
              </a:solidFill>
            </a:endParaRPr>
          </a:p>
        </p:txBody>
      </p:sp>
      <p:sp>
        <p:nvSpPr>
          <p:cNvPr id="20" name="19 Triángulo rectángulo"/>
          <p:cNvSpPr/>
          <p:nvPr/>
        </p:nvSpPr>
        <p:spPr>
          <a:xfrm rot="10800000">
            <a:off x="-73025" y="0"/>
            <a:ext cx="9215438" cy="5739694"/>
          </a:xfrm>
          <a:prstGeom prst="rtTriangle">
            <a:avLst/>
          </a:prstGeom>
          <a:solidFill>
            <a:schemeClr val="accent6">
              <a:lumMod val="20000"/>
              <a:lumOff val="80000"/>
              <a:alpha val="59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prstClr val="white"/>
              </a:solidFill>
            </a:endParaRPr>
          </a:p>
        </p:txBody>
      </p:sp>
      <p:sp>
        <p:nvSpPr>
          <p:cNvPr id="21" name="20 Triángulo rectángulo"/>
          <p:cNvSpPr/>
          <p:nvPr/>
        </p:nvSpPr>
        <p:spPr>
          <a:xfrm rot="10800000">
            <a:off x="1438275" y="0"/>
            <a:ext cx="7740650" cy="5752042"/>
          </a:xfrm>
          <a:prstGeom prst="rtTriangle">
            <a:avLst/>
          </a:prstGeom>
          <a:solidFill>
            <a:schemeClr val="accent2">
              <a:lumMod val="20000"/>
              <a:lumOff val="80000"/>
              <a:alpha val="6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prstClr val="white"/>
              </a:solidFill>
            </a:endParaRPr>
          </a:p>
        </p:txBody>
      </p:sp>
      <p:sp>
        <p:nvSpPr>
          <p:cNvPr id="22" name="21 Triángulo rectángulo"/>
          <p:cNvSpPr/>
          <p:nvPr/>
        </p:nvSpPr>
        <p:spPr>
          <a:xfrm rot="10800000">
            <a:off x="2301875" y="0"/>
            <a:ext cx="6877050" cy="5752042"/>
          </a:xfrm>
          <a:prstGeom prst="rtTriangle">
            <a:avLst/>
          </a:prstGeom>
          <a:solidFill>
            <a:schemeClr val="accent2">
              <a:lumMod val="40000"/>
              <a:lumOff val="60000"/>
              <a:alpha val="6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prstClr val="white"/>
              </a:solidFill>
            </a:endParaRPr>
          </a:p>
        </p:txBody>
      </p:sp>
      <p:sp>
        <p:nvSpPr>
          <p:cNvPr id="23" name="22 Triángulo rectángulo"/>
          <p:cNvSpPr/>
          <p:nvPr/>
        </p:nvSpPr>
        <p:spPr>
          <a:xfrm rot="10800000">
            <a:off x="3165475" y="0"/>
            <a:ext cx="6013450" cy="5715000"/>
          </a:xfrm>
          <a:prstGeom prst="rtTriangle">
            <a:avLst/>
          </a:prstGeom>
          <a:solidFill>
            <a:schemeClr val="accent2">
              <a:lumMod val="60000"/>
              <a:lumOff val="40000"/>
              <a:alpha val="6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prstClr val="white"/>
              </a:solidFill>
            </a:endParaRPr>
          </a:p>
        </p:txBody>
      </p:sp>
      <p:sp>
        <p:nvSpPr>
          <p:cNvPr id="24" name="23 Triángulo rectángulo"/>
          <p:cNvSpPr/>
          <p:nvPr/>
        </p:nvSpPr>
        <p:spPr>
          <a:xfrm rot="10800000">
            <a:off x="3778248" y="0"/>
            <a:ext cx="5364163" cy="5690306"/>
          </a:xfrm>
          <a:prstGeom prst="rtTriangle">
            <a:avLst/>
          </a:prstGeom>
          <a:solidFill>
            <a:schemeClr val="accent2">
              <a:lumMod val="75000"/>
              <a:alpha val="6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prstClr val="white"/>
              </a:solidFill>
            </a:endParaRPr>
          </a:p>
        </p:txBody>
      </p:sp>
      <p:sp>
        <p:nvSpPr>
          <p:cNvPr id="13" name="12 CuadroTexto"/>
          <p:cNvSpPr txBox="1"/>
          <p:nvPr/>
        </p:nvSpPr>
        <p:spPr>
          <a:xfrm>
            <a:off x="285720" y="4286260"/>
            <a:ext cx="8572560"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Este, al subir al trono, también prestó especial atención al entrenamiento de sus soldados, sin duda motivado por las enseñanzas de su padre, adiestraba a sus soldados completamente armados y en formación, realizaba ejercicios militares e imponía disciplina en el ejército.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33000">
        <p14:vortex dir="r"/>
      </p:transition>
    </mc:Choice>
    <mc:Fallback xmlns="">
      <p:transition spd="slow" advTm="3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nodeType="withEffect">
                                  <p:stCondLst>
                                    <p:cond delay="0"/>
                                  </p:stCondLst>
                                  <p:childTnLst>
                                    <p:anim calcmode="lin" valueType="num">
                                      <p:cBhvr>
                                        <p:cTn id="6" dur="5000"/>
                                        <p:tgtEl>
                                          <p:spTgt spid="10"/>
                                        </p:tgtEl>
                                        <p:attrNameLst>
                                          <p:attrName>ppt_x</p:attrName>
                                        </p:attrNameLst>
                                      </p:cBhvr>
                                      <p:tavLst>
                                        <p:tav tm="0">
                                          <p:val>
                                            <p:strVal val="ppt_x"/>
                                          </p:val>
                                        </p:tav>
                                        <p:tav tm="100000">
                                          <p:val>
                                            <p:strVal val="ppt_x-ppt_w/2"/>
                                          </p:val>
                                        </p:tav>
                                      </p:tavLst>
                                    </p:anim>
                                    <p:anim calcmode="lin" valueType="num">
                                      <p:cBhvr>
                                        <p:cTn id="7" dur="5000"/>
                                        <p:tgtEl>
                                          <p:spTgt spid="10"/>
                                        </p:tgtEl>
                                        <p:attrNameLst>
                                          <p:attrName>ppt_y</p:attrName>
                                        </p:attrNameLst>
                                      </p:cBhvr>
                                      <p:tavLst>
                                        <p:tav tm="0">
                                          <p:val>
                                            <p:strVal val="ppt_y"/>
                                          </p:val>
                                        </p:tav>
                                        <p:tav tm="100000">
                                          <p:val>
                                            <p:strVal val="ppt_y"/>
                                          </p:val>
                                        </p:tav>
                                      </p:tavLst>
                                    </p:anim>
                                    <p:anim calcmode="lin" valueType="num">
                                      <p:cBhvr>
                                        <p:cTn id="8" dur="5000"/>
                                        <p:tgtEl>
                                          <p:spTgt spid="10"/>
                                        </p:tgtEl>
                                        <p:attrNameLst>
                                          <p:attrName>ppt_w</p:attrName>
                                        </p:attrNameLst>
                                      </p:cBhvr>
                                      <p:tavLst>
                                        <p:tav tm="0">
                                          <p:val>
                                            <p:strVal val="ppt_w"/>
                                          </p:val>
                                        </p:tav>
                                        <p:tav tm="100000">
                                          <p:val>
                                            <p:fltVal val="0"/>
                                          </p:val>
                                        </p:tav>
                                      </p:tavLst>
                                    </p:anim>
                                    <p:anim calcmode="lin" valueType="num">
                                      <p:cBhvr>
                                        <p:cTn id="9" dur="5000"/>
                                        <p:tgtEl>
                                          <p:spTgt spid="10"/>
                                        </p:tgtEl>
                                        <p:attrNameLst>
                                          <p:attrName>ppt_h</p:attrName>
                                        </p:attrNameLst>
                                      </p:cBhvr>
                                      <p:tavLst>
                                        <p:tav tm="0">
                                          <p:val>
                                            <p:strVal val="ppt_h"/>
                                          </p:val>
                                        </p:tav>
                                        <p:tav tm="100000">
                                          <p:val>
                                            <p:strVal val="ppt_h"/>
                                          </p:val>
                                        </p:tav>
                                      </p:tavLst>
                                    </p:anim>
                                    <p:set>
                                      <p:cBhvr>
                                        <p:cTn id="10" dur="1" fill="hold">
                                          <p:stCondLst>
                                            <p:cond delay="4999"/>
                                          </p:stCondLst>
                                        </p:cTn>
                                        <p:tgtEl>
                                          <p:spTgt spid="10"/>
                                        </p:tgtEl>
                                        <p:attrNameLst>
                                          <p:attrName>style.visibility</p:attrName>
                                        </p:attrNameLst>
                                      </p:cBhvr>
                                      <p:to>
                                        <p:strVal val="hidden"/>
                                      </p:to>
                                    </p:set>
                                  </p:childTnLst>
                                </p:cTn>
                              </p:par>
                              <p:par>
                                <p:cTn id="11" presetID="17" presetClass="exit" presetSubtype="8" fill="hold" nodeType="withEffect">
                                  <p:stCondLst>
                                    <p:cond delay="0"/>
                                  </p:stCondLst>
                                  <p:childTnLst>
                                    <p:anim calcmode="lin" valueType="num">
                                      <p:cBhvr>
                                        <p:cTn id="12" dur="5000"/>
                                        <p:tgtEl>
                                          <p:spTgt spid="19"/>
                                        </p:tgtEl>
                                        <p:attrNameLst>
                                          <p:attrName>ppt_x</p:attrName>
                                        </p:attrNameLst>
                                      </p:cBhvr>
                                      <p:tavLst>
                                        <p:tav tm="0">
                                          <p:val>
                                            <p:strVal val="ppt_x"/>
                                          </p:val>
                                        </p:tav>
                                        <p:tav tm="100000">
                                          <p:val>
                                            <p:strVal val="ppt_x-ppt_w/2"/>
                                          </p:val>
                                        </p:tav>
                                      </p:tavLst>
                                    </p:anim>
                                    <p:anim calcmode="lin" valueType="num">
                                      <p:cBhvr>
                                        <p:cTn id="13" dur="5000"/>
                                        <p:tgtEl>
                                          <p:spTgt spid="19"/>
                                        </p:tgtEl>
                                        <p:attrNameLst>
                                          <p:attrName>ppt_y</p:attrName>
                                        </p:attrNameLst>
                                      </p:cBhvr>
                                      <p:tavLst>
                                        <p:tav tm="0">
                                          <p:val>
                                            <p:strVal val="ppt_y"/>
                                          </p:val>
                                        </p:tav>
                                        <p:tav tm="100000">
                                          <p:val>
                                            <p:strVal val="ppt_y"/>
                                          </p:val>
                                        </p:tav>
                                      </p:tavLst>
                                    </p:anim>
                                    <p:anim calcmode="lin" valueType="num">
                                      <p:cBhvr>
                                        <p:cTn id="14" dur="5000"/>
                                        <p:tgtEl>
                                          <p:spTgt spid="19"/>
                                        </p:tgtEl>
                                        <p:attrNameLst>
                                          <p:attrName>ppt_w</p:attrName>
                                        </p:attrNameLst>
                                      </p:cBhvr>
                                      <p:tavLst>
                                        <p:tav tm="0">
                                          <p:val>
                                            <p:strVal val="ppt_w"/>
                                          </p:val>
                                        </p:tav>
                                        <p:tav tm="100000">
                                          <p:val>
                                            <p:fltVal val="0"/>
                                          </p:val>
                                        </p:tav>
                                      </p:tavLst>
                                    </p:anim>
                                    <p:anim calcmode="lin" valueType="num">
                                      <p:cBhvr>
                                        <p:cTn id="15" dur="5000"/>
                                        <p:tgtEl>
                                          <p:spTgt spid="19"/>
                                        </p:tgtEl>
                                        <p:attrNameLst>
                                          <p:attrName>ppt_h</p:attrName>
                                        </p:attrNameLst>
                                      </p:cBhvr>
                                      <p:tavLst>
                                        <p:tav tm="0">
                                          <p:val>
                                            <p:strVal val="ppt_h"/>
                                          </p:val>
                                        </p:tav>
                                        <p:tav tm="100000">
                                          <p:val>
                                            <p:strVal val="ppt_h"/>
                                          </p:val>
                                        </p:tav>
                                      </p:tavLst>
                                    </p:anim>
                                    <p:set>
                                      <p:cBhvr>
                                        <p:cTn id="16" dur="1" fill="hold">
                                          <p:stCondLst>
                                            <p:cond delay="4999"/>
                                          </p:stCondLst>
                                        </p:cTn>
                                        <p:tgtEl>
                                          <p:spTgt spid="19"/>
                                        </p:tgtEl>
                                        <p:attrNameLst>
                                          <p:attrName>style.visibility</p:attrName>
                                        </p:attrNameLst>
                                      </p:cBhvr>
                                      <p:to>
                                        <p:strVal val="hidden"/>
                                      </p:to>
                                    </p:set>
                                  </p:childTnLst>
                                </p:cTn>
                              </p:par>
                              <p:par>
                                <p:cTn id="17" presetID="17" presetClass="exit" presetSubtype="8" fill="hold" nodeType="withEffect">
                                  <p:stCondLst>
                                    <p:cond delay="0"/>
                                  </p:stCondLst>
                                  <p:childTnLst>
                                    <p:anim calcmode="lin" valueType="num">
                                      <p:cBhvr>
                                        <p:cTn id="18" dur="5000"/>
                                        <p:tgtEl>
                                          <p:spTgt spid="18"/>
                                        </p:tgtEl>
                                        <p:attrNameLst>
                                          <p:attrName>ppt_x</p:attrName>
                                        </p:attrNameLst>
                                      </p:cBhvr>
                                      <p:tavLst>
                                        <p:tav tm="0">
                                          <p:val>
                                            <p:strVal val="ppt_x"/>
                                          </p:val>
                                        </p:tav>
                                        <p:tav tm="100000">
                                          <p:val>
                                            <p:strVal val="ppt_x-ppt_w/2"/>
                                          </p:val>
                                        </p:tav>
                                      </p:tavLst>
                                    </p:anim>
                                    <p:anim calcmode="lin" valueType="num">
                                      <p:cBhvr>
                                        <p:cTn id="19" dur="5000"/>
                                        <p:tgtEl>
                                          <p:spTgt spid="18"/>
                                        </p:tgtEl>
                                        <p:attrNameLst>
                                          <p:attrName>ppt_y</p:attrName>
                                        </p:attrNameLst>
                                      </p:cBhvr>
                                      <p:tavLst>
                                        <p:tav tm="0">
                                          <p:val>
                                            <p:strVal val="ppt_y"/>
                                          </p:val>
                                        </p:tav>
                                        <p:tav tm="100000">
                                          <p:val>
                                            <p:strVal val="ppt_y"/>
                                          </p:val>
                                        </p:tav>
                                      </p:tavLst>
                                    </p:anim>
                                    <p:anim calcmode="lin" valueType="num">
                                      <p:cBhvr>
                                        <p:cTn id="20" dur="5000"/>
                                        <p:tgtEl>
                                          <p:spTgt spid="18"/>
                                        </p:tgtEl>
                                        <p:attrNameLst>
                                          <p:attrName>ppt_w</p:attrName>
                                        </p:attrNameLst>
                                      </p:cBhvr>
                                      <p:tavLst>
                                        <p:tav tm="0">
                                          <p:val>
                                            <p:strVal val="ppt_w"/>
                                          </p:val>
                                        </p:tav>
                                        <p:tav tm="100000">
                                          <p:val>
                                            <p:fltVal val="0"/>
                                          </p:val>
                                        </p:tav>
                                      </p:tavLst>
                                    </p:anim>
                                    <p:anim calcmode="lin" valueType="num">
                                      <p:cBhvr>
                                        <p:cTn id="21" dur="5000"/>
                                        <p:tgtEl>
                                          <p:spTgt spid="18"/>
                                        </p:tgtEl>
                                        <p:attrNameLst>
                                          <p:attrName>ppt_h</p:attrName>
                                        </p:attrNameLst>
                                      </p:cBhvr>
                                      <p:tavLst>
                                        <p:tav tm="0">
                                          <p:val>
                                            <p:strVal val="ppt_h"/>
                                          </p:val>
                                        </p:tav>
                                        <p:tav tm="100000">
                                          <p:val>
                                            <p:strVal val="ppt_h"/>
                                          </p:val>
                                        </p:tav>
                                      </p:tavLst>
                                    </p:anim>
                                    <p:set>
                                      <p:cBhvr>
                                        <p:cTn id="22" dur="1" fill="hold">
                                          <p:stCondLst>
                                            <p:cond delay="4999"/>
                                          </p:stCondLst>
                                        </p:cTn>
                                        <p:tgtEl>
                                          <p:spTgt spid="18"/>
                                        </p:tgtEl>
                                        <p:attrNameLst>
                                          <p:attrName>style.visibility</p:attrName>
                                        </p:attrNameLst>
                                      </p:cBhvr>
                                      <p:to>
                                        <p:strVal val="hidden"/>
                                      </p:to>
                                    </p:set>
                                  </p:childTnLst>
                                </p:cTn>
                              </p:par>
                              <p:par>
                                <p:cTn id="23" presetID="17" presetClass="exit" presetSubtype="8" fill="hold" nodeType="withEffect">
                                  <p:stCondLst>
                                    <p:cond delay="0"/>
                                  </p:stCondLst>
                                  <p:childTnLst>
                                    <p:anim calcmode="lin" valueType="num">
                                      <p:cBhvr>
                                        <p:cTn id="24" dur="5000"/>
                                        <p:tgtEl>
                                          <p:spTgt spid="17"/>
                                        </p:tgtEl>
                                        <p:attrNameLst>
                                          <p:attrName>ppt_x</p:attrName>
                                        </p:attrNameLst>
                                      </p:cBhvr>
                                      <p:tavLst>
                                        <p:tav tm="0">
                                          <p:val>
                                            <p:strVal val="ppt_x"/>
                                          </p:val>
                                        </p:tav>
                                        <p:tav tm="100000">
                                          <p:val>
                                            <p:strVal val="ppt_x-ppt_w/2"/>
                                          </p:val>
                                        </p:tav>
                                      </p:tavLst>
                                    </p:anim>
                                    <p:anim calcmode="lin" valueType="num">
                                      <p:cBhvr>
                                        <p:cTn id="25" dur="5000"/>
                                        <p:tgtEl>
                                          <p:spTgt spid="17"/>
                                        </p:tgtEl>
                                        <p:attrNameLst>
                                          <p:attrName>ppt_y</p:attrName>
                                        </p:attrNameLst>
                                      </p:cBhvr>
                                      <p:tavLst>
                                        <p:tav tm="0">
                                          <p:val>
                                            <p:strVal val="ppt_y"/>
                                          </p:val>
                                        </p:tav>
                                        <p:tav tm="100000">
                                          <p:val>
                                            <p:strVal val="ppt_y"/>
                                          </p:val>
                                        </p:tav>
                                      </p:tavLst>
                                    </p:anim>
                                    <p:anim calcmode="lin" valueType="num">
                                      <p:cBhvr>
                                        <p:cTn id="26" dur="5000"/>
                                        <p:tgtEl>
                                          <p:spTgt spid="17"/>
                                        </p:tgtEl>
                                        <p:attrNameLst>
                                          <p:attrName>ppt_w</p:attrName>
                                        </p:attrNameLst>
                                      </p:cBhvr>
                                      <p:tavLst>
                                        <p:tav tm="0">
                                          <p:val>
                                            <p:strVal val="ppt_w"/>
                                          </p:val>
                                        </p:tav>
                                        <p:tav tm="100000">
                                          <p:val>
                                            <p:fltVal val="0"/>
                                          </p:val>
                                        </p:tav>
                                      </p:tavLst>
                                    </p:anim>
                                    <p:anim calcmode="lin" valueType="num">
                                      <p:cBhvr>
                                        <p:cTn id="27" dur="5000"/>
                                        <p:tgtEl>
                                          <p:spTgt spid="17"/>
                                        </p:tgtEl>
                                        <p:attrNameLst>
                                          <p:attrName>ppt_h</p:attrName>
                                        </p:attrNameLst>
                                      </p:cBhvr>
                                      <p:tavLst>
                                        <p:tav tm="0">
                                          <p:val>
                                            <p:strVal val="ppt_h"/>
                                          </p:val>
                                        </p:tav>
                                        <p:tav tm="100000">
                                          <p:val>
                                            <p:strVal val="ppt_h"/>
                                          </p:val>
                                        </p:tav>
                                      </p:tavLst>
                                    </p:anim>
                                    <p:set>
                                      <p:cBhvr>
                                        <p:cTn id="28" dur="1" fill="hold">
                                          <p:stCondLst>
                                            <p:cond delay="4999"/>
                                          </p:stCondLst>
                                        </p:cTn>
                                        <p:tgtEl>
                                          <p:spTgt spid="17"/>
                                        </p:tgtEl>
                                        <p:attrNameLst>
                                          <p:attrName>style.visibility</p:attrName>
                                        </p:attrNameLst>
                                      </p:cBhvr>
                                      <p:to>
                                        <p:strVal val="hidden"/>
                                      </p:to>
                                    </p:set>
                                  </p:childTnLst>
                                </p:cTn>
                              </p:par>
                              <p:par>
                                <p:cTn id="29" presetID="17" presetClass="exit" presetSubtype="8" fill="hold" nodeType="withEffect">
                                  <p:stCondLst>
                                    <p:cond delay="0"/>
                                  </p:stCondLst>
                                  <p:childTnLst>
                                    <p:anim calcmode="lin" valueType="num">
                                      <p:cBhvr>
                                        <p:cTn id="30" dur="5000"/>
                                        <p:tgtEl>
                                          <p:spTgt spid="16"/>
                                        </p:tgtEl>
                                        <p:attrNameLst>
                                          <p:attrName>ppt_x</p:attrName>
                                        </p:attrNameLst>
                                      </p:cBhvr>
                                      <p:tavLst>
                                        <p:tav tm="0">
                                          <p:val>
                                            <p:strVal val="ppt_x"/>
                                          </p:val>
                                        </p:tav>
                                        <p:tav tm="100000">
                                          <p:val>
                                            <p:strVal val="ppt_x-ppt_w/2"/>
                                          </p:val>
                                        </p:tav>
                                      </p:tavLst>
                                    </p:anim>
                                    <p:anim calcmode="lin" valueType="num">
                                      <p:cBhvr>
                                        <p:cTn id="31" dur="5000"/>
                                        <p:tgtEl>
                                          <p:spTgt spid="16"/>
                                        </p:tgtEl>
                                        <p:attrNameLst>
                                          <p:attrName>ppt_y</p:attrName>
                                        </p:attrNameLst>
                                      </p:cBhvr>
                                      <p:tavLst>
                                        <p:tav tm="0">
                                          <p:val>
                                            <p:strVal val="ppt_y"/>
                                          </p:val>
                                        </p:tav>
                                        <p:tav tm="100000">
                                          <p:val>
                                            <p:strVal val="ppt_y"/>
                                          </p:val>
                                        </p:tav>
                                      </p:tavLst>
                                    </p:anim>
                                    <p:anim calcmode="lin" valueType="num">
                                      <p:cBhvr>
                                        <p:cTn id="32" dur="5000"/>
                                        <p:tgtEl>
                                          <p:spTgt spid="16"/>
                                        </p:tgtEl>
                                        <p:attrNameLst>
                                          <p:attrName>ppt_w</p:attrName>
                                        </p:attrNameLst>
                                      </p:cBhvr>
                                      <p:tavLst>
                                        <p:tav tm="0">
                                          <p:val>
                                            <p:strVal val="ppt_w"/>
                                          </p:val>
                                        </p:tav>
                                        <p:tav tm="100000">
                                          <p:val>
                                            <p:fltVal val="0"/>
                                          </p:val>
                                        </p:tav>
                                      </p:tavLst>
                                    </p:anim>
                                    <p:anim calcmode="lin" valueType="num">
                                      <p:cBhvr>
                                        <p:cTn id="33" dur="5000"/>
                                        <p:tgtEl>
                                          <p:spTgt spid="16"/>
                                        </p:tgtEl>
                                        <p:attrNameLst>
                                          <p:attrName>ppt_h</p:attrName>
                                        </p:attrNameLst>
                                      </p:cBhvr>
                                      <p:tavLst>
                                        <p:tav tm="0">
                                          <p:val>
                                            <p:strVal val="ppt_h"/>
                                          </p:val>
                                        </p:tav>
                                        <p:tav tm="100000">
                                          <p:val>
                                            <p:strVal val="ppt_h"/>
                                          </p:val>
                                        </p:tav>
                                      </p:tavLst>
                                    </p:anim>
                                    <p:set>
                                      <p:cBhvr>
                                        <p:cTn id="34" dur="1" fill="hold">
                                          <p:stCondLst>
                                            <p:cond delay="4999"/>
                                          </p:stCondLst>
                                        </p:cTn>
                                        <p:tgtEl>
                                          <p:spTgt spid="16"/>
                                        </p:tgtEl>
                                        <p:attrNameLst>
                                          <p:attrName>style.visibility</p:attrName>
                                        </p:attrNameLst>
                                      </p:cBhvr>
                                      <p:to>
                                        <p:strVal val="hidden"/>
                                      </p:to>
                                    </p:set>
                                  </p:childTnLst>
                                </p:cTn>
                              </p:par>
                              <p:par>
                                <p:cTn id="35" presetID="17" presetClass="exit" presetSubtype="2" fill="hold" nodeType="withEffect">
                                  <p:stCondLst>
                                    <p:cond delay="0"/>
                                  </p:stCondLst>
                                  <p:childTnLst>
                                    <p:anim calcmode="lin" valueType="num">
                                      <p:cBhvr>
                                        <p:cTn id="36" dur="5000"/>
                                        <p:tgtEl>
                                          <p:spTgt spid="20"/>
                                        </p:tgtEl>
                                        <p:attrNameLst>
                                          <p:attrName>ppt_x</p:attrName>
                                        </p:attrNameLst>
                                      </p:cBhvr>
                                      <p:tavLst>
                                        <p:tav tm="0">
                                          <p:val>
                                            <p:strVal val="ppt_x"/>
                                          </p:val>
                                        </p:tav>
                                        <p:tav tm="100000">
                                          <p:val>
                                            <p:strVal val="ppt_x+ppt_w/2"/>
                                          </p:val>
                                        </p:tav>
                                      </p:tavLst>
                                    </p:anim>
                                    <p:anim calcmode="lin" valueType="num">
                                      <p:cBhvr>
                                        <p:cTn id="37" dur="5000"/>
                                        <p:tgtEl>
                                          <p:spTgt spid="20"/>
                                        </p:tgtEl>
                                        <p:attrNameLst>
                                          <p:attrName>ppt_y</p:attrName>
                                        </p:attrNameLst>
                                      </p:cBhvr>
                                      <p:tavLst>
                                        <p:tav tm="0">
                                          <p:val>
                                            <p:strVal val="ppt_y"/>
                                          </p:val>
                                        </p:tav>
                                        <p:tav tm="100000">
                                          <p:val>
                                            <p:strVal val="ppt_y"/>
                                          </p:val>
                                        </p:tav>
                                      </p:tavLst>
                                    </p:anim>
                                    <p:anim calcmode="lin" valueType="num">
                                      <p:cBhvr>
                                        <p:cTn id="38" dur="5000"/>
                                        <p:tgtEl>
                                          <p:spTgt spid="20"/>
                                        </p:tgtEl>
                                        <p:attrNameLst>
                                          <p:attrName>ppt_w</p:attrName>
                                        </p:attrNameLst>
                                      </p:cBhvr>
                                      <p:tavLst>
                                        <p:tav tm="0">
                                          <p:val>
                                            <p:strVal val="ppt_w"/>
                                          </p:val>
                                        </p:tav>
                                        <p:tav tm="100000">
                                          <p:val>
                                            <p:fltVal val="0"/>
                                          </p:val>
                                        </p:tav>
                                      </p:tavLst>
                                    </p:anim>
                                    <p:anim calcmode="lin" valueType="num">
                                      <p:cBhvr>
                                        <p:cTn id="39" dur="5000"/>
                                        <p:tgtEl>
                                          <p:spTgt spid="20"/>
                                        </p:tgtEl>
                                        <p:attrNameLst>
                                          <p:attrName>ppt_h</p:attrName>
                                        </p:attrNameLst>
                                      </p:cBhvr>
                                      <p:tavLst>
                                        <p:tav tm="0">
                                          <p:val>
                                            <p:strVal val="ppt_h"/>
                                          </p:val>
                                        </p:tav>
                                        <p:tav tm="100000">
                                          <p:val>
                                            <p:strVal val="ppt_h"/>
                                          </p:val>
                                        </p:tav>
                                      </p:tavLst>
                                    </p:anim>
                                    <p:set>
                                      <p:cBhvr>
                                        <p:cTn id="40" dur="1" fill="hold">
                                          <p:stCondLst>
                                            <p:cond delay="4999"/>
                                          </p:stCondLst>
                                        </p:cTn>
                                        <p:tgtEl>
                                          <p:spTgt spid="20"/>
                                        </p:tgtEl>
                                        <p:attrNameLst>
                                          <p:attrName>style.visibility</p:attrName>
                                        </p:attrNameLst>
                                      </p:cBhvr>
                                      <p:to>
                                        <p:strVal val="hidden"/>
                                      </p:to>
                                    </p:set>
                                  </p:childTnLst>
                                </p:cTn>
                              </p:par>
                              <p:par>
                                <p:cTn id="41" presetID="17" presetClass="exit" presetSubtype="2" fill="hold" nodeType="withEffect">
                                  <p:stCondLst>
                                    <p:cond delay="0"/>
                                  </p:stCondLst>
                                  <p:childTnLst>
                                    <p:anim calcmode="lin" valueType="num">
                                      <p:cBhvr>
                                        <p:cTn id="42" dur="5000"/>
                                        <p:tgtEl>
                                          <p:spTgt spid="21"/>
                                        </p:tgtEl>
                                        <p:attrNameLst>
                                          <p:attrName>ppt_x</p:attrName>
                                        </p:attrNameLst>
                                      </p:cBhvr>
                                      <p:tavLst>
                                        <p:tav tm="0">
                                          <p:val>
                                            <p:strVal val="ppt_x"/>
                                          </p:val>
                                        </p:tav>
                                        <p:tav tm="100000">
                                          <p:val>
                                            <p:strVal val="ppt_x+ppt_w/2"/>
                                          </p:val>
                                        </p:tav>
                                      </p:tavLst>
                                    </p:anim>
                                    <p:anim calcmode="lin" valueType="num">
                                      <p:cBhvr>
                                        <p:cTn id="43" dur="5000"/>
                                        <p:tgtEl>
                                          <p:spTgt spid="21"/>
                                        </p:tgtEl>
                                        <p:attrNameLst>
                                          <p:attrName>ppt_y</p:attrName>
                                        </p:attrNameLst>
                                      </p:cBhvr>
                                      <p:tavLst>
                                        <p:tav tm="0">
                                          <p:val>
                                            <p:strVal val="ppt_y"/>
                                          </p:val>
                                        </p:tav>
                                        <p:tav tm="100000">
                                          <p:val>
                                            <p:strVal val="ppt_y"/>
                                          </p:val>
                                        </p:tav>
                                      </p:tavLst>
                                    </p:anim>
                                    <p:anim calcmode="lin" valueType="num">
                                      <p:cBhvr>
                                        <p:cTn id="44" dur="5000"/>
                                        <p:tgtEl>
                                          <p:spTgt spid="21"/>
                                        </p:tgtEl>
                                        <p:attrNameLst>
                                          <p:attrName>ppt_w</p:attrName>
                                        </p:attrNameLst>
                                      </p:cBhvr>
                                      <p:tavLst>
                                        <p:tav tm="0">
                                          <p:val>
                                            <p:strVal val="ppt_w"/>
                                          </p:val>
                                        </p:tav>
                                        <p:tav tm="100000">
                                          <p:val>
                                            <p:fltVal val="0"/>
                                          </p:val>
                                        </p:tav>
                                      </p:tavLst>
                                    </p:anim>
                                    <p:anim calcmode="lin" valueType="num">
                                      <p:cBhvr>
                                        <p:cTn id="45" dur="5000"/>
                                        <p:tgtEl>
                                          <p:spTgt spid="21"/>
                                        </p:tgtEl>
                                        <p:attrNameLst>
                                          <p:attrName>ppt_h</p:attrName>
                                        </p:attrNameLst>
                                      </p:cBhvr>
                                      <p:tavLst>
                                        <p:tav tm="0">
                                          <p:val>
                                            <p:strVal val="ppt_h"/>
                                          </p:val>
                                        </p:tav>
                                        <p:tav tm="100000">
                                          <p:val>
                                            <p:strVal val="ppt_h"/>
                                          </p:val>
                                        </p:tav>
                                      </p:tavLst>
                                    </p:anim>
                                    <p:set>
                                      <p:cBhvr>
                                        <p:cTn id="46" dur="1" fill="hold">
                                          <p:stCondLst>
                                            <p:cond delay="4999"/>
                                          </p:stCondLst>
                                        </p:cTn>
                                        <p:tgtEl>
                                          <p:spTgt spid="21"/>
                                        </p:tgtEl>
                                        <p:attrNameLst>
                                          <p:attrName>style.visibility</p:attrName>
                                        </p:attrNameLst>
                                      </p:cBhvr>
                                      <p:to>
                                        <p:strVal val="hidden"/>
                                      </p:to>
                                    </p:set>
                                  </p:childTnLst>
                                </p:cTn>
                              </p:par>
                              <p:par>
                                <p:cTn id="47" presetID="17" presetClass="exit" presetSubtype="2" fill="hold" nodeType="withEffect">
                                  <p:stCondLst>
                                    <p:cond delay="0"/>
                                  </p:stCondLst>
                                  <p:childTnLst>
                                    <p:anim calcmode="lin" valueType="num">
                                      <p:cBhvr>
                                        <p:cTn id="48" dur="5000"/>
                                        <p:tgtEl>
                                          <p:spTgt spid="22"/>
                                        </p:tgtEl>
                                        <p:attrNameLst>
                                          <p:attrName>ppt_x</p:attrName>
                                        </p:attrNameLst>
                                      </p:cBhvr>
                                      <p:tavLst>
                                        <p:tav tm="0">
                                          <p:val>
                                            <p:strVal val="ppt_x"/>
                                          </p:val>
                                        </p:tav>
                                        <p:tav tm="100000">
                                          <p:val>
                                            <p:strVal val="ppt_x+ppt_w/2"/>
                                          </p:val>
                                        </p:tav>
                                      </p:tavLst>
                                    </p:anim>
                                    <p:anim calcmode="lin" valueType="num">
                                      <p:cBhvr>
                                        <p:cTn id="49" dur="5000"/>
                                        <p:tgtEl>
                                          <p:spTgt spid="22"/>
                                        </p:tgtEl>
                                        <p:attrNameLst>
                                          <p:attrName>ppt_y</p:attrName>
                                        </p:attrNameLst>
                                      </p:cBhvr>
                                      <p:tavLst>
                                        <p:tav tm="0">
                                          <p:val>
                                            <p:strVal val="ppt_y"/>
                                          </p:val>
                                        </p:tav>
                                        <p:tav tm="100000">
                                          <p:val>
                                            <p:strVal val="ppt_y"/>
                                          </p:val>
                                        </p:tav>
                                      </p:tavLst>
                                    </p:anim>
                                    <p:anim calcmode="lin" valueType="num">
                                      <p:cBhvr>
                                        <p:cTn id="50" dur="5000"/>
                                        <p:tgtEl>
                                          <p:spTgt spid="22"/>
                                        </p:tgtEl>
                                        <p:attrNameLst>
                                          <p:attrName>ppt_w</p:attrName>
                                        </p:attrNameLst>
                                      </p:cBhvr>
                                      <p:tavLst>
                                        <p:tav tm="0">
                                          <p:val>
                                            <p:strVal val="ppt_w"/>
                                          </p:val>
                                        </p:tav>
                                        <p:tav tm="100000">
                                          <p:val>
                                            <p:fltVal val="0"/>
                                          </p:val>
                                        </p:tav>
                                      </p:tavLst>
                                    </p:anim>
                                    <p:anim calcmode="lin" valueType="num">
                                      <p:cBhvr>
                                        <p:cTn id="51" dur="5000"/>
                                        <p:tgtEl>
                                          <p:spTgt spid="22"/>
                                        </p:tgtEl>
                                        <p:attrNameLst>
                                          <p:attrName>ppt_h</p:attrName>
                                        </p:attrNameLst>
                                      </p:cBhvr>
                                      <p:tavLst>
                                        <p:tav tm="0">
                                          <p:val>
                                            <p:strVal val="ppt_h"/>
                                          </p:val>
                                        </p:tav>
                                        <p:tav tm="100000">
                                          <p:val>
                                            <p:strVal val="ppt_h"/>
                                          </p:val>
                                        </p:tav>
                                      </p:tavLst>
                                    </p:anim>
                                    <p:set>
                                      <p:cBhvr>
                                        <p:cTn id="52" dur="1" fill="hold">
                                          <p:stCondLst>
                                            <p:cond delay="4999"/>
                                          </p:stCondLst>
                                        </p:cTn>
                                        <p:tgtEl>
                                          <p:spTgt spid="22"/>
                                        </p:tgtEl>
                                        <p:attrNameLst>
                                          <p:attrName>style.visibility</p:attrName>
                                        </p:attrNameLst>
                                      </p:cBhvr>
                                      <p:to>
                                        <p:strVal val="hidden"/>
                                      </p:to>
                                    </p:set>
                                  </p:childTnLst>
                                </p:cTn>
                              </p:par>
                              <p:par>
                                <p:cTn id="53" presetID="17" presetClass="exit" presetSubtype="2" fill="hold" nodeType="withEffect">
                                  <p:stCondLst>
                                    <p:cond delay="0"/>
                                  </p:stCondLst>
                                  <p:childTnLst>
                                    <p:anim calcmode="lin" valueType="num">
                                      <p:cBhvr>
                                        <p:cTn id="54" dur="5000"/>
                                        <p:tgtEl>
                                          <p:spTgt spid="23"/>
                                        </p:tgtEl>
                                        <p:attrNameLst>
                                          <p:attrName>ppt_x</p:attrName>
                                        </p:attrNameLst>
                                      </p:cBhvr>
                                      <p:tavLst>
                                        <p:tav tm="0">
                                          <p:val>
                                            <p:strVal val="ppt_x"/>
                                          </p:val>
                                        </p:tav>
                                        <p:tav tm="100000">
                                          <p:val>
                                            <p:strVal val="ppt_x+ppt_w/2"/>
                                          </p:val>
                                        </p:tav>
                                      </p:tavLst>
                                    </p:anim>
                                    <p:anim calcmode="lin" valueType="num">
                                      <p:cBhvr>
                                        <p:cTn id="55" dur="5000"/>
                                        <p:tgtEl>
                                          <p:spTgt spid="23"/>
                                        </p:tgtEl>
                                        <p:attrNameLst>
                                          <p:attrName>ppt_y</p:attrName>
                                        </p:attrNameLst>
                                      </p:cBhvr>
                                      <p:tavLst>
                                        <p:tav tm="0">
                                          <p:val>
                                            <p:strVal val="ppt_y"/>
                                          </p:val>
                                        </p:tav>
                                        <p:tav tm="100000">
                                          <p:val>
                                            <p:strVal val="ppt_y"/>
                                          </p:val>
                                        </p:tav>
                                      </p:tavLst>
                                    </p:anim>
                                    <p:anim calcmode="lin" valueType="num">
                                      <p:cBhvr>
                                        <p:cTn id="56" dur="5000"/>
                                        <p:tgtEl>
                                          <p:spTgt spid="23"/>
                                        </p:tgtEl>
                                        <p:attrNameLst>
                                          <p:attrName>ppt_w</p:attrName>
                                        </p:attrNameLst>
                                      </p:cBhvr>
                                      <p:tavLst>
                                        <p:tav tm="0">
                                          <p:val>
                                            <p:strVal val="ppt_w"/>
                                          </p:val>
                                        </p:tav>
                                        <p:tav tm="100000">
                                          <p:val>
                                            <p:fltVal val="0"/>
                                          </p:val>
                                        </p:tav>
                                      </p:tavLst>
                                    </p:anim>
                                    <p:anim calcmode="lin" valueType="num">
                                      <p:cBhvr>
                                        <p:cTn id="57" dur="5000"/>
                                        <p:tgtEl>
                                          <p:spTgt spid="23"/>
                                        </p:tgtEl>
                                        <p:attrNameLst>
                                          <p:attrName>ppt_h</p:attrName>
                                        </p:attrNameLst>
                                      </p:cBhvr>
                                      <p:tavLst>
                                        <p:tav tm="0">
                                          <p:val>
                                            <p:strVal val="ppt_h"/>
                                          </p:val>
                                        </p:tav>
                                        <p:tav tm="100000">
                                          <p:val>
                                            <p:strVal val="ppt_h"/>
                                          </p:val>
                                        </p:tav>
                                      </p:tavLst>
                                    </p:anim>
                                    <p:set>
                                      <p:cBhvr>
                                        <p:cTn id="58" dur="1" fill="hold">
                                          <p:stCondLst>
                                            <p:cond delay="4999"/>
                                          </p:stCondLst>
                                        </p:cTn>
                                        <p:tgtEl>
                                          <p:spTgt spid="23"/>
                                        </p:tgtEl>
                                        <p:attrNameLst>
                                          <p:attrName>style.visibility</p:attrName>
                                        </p:attrNameLst>
                                      </p:cBhvr>
                                      <p:to>
                                        <p:strVal val="hidden"/>
                                      </p:to>
                                    </p:set>
                                  </p:childTnLst>
                                </p:cTn>
                              </p:par>
                              <p:par>
                                <p:cTn id="59" presetID="17" presetClass="exit" presetSubtype="2" fill="hold" nodeType="withEffect">
                                  <p:stCondLst>
                                    <p:cond delay="0"/>
                                  </p:stCondLst>
                                  <p:childTnLst>
                                    <p:anim calcmode="lin" valueType="num">
                                      <p:cBhvr>
                                        <p:cTn id="60" dur="5000"/>
                                        <p:tgtEl>
                                          <p:spTgt spid="24"/>
                                        </p:tgtEl>
                                        <p:attrNameLst>
                                          <p:attrName>ppt_x</p:attrName>
                                        </p:attrNameLst>
                                      </p:cBhvr>
                                      <p:tavLst>
                                        <p:tav tm="0">
                                          <p:val>
                                            <p:strVal val="ppt_x"/>
                                          </p:val>
                                        </p:tav>
                                        <p:tav tm="100000">
                                          <p:val>
                                            <p:strVal val="ppt_x+ppt_w/2"/>
                                          </p:val>
                                        </p:tav>
                                      </p:tavLst>
                                    </p:anim>
                                    <p:anim calcmode="lin" valueType="num">
                                      <p:cBhvr>
                                        <p:cTn id="61" dur="5000"/>
                                        <p:tgtEl>
                                          <p:spTgt spid="24"/>
                                        </p:tgtEl>
                                        <p:attrNameLst>
                                          <p:attrName>ppt_y</p:attrName>
                                        </p:attrNameLst>
                                      </p:cBhvr>
                                      <p:tavLst>
                                        <p:tav tm="0">
                                          <p:val>
                                            <p:strVal val="ppt_y"/>
                                          </p:val>
                                        </p:tav>
                                        <p:tav tm="100000">
                                          <p:val>
                                            <p:strVal val="ppt_y"/>
                                          </p:val>
                                        </p:tav>
                                      </p:tavLst>
                                    </p:anim>
                                    <p:anim calcmode="lin" valueType="num">
                                      <p:cBhvr>
                                        <p:cTn id="62" dur="5000"/>
                                        <p:tgtEl>
                                          <p:spTgt spid="24"/>
                                        </p:tgtEl>
                                        <p:attrNameLst>
                                          <p:attrName>ppt_w</p:attrName>
                                        </p:attrNameLst>
                                      </p:cBhvr>
                                      <p:tavLst>
                                        <p:tav tm="0">
                                          <p:val>
                                            <p:strVal val="ppt_w"/>
                                          </p:val>
                                        </p:tav>
                                        <p:tav tm="100000">
                                          <p:val>
                                            <p:fltVal val="0"/>
                                          </p:val>
                                        </p:tav>
                                      </p:tavLst>
                                    </p:anim>
                                    <p:anim calcmode="lin" valueType="num">
                                      <p:cBhvr>
                                        <p:cTn id="63" dur="5000"/>
                                        <p:tgtEl>
                                          <p:spTgt spid="24"/>
                                        </p:tgtEl>
                                        <p:attrNameLst>
                                          <p:attrName>ppt_h</p:attrName>
                                        </p:attrNameLst>
                                      </p:cBhvr>
                                      <p:tavLst>
                                        <p:tav tm="0">
                                          <p:val>
                                            <p:strVal val="ppt_h"/>
                                          </p:val>
                                        </p:tav>
                                        <p:tav tm="100000">
                                          <p:val>
                                            <p:strVal val="ppt_h"/>
                                          </p:val>
                                        </p:tav>
                                      </p:tavLst>
                                    </p:anim>
                                    <p:set>
                                      <p:cBhvr>
                                        <p:cTn id="64" dur="1" fill="hold">
                                          <p:stCondLst>
                                            <p:cond delay="4999"/>
                                          </p:stCondLst>
                                        </p:cTn>
                                        <p:tgtEl>
                                          <p:spTgt spid="24"/>
                                        </p:tgtEl>
                                        <p:attrNameLst>
                                          <p:attrName>style.visibility</p:attrName>
                                        </p:attrNameLst>
                                      </p:cBhvr>
                                      <p:to>
                                        <p:strVal val="hidden"/>
                                      </p:to>
                                    </p:set>
                                  </p:childTnLst>
                                </p:cTn>
                              </p:par>
                              <p:par>
                                <p:cTn id="65" presetID="17" presetClass="entr" presetSubtype="10" fill="hold" nodeType="withEffect">
                                  <p:stCondLst>
                                    <p:cond delay="100"/>
                                  </p:stCondLst>
                                  <p:childTnLst>
                                    <p:set>
                                      <p:cBhvr>
                                        <p:cTn id="66" dur="1" fill="hold">
                                          <p:stCondLst>
                                            <p:cond delay="0"/>
                                          </p:stCondLst>
                                        </p:cTn>
                                        <p:tgtEl>
                                          <p:spTgt spid="14"/>
                                        </p:tgtEl>
                                        <p:attrNameLst>
                                          <p:attrName>style.visibility</p:attrName>
                                        </p:attrNameLst>
                                      </p:cBhvr>
                                      <p:to>
                                        <p:strVal val="visible"/>
                                      </p:to>
                                    </p:set>
                                    <p:anim calcmode="lin" valueType="num">
                                      <p:cBhvr>
                                        <p:cTn id="67" dur="5000" fill="hold"/>
                                        <p:tgtEl>
                                          <p:spTgt spid="14"/>
                                        </p:tgtEl>
                                        <p:attrNameLst>
                                          <p:attrName>ppt_w</p:attrName>
                                        </p:attrNameLst>
                                      </p:cBhvr>
                                      <p:tavLst>
                                        <p:tav tm="0">
                                          <p:val>
                                            <p:fltVal val="0"/>
                                          </p:val>
                                        </p:tav>
                                        <p:tav tm="100000">
                                          <p:val>
                                            <p:strVal val="#ppt_w"/>
                                          </p:val>
                                        </p:tav>
                                      </p:tavLst>
                                    </p:anim>
                                    <p:anim calcmode="lin" valueType="num">
                                      <p:cBhvr>
                                        <p:cTn id="68" dur="5000" fill="hold"/>
                                        <p:tgtEl>
                                          <p:spTgt spid="14"/>
                                        </p:tgtEl>
                                        <p:attrNameLst>
                                          <p:attrName>ppt_h</p:attrName>
                                        </p:attrNameLst>
                                      </p:cBhvr>
                                      <p:tavLst>
                                        <p:tav tm="0">
                                          <p:val>
                                            <p:strVal val="#ppt_h"/>
                                          </p:val>
                                        </p:tav>
                                        <p:tav tm="100000">
                                          <p:val>
                                            <p:strVal val="#ppt_h"/>
                                          </p:val>
                                        </p:tav>
                                      </p:tavLst>
                                    </p:anim>
                                  </p:childTnLst>
                                </p:cTn>
                              </p:par>
                              <p:par>
                                <p:cTn id="69" presetID="3" presetClass="entr" presetSubtype="5" fill="hold" nodeType="withEffect">
                                  <p:stCondLst>
                                    <p:cond delay="0"/>
                                  </p:stCondLst>
                                  <p:childTnLst>
                                    <p:set>
                                      <p:cBhvr>
                                        <p:cTn id="70" dur="1" fill="hold">
                                          <p:stCondLst>
                                            <p:cond delay="0"/>
                                          </p:stCondLst>
                                        </p:cTn>
                                        <p:tgtEl>
                                          <p:spTgt spid="14"/>
                                        </p:tgtEl>
                                        <p:attrNameLst>
                                          <p:attrName>style.visibility</p:attrName>
                                        </p:attrNameLst>
                                      </p:cBhvr>
                                      <p:to>
                                        <p:strVal val="visible"/>
                                      </p:to>
                                    </p:set>
                                    <p:animEffect transition="in" filter="blinds(vertical)">
                                      <p:cBhvr>
                                        <p:cTn id="71" dur="5000"/>
                                        <p:tgtEl>
                                          <p:spTgt spid="14"/>
                                        </p:tgtEl>
                                      </p:cBhvr>
                                    </p:animEffect>
                                  </p:childTnLst>
                                </p:cTn>
                              </p:par>
                            </p:childTnLst>
                          </p:cTn>
                        </p:par>
                        <p:par>
                          <p:cTn id="72" fill="hold">
                            <p:stCondLst>
                              <p:cond delay="5100"/>
                            </p:stCondLst>
                            <p:childTnLst>
                              <p:par>
                                <p:cTn id="73" presetID="40" presetClass="entr" presetSubtype="0" fill="hold" grpId="0" nodeType="afterEffect">
                                  <p:stCondLst>
                                    <p:cond delay="0"/>
                                  </p:stCondLst>
                                  <p:iterate type="lt">
                                    <p:tmPct val="10000"/>
                                  </p:iterate>
                                  <p:childTnLst>
                                    <p:set>
                                      <p:cBhvr>
                                        <p:cTn id="74" dur="1" fill="hold">
                                          <p:stCondLst>
                                            <p:cond delay="0"/>
                                          </p:stCondLst>
                                        </p:cTn>
                                        <p:tgtEl>
                                          <p:spTgt spid="13"/>
                                        </p:tgtEl>
                                        <p:attrNameLst>
                                          <p:attrName>style.visibility</p:attrName>
                                        </p:attrNameLst>
                                      </p:cBhvr>
                                      <p:to>
                                        <p:strVal val="visible"/>
                                      </p:to>
                                    </p:set>
                                    <p:animEffect transition="in" filter="fade">
                                      <p:cBhvr>
                                        <p:cTn id="75" dur="1000"/>
                                        <p:tgtEl>
                                          <p:spTgt spid="13"/>
                                        </p:tgtEl>
                                      </p:cBhvr>
                                    </p:animEffect>
                                    <p:anim calcmode="lin" valueType="num">
                                      <p:cBhvr>
                                        <p:cTn id="76" dur="1000" fill="hold"/>
                                        <p:tgtEl>
                                          <p:spTgt spid="13"/>
                                        </p:tgtEl>
                                        <p:attrNameLst>
                                          <p:attrName>ppt_x</p:attrName>
                                        </p:attrNameLst>
                                      </p:cBhvr>
                                      <p:tavLst>
                                        <p:tav tm="0">
                                          <p:val>
                                            <p:strVal val="#ppt_x-.1"/>
                                          </p:val>
                                        </p:tav>
                                        <p:tav tm="100000">
                                          <p:val>
                                            <p:strVal val="#ppt_x"/>
                                          </p:val>
                                        </p:tav>
                                      </p:tavLst>
                                    </p:anim>
                                    <p:anim calcmode="lin" valueType="num">
                                      <p:cBhvr>
                                        <p:cTn id="77" dur="10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book2013_004.jpg"/>
          <p:cNvPicPr>
            <a:picLocks noChangeAspect="1"/>
          </p:cNvPicPr>
          <p:nvPr/>
        </p:nvPicPr>
        <p:blipFill>
          <a:blip r:embed="rId2" cstate="print"/>
          <a:stretch>
            <a:fillRect/>
          </a:stretch>
        </p:blipFill>
        <p:spPr bwMode="auto">
          <a:xfrm>
            <a:off x="4699612" y="0"/>
            <a:ext cx="4444388" cy="5715000"/>
          </a:xfrm>
          <a:prstGeom prst="rect">
            <a:avLst/>
          </a:prstGeom>
          <a:noFill/>
          <a:ln w="9525">
            <a:noFill/>
            <a:miter lim="800000"/>
            <a:headEnd/>
            <a:tailEnd/>
          </a:ln>
        </p:spPr>
      </p:pic>
      <p:pic>
        <p:nvPicPr>
          <p:cNvPr id="5" name="4 Imagen" descr="book2013_004.jpg"/>
          <p:cNvPicPr>
            <a:picLocks noChangeAspect="1"/>
          </p:cNvPicPr>
          <p:nvPr/>
        </p:nvPicPr>
        <p:blipFill>
          <a:blip r:embed="rId2" cstate="print"/>
          <a:stretch>
            <a:fillRect/>
          </a:stretch>
        </p:blipFill>
        <p:spPr bwMode="auto">
          <a:xfrm>
            <a:off x="4699612" y="0"/>
            <a:ext cx="4444388" cy="5715000"/>
          </a:xfrm>
          <a:prstGeom prst="rect">
            <a:avLst/>
          </a:prstGeom>
          <a:noFill/>
          <a:ln w="9525">
            <a:noFill/>
            <a:miter lim="800000"/>
            <a:headEnd/>
            <a:tailEnd/>
          </a:ln>
        </p:spPr>
      </p:pic>
      <p:sp>
        <p:nvSpPr>
          <p:cNvPr id="6" name="5 CuadroTexto"/>
          <p:cNvSpPr txBox="1"/>
          <p:nvPr/>
        </p:nvSpPr>
        <p:spPr>
          <a:xfrm>
            <a:off x="285720" y="1571616"/>
            <a:ext cx="4214842" cy="2554545"/>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rPr>
              <a:t>Esta maniobra pone de manifiesto la elevadísima capacidad de movimiento y maniobra de la falange macedonia de Filipo que heredó Alejandro, que es capaz de pasar con extraordinaria rapidez de una formación de marcha a una formación de combate.</a:t>
            </a:r>
            <a:endParaRPr lang="es-ES" sz="2000"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29000">
        <p14:vortex dir="d"/>
      </p:transition>
    </mc:Choice>
    <mc:Fallback xmlns="">
      <p:transition spd="slow" advTm="2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par>
                                <p:cTn id="9" presetID="16" presetClass="entr" presetSubtype="37"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arn(outVertical)">
                                      <p:cBhvr>
                                        <p:cTn id="11" dur="5000"/>
                                        <p:tgtEl>
                                          <p:spTgt spid="4"/>
                                        </p:tgtEl>
                                      </p:cBhvr>
                                    </p:animEffect>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5000" fill="hold"/>
                                        <p:tgtEl>
                                          <p:spTgt spid="5"/>
                                        </p:tgtEl>
                                        <p:attrNameLst>
                                          <p:attrName>ppt_w</p:attrName>
                                        </p:attrNameLst>
                                      </p:cBhvr>
                                      <p:tavLst>
                                        <p:tav tm="0">
                                          <p:val>
                                            <p:strVal val="4/3*#ppt_w"/>
                                          </p:val>
                                        </p:tav>
                                        <p:tav tm="100000">
                                          <p:val>
                                            <p:strVal val="#ppt_w"/>
                                          </p:val>
                                        </p:tav>
                                      </p:tavLst>
                                    </p:anim>
                                    <p:anim calcmode="lin" valueType="num">
                                      <p:cBhvr>
                                        <p:cTn id="15" dur="5000" fill="hold"/>
                                        <p:tgtEl>
                                          <p:spTgt spid="5"/>
                                        </p:tgtEl>
                                        <p:attrNameLst>
                                          <p:attrName>ppt_h</p:attrName>
                                        </p:attrNameLst>
                                      </p:cBhvr>
                                      <p:tavLst>
                                        <p:tav tm="0">
                                          <p:val>
                                            <p:strVal val="4/3*#ppt_h"/>
                                          </p:val>
                                        </p:tav>
                                        <p:tav tm="100000">
                                          <p:val>
                                            <p:strVal val="#ppt_h"/>
                                          </p:val>
                                        </p:tav>
                                      </p:tavLst>
                                    </p:anim>
                                  </p:childTnLst>
                                </p:cTn>
                              </p:par>
                              <p:par>
                                <p:cTn id="16" presetID="16" presetClass="entr" presetSubtype="26"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barn(inHorizontal)">
                                      <p:cBhvr>
                                        <p:cTn id="18" dur="5000"/>
                                        <p:tgtEl>
                                          <p:spTgt spid="5"/>
                                        </p:tgtEl>
                                      </p:cBhvr>
                                    </p:animEffect>
                                  </p:childTnLst>
                                </p:cTn>
                              </p:par>
                            </p:childTnLst>
                          </p:cTn>
                        </p:par>
                        <p:par>
                          <p:cTn id="19" fill="hold">
                            <p:stCondLst>
                              <p:cond delay="5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ágenes-montajes-y-fotomanipulaciones-digitales-de-Caras-Ionut-4.jpg"/>
          <p:cNvPicPr>
            <a:picLocks noChangeAspect="1"/>
          </p:cNvPicPr>
          <p:nvPr/>
        </p:nvPicPr>
        <p:blipFill>
          <a:blip r:embed="rId2" cstate="print"/>
          <a:stretch>
            <a:fillRect/>
          </a:stretch>
        </p:blipFill>
        <p:spPr bwMode="auto">
          <a:xfrm>
            <a:off x="0" y="0"/>
            <a:ext cx="5076056" cy="5715000"/>
          </a:xfrm>
          <a:prstGeom prst="rect">
            <a:avLst/>
          </a:prstGeom>
          <a:noFill/>
          <a:ln w="9525">
            <a:noFill/>
            <a:miter lim="800000"/>
            <a:headEnd/>
            <a:tailEnd/>
          </a:ln>
        </p:spPr>
      </p:pic>
      <p:pic>
        <p:nvPicPr>
          <p:cNvPr id="5" name="4 Imagen" descr="imágenes-montajes-y-fotomanipulaciones-digitales-de-Caras-Ionut-4.jpg"/>
          <p:cNvPicPr>
            <a:picLocks noChangeAspect="1"/>
          </p:cNvPicPr>
          <p:nvPr/>
        </p:nvPicPr>
        <p:blipFill>
          <a:blip r:embed="rId2" cstate="print"/>
          <a:stretch>
            <a:fillRect/>
          </a:stretch>
        </p:blipFill>
        <p:spPr bwMode="auto">
          <a:xfrm>
            <a:off x="0" y="0"/>
            <a:ext cx="5076056" cy="5715000"/>
          </a:xfrm>
          <a:prstGeom prst="rect">
            <a:avLst/>
          </a:prstGeom>
          <a:noFill/>
          <a:ln w="9525">
            <a:noFill/>
            <a:miter lim="800000"/>
            <a:headEnd/>
            <a:tailEnd/>
          </a:ln>
        </p:spPr>
      </p:pic>
      <p:pic>
        <p:nvPicPr>
          <p:cNvPr id="6" name="5 Imagen" descr="imágenes-montajes-y-fotomanipulaciones-digitales-de-Caras-Ionut-4.jpg"/>
          <p:cNvPicPr>
            <a:picLocks noChangeAspect="1"/>
          </p:cNvPicPr>
          <p:nvPr/>
        </p:nvPicPr>
        <p:blipFill>
          <a:blip r:embed="rId2" cstate="print"/>
          <a:stretch>
            <a:fillRect/>
          </a:stretch>
        </p:blipFill>
        <p:spPr bwMode="auto">
          <a:xfrm>
            <a:off x="0" y="0"/>
            <a:ext cx="5076056" cy="5715000"/>
          </a:xfrm>
          <a:prstGeom prst="rect">
            <a:avLst/>
          </a:prstGeom>
          <a:noFill/>
          <a:ln w="9525">
            <a:noFill/>
            <a:miter lim="800000"/>
            <a:headEnd/>
            <a:tailEnd/>
          </a:ln>
        </p:spPr>
      </p:pic>
      <p:sp>
        <p:nvSpPr>
          <p:cNvPr id="7" name="6 CuadroTexto"/>
          <p:cNvSpPr txBox="1"/>
          <p:nvPr/>
        </p:nvSpPr>
        <p:spPr>
          <a:xfrm>
            <a:off x="5214942" y="1071550"/>
            <a:ext cx="3714776" cy="3477875"/>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rPr>
              <a:t>Tal despliegue sobrecogió al enemigo, lo que pone una vez más de relieve el orden y precisión con que se ejecutaban las órdenes y tanto fue así, que esta maniobra, fruto del duro entrenamiento, infundió verdadero terror en el enemigo que huyó antes de que se produjera la carga macedonia.</a:t>
            </a:r>
            <a:endParaRPr lang="es-ES" sz="2000"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33000">
        <p14:prism dir="u" isContent="1"/>
      </p:transition>
    </mc:Choice>
    <mc:Fallback xmlns="">
      <p:transition spd="slow" advTm="3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0" fill="hold"/>
                                        <p:tgtEl>
                                          <p:spTgt spid="6"/>
                                        </p:tgtEl>
                                        <p:attrNameLst>
                                          <p:attrName>ppt_w</p:attrName>
                                        </p:attrNameLst>
                                      </p:cBhvr>
                                      <p:tavLst>
                                        <p:tav tm="0">
                                          <p:val>
                                            <p:strVal val="4/3*#ppt_w"/>
                                          </p:val>
                                        </p:tav>
                                        <p:tav tm="100000">
                                          <p:val>
                                            <p:strVal val="#ppt_w"/>
                                          </p:val>
                                        </p:tav>
                                      </p:tavLst>
                                    </p:anim>
                                    <p:anim calcmode="lin" valueType="num">
                                      <p:cBhvr>
                                        <p:cTn id="8" dur="5000" fill="hold"/>
                                        <p:tgtEl>
                                          <p:spTgt spid="6"/>
                                        </p:tgtEl>
                                        <p:attrNameLst>
                                          <p:attrName>ppt_h</p:attrName>
                                        </p:attrNameLst>
                                      </p:cBhvr>
                                      <p:tavLst>
                                        <p:tav tm="0">
                                          <p:val>
                                            <p:strVal val="4/3*#ppt_h"/>
                                          </p:val>
                                        </p:tav>
                                        <p:tav tm="100000">
                                          <p:val>
                                            <p:strVal val="#ppt_h"/>
                                          </p:val>
                                        </p:tav>
                                      </p:tavLst>
                                    </p:anim>
                                  </p:childTnLst>
                                </p:cTn>
                              </p:par>
                              <p:par>
                                <p:cTn id="9" presetID="4" presetClass="entr" presetSubtype="16"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box(in)">
                                      <p:cBhvr>
                                        <p:cTn id="11" dur="5000"/>
                                        <p:tgtEl>
                                          <p:spTgt spid="6"/>
                                        </p:tgtEl>
                                      </p:cBhvr>
                                    </p:animEffect>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5000" fill="hold"/>
                                        <p:tgtEl>
                                          <p:spTgt spid="5"/>
                                        </p:tgtEl>
                                        <p:attrNameLst>
                                          <p:attrName>ppt_w</p:attrName>
                                        </p:attrNameLst>
                                      </p:cBhvr>
                                      <p:tavLst>
                                        <p:tav tm="0">
                                          <p:val>
                                            <p:strVal val="4/3*#ppt_w"/>
                                          </p:val>
                                        </p:tav>
                                        <p:tav tm="100000">
                                          <p:val>
                                            <p:strVal val="#ppt_w"/>
                                          </p:val>
                                        </p:tav>
                                      </p:tavLst>
                                    </p:anim>
                                    <p:anim calcmode="lin" valueType="num">
                                      <p:cBhvr>
                                        <p:cTn id="15" dur="5000" fill="hold"/>
                                        <p:tgtEl>
                                          <p:spTgt spid="5"/>
                                        </p:tgtEl>
                                        <p:attrNameLst>
                                          <p:attrName>ppt_h</p:attrName>
                                        </p:attrNameLst>
                                      </p:cBhvr>
                                      <p:tavLst>
                                        <p:tav tm="0">
                                          <p:val>
                                            <p:strVal val="4/3*#ppt_h"/>
                                          </p:val>
                                        </p:tav>
                                        <p:tav tm="100000">
                                          <p:val>
                                            <p:strVal val="#ppt_h"/>
                                          </p:val>
                                        </p:tav>
                                      </p:tavLst>
                                    </p:anim>
                                  </p:childTnLst>
                                </p:cTn>
                              </p:par>
                              <p:par>
                                <p:cTn id="16" presetID="5" presetClass="entr" presetSubtype="1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checkerboard(across)">
                                      <p:cBhvr>
                                        <p:cTn id="18" dur="5000"/>
                                        <p:tgtEl>
                                          <p:spTgt spid="5"/>
                                        </p:tgtEl>
                                      </p:cBhvr>
                                    </p:animEffect>
                                  </p:childTnLst>
                                </p:cTn>
                              </p:par>
                              <p:par>
                                <p:cTn id="19" presetID="23" presetClass="entr" presetSubtype="288"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5000" fill="hold"/>
                                        <p:tgtEl>
                                          <p:spTgt spid="4"/>
                                        </p:tgtEl>
                                        <p:attrNameLst>
                                          <p:attrName>ppt_w</p:attrName>
                                        </p:attrNameLst>
                                      </p:cBhvr>
                                      <p:tavLst>
                                        <p:tav tm="0">
                                          <p:val>
                                            <p:strVal val="4/3*#ppt_w"/>
                                          </p:val>
                                        </p:tav>
                                        <p:tav tm="100000">
                                          <p:val>
                                            <p:strVal val="#ppt_w"/>
                                          </p:val>
                                        </p:tav>
                                      </p:tavLst>
                                    </p:anim>
                                    <p:anim calcmode="lin" valueType="num">
                                      <p:cBhvr>
                                        <p:cTn id="22" dur="5000" fill="hold"/>
                                        <p:tgtEl>
                                          <p:spTgt spid="4"/>
                                        </p:tgtEl>
                                        <p:attrNameLst>
                                          <p:attrName>ppt_h</p:attrName>
                                        </p:attrNameLst>
                                      </p:cBhvr>
                                      <p:tavLst>
                                        <p:tav tm="0">
                                          <p:val>
                                            <p:strVal val="4/3*#ppt_h"/>
                                          </p:val>
                                        </p:tav>
                                        <p:tav tm="100000">
                                          <p:val>
                                            <p:strVal val="#ppt_h"/>
                                          </p:val>
                                        </p:tav>
                                      </p:tavLst>
                                    </p:anim>
                                  </p:childTnLst>
                                </p:cTn>
                              </p:par>
                              <p:par>
                                <p:cTn id="23" presetID="21" presetClass="entr" presetSubtype="8"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wheel(8)">
                                      <p:cBhvr>
                                        <p:cTn id="25" dur="5000"/>
                                        <p:tgtEl>
                                          <p:spTgt spid="4"/>
                                        </p:tgtEl>
                                      </p:cBhvr>
                                    </p:animEffect>
                                  </p:childTnLst>
                                </p:cTn>
                              </p:par>
                            </p:childTnLst>
                          </p:cTn>
                        </p:par>
                        <p:par>
                          <p:cTn id="26" fill="hold">
                            <p:stCondLst>
                              <p:cond delay="5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urves-caras-ionut.jpg"/>
          <p:cNvPicPr>
            <a:picLocks noChangeAspect="1"/>
          </p:cNvPicPr>
          <p:nvPr/>
        </p:nvPicPr>
        <p:blipFill>
          <a:blip r:embed="rId2" cstate="print"/>
          <a:stretch>
            <a:fillRect/>
          </a:stretch>
        </p:blipFill>
        <p:spPr bwMode="auto">
          <a:xfrm>
            <a:off x="0" y="0"/>
            <a:ext cx="5357818" cy="5715000"/>
          </a:xfrm>
          <a:prstGeom prst="rect">
            <a:avLst/>
          </a:prstGeom>
          <a:noFill/>
          <a:ln w="9525">
            <a:noFill/>
            <a:miter lim="800000"/>
            <a:headEnd/>
            <a:tailEnd/>
          </a:ln>
        </p:spPr>
      </p:pic>
      <p:pic>
        <p:nvPicPr>
          <p:cNvPr id="6" name="5 Imagen" descr="curves-caras-ionut.jpg"/>
          <p:cNvPicPr>
            <a:picLocks noChangeAspect="1"/>
          </p:cNvPicPr>
          <p:nvPr/>
        </p:nvPicPr>
        <p:blipFill>
          <a:blip r:embed="rId2" cstate="print"/>
          <a:stretch>
            <a:fillRect/>
          </a:stretch>
        </p:blipFill>
        <p:spPr bwMode="auto">
          <a:xfrm>
            <a:off x="0" y="0"/>
            <a:ext cx="5357818" cy="5715000"/>
          </a:xfrm>
          <a:prstGeom prst="rect">
            <a:avLst/>
          </a:prstGeom>
          <a:noFill/>
          <a:ln w="9525">
            <a:noFill/>
            <a:miter lim="800000"/>
            <a:headEnd/>
            <a:tailEnd/>
          </a:ln>
        </p:spPr>
      </p:pic>
      <p:sp>
        <p:nvSpPr>
          <p:cNvPr id="5" name="4 CuadroTexto"/>
          <p:cNvSpPr txBox="1"/>
          <p:nvPr/>
        </p:nvSpPr>
        <p:spPr>
          <a:xfrm>
            <a:off x="5500694" y="642922"/>
            <a:ext cx="3500462" cy="4401205"/>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rPr>
              <a:t>Así pues, el entrenamiento era fundamental para mejorar la cohesión y el orden compacto dentro de la formación, como parte de una masa organizada, ya que es un mero elemento más dentro de formaciones compuestas por miles de hombres que deben conocer su puesto exacto y      </a:t>
            </a:r>
            <a:br>
              <a:rPr lang="es-ES" sz="2000" i="1" dirty="0" smtClean="0">
                <a:effectLst>
                  <a:glow rad="101600">
                    <a:srgbClr val="C00000">
                      <a:alpha val="60000"/>
                    </a:srgbClr>
                  </a:glow>
                  <a:outerShdw blurRad="38100" dist="38100" dir="2700000" algn="tl">
                    <a:srgbClr val="000000">
                      <a:alpha val="43137"/>
                    </a:srgbClr>
                  </a:outerShdw>
                </a:effectLst>
              </a:rPr>
            </a:br>
            <a:r>
              <a:rPr lang="es-ES" sz="2000" i="1" dirty="0" smtClean="0">
                <a:effectLst>
                  <a:glow rad="101600">
                    <a:srgbClr val="C00000">
                      <a:alpha val="60000"/>
                    </a:srgbClr>
                  </a:glow>
                  <a:outerShdw blurRad="38100" dist="38100" dir="2700000" algn="tl">
                    <a:srgbClr val="000000">
                      <a:alpha val="43137"/>
                    </a:srgbClr>
                  </a:outerShdw>
                </a:effectLst>
              </a:rPr>
              <a:t>saber cómo realizar desplazamientos al unísono con el resto.</a:t>
            </a:r>
            <a:endParaRPr lang="es-ES" sz="2000"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37000">
        <p14:prism dir="d" isContent="1"/>
      </p:transition>
    </mc:Choice>
    <mc:Fallback xmlns="">
      <p:transition spd="slow" advTm="3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outVertical)">
                                      <p:cBhvr>
                                        <p:cTn id="7" dur="5000"/>
                                        <p:tgtEl>
                                          <p:spTgt spid="4"/>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5000" fill="hold"/>
                                        <p:tgtEl>
                                          <p:spTgt spid="4"/>
                                        </p:tgtEl>
                                        <p:attrNameLst>
                                          <p:attrName>ppt_w</p:attrName>
                                        </p:attrNameLst>
                                      </p:cBhvr>
                                      <p:tavLst>
                                        <p:tav tm="0">
                                          <p:val>
                                            <p:strVal val="4/3*#ppt_w"/>
                                          </p:val>
                                        </p:tav>
                                        <p:tav tm="100000">
                                          <p:val>
                                            <p:strVal val="#ppt_w"/>
                                          </p:val>
                                        </p:tav>
                                      </p:tavLst>
                                    </p:anim>
                                    <p:anim calcmode="lin" valueType="num">
                                      <p:cBhvr>
                                        <p:cTn id="11" dur="5000" fill="hold"/>
                                        <p:tgtEl>
                                          <p:spTgt spid="4"/>
                                        </p:tgtEl>
                                        <p:attrNameLst>
                                          <p:attrName>ppt_h</p:attrName>
                                        </p:attrNameLst>
                                      </p:cBhvr>
                                      <p:tavLst>
                                        <p:tav tm="0">
                                          <p:val>
                                            <p:strVal val="4/3*#ppt_h"/>
                                          </p:val>
                                        </p:tav>
                                        <p:tav tm="100000">
                                          <p:val>
                                            <p:strVal val="#ppt_h"/>
                                          </p:val>
                                        </p:tav>
                                      </p:tavLst>
                                    </p:anim>
                                  </p:childTnLst>
                                </p:cTn>
                              </p:par>
                              <p:par>
                                <p:cTn id="12" presetID="21" presetClass="entr" presetSubtype="8"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wheel(8)">
                                      <p:cBhvr>
                                        <p:cTn id="14" dur="5000"/>
                                        <p:tgtEl>
                                          <p:spTgt spid="6"/>
                                        </p:tgtEl>
                                      </p:cBhvr>
                                    </p:animEffect>
                                  </p:childTnLst>
                                </p:cTn>
                              </p:par>
                              <p:par>
                                <p:cTn id="15" presetID="23" presetClass="entr" presetSubtype="288"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p:cTn id="17" dur="5000" fill="hold"/>
                                        <p:tgtEl>
                                          <p:spTgt spid="6"/>
                                        </p:tgtEl>
                                        <p:attrNameLst>
                                          <p:attrName>ppt_w</p:attrName>
                                        </p:attrNameLst>
                                      </p:cBhvr>
                                      <p:tavLst>
                                        <p:tav tm="0">
                                          <p:val>
                                            <p:strVal val="4/3*#ppt_w"/>
                                          </p:val>
                                        </p:tav>
                                        <p:tav tm="100000">
                                          <p:val>
                                            <p:strVal val="#ppt_w"/>
                                          </p:val>
                                        </p:tav>
                                      </p:tavLst>
                                    </p:anim>
                                    <p:anim calcmode="lin" valueType="num">
                                      <p:cBhvr>
                                        <p:cTn id="18" dur="5000" fill="hold"/>
                                        <p:tgtEl>
                                          <p:spTgt spid="6"/>
                                        </p:tgtEl>
                                        <p:attrNameLst>
                                          <p:attrName>ppt_h</p:attrName>
                                        </p:attrNameLst>
                                      </p:cBhvr>
                                      <p:tavLst>
                                        <p:tav tm="0">
                                          <p:val>
                                            <p:strVal val="4/3*#ppt_h"/>
                                          </p:val>
                                        </p:tav>
                                        <p:tav tm="100000">
                                          <p:val>
                                            <p:strVal val="#ppt_h"/>
                                          </p:val>
                                        </p:tav>
                                      </p:tavLst>
                                    </p:anim>
                                  </p:childTnLst>
                                </p:cTn>
                              </p:par>
                            </p:childTnLst>
                          </p:cTn>
                        </p:par>
                        <p:par>
                          <p:cTn id="19" fill="hold">
                            <p:stCondLst>
                              <p:cond delay="5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1"/>
                                          </p:val>
                                        </p:tav>
                                        <p:tav tm="100000">
                                          <p:val>
                                            <p:strVal val="#ppt_x"/>
                                          </p:val>
                                        </p:tav>
                                      </p:tavLst>
                                    </p:anim>
                                    <p:anim calcmode="lin" valueType="num">
                                      <p:cBhvr>
                                        <p:cTn id="2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11 Imagen" descr="Birds_Steller_'s_sea_452299"/>
          <p:cNvPicPr>
            <a:picLocks noGrp="1" noChangeAspect="1"/>
          </p:cNvPicPr>
          <p:nvPr isPhoto="1"/>
        </p:nvPicPr>
        <p:blipFill>
          <a:blip r:embed="rId3" cstate="print"/>
          <a:stretch>
            <a:fillRect/>
          </a:stretch>
        </p:blipFill>
        <p:spPr bwMode="auto">
          <a:xfrm>
            <a:off x="0" y="-357210"/>
            <a:ext cx="9143999" cy="6572296"/>
          </a:xfrm>
          <a:prstGeom prst="rect">
            <a:avLst/>
          </a:prstGeom>
          <a:noFill/>
          <a:ln w="9525">
            <a:noFill/>
            <a:miter lim="800000"/>
            <a:headEnd/>
            <a:tailEnd/>
          </a:ln>
        </p:spPr>
      </p:pic>
      <p:sp>
        <p:nvSpPr>
          <p:cNvPr id="6" name="5 Triángulo isósceles"/>
          <p:cNvSpPr/>
          <p:nvPr/>
        </p:nvSpPr>
        <p:spPr>
          <a:xfrm>
            <a:off x="0" y="2813404"/>
            <a:ext cx="9144000" cy="2903361"/>
          </a:xfrm>
          <a:prstGeom prst="triangle">
            <a:avLst>
              <a:gd name="adj" fmla="val 50097"/>
            </a:avLst>
          </a:prstGeom>
          <a:solidFill>
            <a:schemeClr val="tx1">
              <a:lumMod val="95000"/>
            </a:schemeClr>
          </a:solidFill>
          <a:ln>
            <a:solidFill>
              <a:schemeClr val="accent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prstClr val="white"/>
              </a:solidFill>
            </a:endParaRPr>
          </a:p>
        </p:txBody>
      </p:sp>
      <p:sp>
        <p:nvSpPr>
          <p:cNvPr id="10" name="9 Triángulo isósceles"/>
          <p:cNvSpPr/>
          <p:nvPr/>
        </p:nvSpPr>
        <p:spPr>
          <a:xfrm rot="16200000" flipV="1">
            <a:off x="-572382" y="572382"/>
            <a:ext cx="5716764" cy="4572000"/>
          </a:xfrm>
          <a:prstGeom prst="triangle">
            <a:avLst>
              <a:gd name="adj" fmla="val 50097"/>
            </a:avLst>
          </a:prstGeom>
          <a:solidFill>
            <a:schemeClr val="tx1">
              <a:lumMod val="95000"/>
            </a:schemeClr>
          </a:solidFill>
          <a:ln>
            <a:solidFill>
              <a:schemeClr val="accent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prstClr val="white"/>
              </a:solidFill>
            </a:endParaRPr>
          </a:p>
        </p:txBody>
      </p:sp>
      <p:sp>
        <p:nvSpPr>
          <p:cNvPr id="8" name="7 Triángulo isósceles"/>
          <p:cNvSpPr/>
          <p:nvPr/>
        </p:nvSpPr>
        <p:spPr>
          <a:xfrm flipH="1" flipV="1">
            <a:off x="0" y="0"/>
            <a:ext cx="9144000" cy="2901598"/>
          </a:xfrm>
          <a:prstGeom prst="triangle">
            <a:avLst>
              <a:gd name="adj" fmla="val 50097"/>
            </a:avLst>
          </a:prstGeom>
          <a:solidFill>
            <a:schemeClr val="tx1">
              <a:lumMod val="95000"/>
            </a:schemeClr>
          </a:solidFill>
          <a:ln>
            <a:solidFill>
              <a:schemeClr val="accent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prstClr val="white"/>
              </a:solidFill>
            </a:endParaRPr>
          </a:p>
        </p:txBody>
      </p:sp>
      <p:sp>
        <p:nvSpPr>
          <p:cNvPr id="9" name="8 Triángulo isósceles"/>
          <p:cNvSpPr/>
          <p:nvPr/>
        </p:nvSpPr>
        <p:spPr>
          <a:xfrm rot="5400000" flipH="1" flipV="1">
            <a:off x="3999618" y="572382"/>
            <a:ext cx="5716764" cy="4572000"/>
          </a:xfrm>
          <a:prstGeom prst="triangle">
            <a:avLst>
              <a:gd name="adj" fmla="val 50097"/>
            </a:avLst>
          </a:prstGeom>
          <a:solidFill>
            <a:schemeClr val="tx1">
              <a:lumMod val="95000"/>
            </a:schemeClr>
          </a:solidFill>
          <a:ln>
            <a:solidFill>
              <a:schemeClr val="accent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prstClr val="white"/>
              </a:solidFill>
            </a:endParaRPr>
          </a:p>
        </p:txBody>
      </p:sp>
      <p:sp>
        <p:nvSpPr>
          <p:cNvPr id="7" name="6 CuadroTexto"/>
          <p:cNvSpPr txBox="1"/>
          <p:nvPr/>
        </p:nvSpPr>
        <p:spPr>
          <a:xfrm>
            <a:off x="285720" y="4572012"/>
            <a:ext cx="828680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Otro de los puntos de unidad del ejército era el posible juramento de fidelidad hacia el rey, realizado por todos los varones macedonios en armas para con su monarca a su subida al trono.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24000">
        <p14:flip dir="r"/>
      </p:transition>
    </mc:Choice>
    <mc:Fallback xmlns="">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4" fill="hold" grpId="0" nodeType="withEffect">
                                  <p:stCondLst>
                                    <p:cond delay="0"/>
                                  </p:stCondLst>
                                  <p:childTnLst>
                                    <p:anim calcmode="lin" valueType="num">
                                      <p:cBhvr>
                                        <p:cTn id="6" dur="5000"/>
                                        <p:tgtEl>
                                          <p:spTgt spid="6"/>
                                        </p:tgtEl>
                                        <p:attrNameLst>
                                          <p:attrName>ppt_x</p:attrName>
                                        </p:attrNameLst>
                                      </p:cBhvr>
                                      <p:tavLst>
                                        <p:tav tm="0">
                                          <p:val>
                                            <p:strVal val="ppt_x"/>
                                          </p:val>
                                        </p:tav>
                                        <p:tav tm="100000">
                                          <p:val>
                                            <p:strVal val="ppt_x"/>
                                          </p:val>
                                        </p:tav>
                                      </p:tavLst>
                                    </p:anim>
                                    <p:anim calcmode="lin" valueType="num">
                                      <p:cBhvr>
                                        <p:cTn id="7" dur="5000"/>
                                        <p:tgtEl>
                                          <p:spTgt spid="6"/>
                                        </p:tgtEl>
                                        <p:attrNameLst>
                                          <p:attrName>ppt_y</p:attrName>
                                        </p:attrNameLst>
                                      </p:cBhvr>
                                      <p:tavLst>
                                        <p:tav tm="0">
                                          <p:val>
                                            <p:strVal val="ppt_y"/>
                                          </p:val>
                                        </p:tav>
                                        <p:tav tm="100000">
                                          <p:val>
                                            <p:strVal val="ppt_y+ppt_h/2"/>
                                          </p:val>
                                        </p:tav>
                                      </p:tavLst>
                                    </p:anim>
                                    <p:anim calcmode="lin" valueType="num">
                                      <p:cBhvr>
                                        <p:cTn id="8" dur="5000"/>
                                        <p:tgtEl>
                                          <p:spTgt spid="6"/>
                                        </p:tgtEl>
                                        <p:attrNameLst>
                                          <p:attrName>ppt_w</p:attrName>
                                        </p:attrNameLst>
                                      </p:cBhvr>
                                      <p:tavLst>
                                        <p:tav tm="0">
                                          <p:val>
                                            <p:strVal val="ppt_w"/>
                                          </p:val>
                                        </p:tav>
                                        <p:tav tm="100000">
                                          <p:val>
                                            <p:strVal val="ppt_w"/>
                                          </p:val>
                                        </p:tav>
                                      </p:tavLst>
                                    </p:anim>
                                    <p:anim calcmode="lin" valueType="num">
                                      <p:cBhvr>
                                        <p:cTn id="9" dur="5000"/>
                                        <p:tgtEl>
                                          <p:spTgt spid="6"/>
                                        </p:tgtEl>
                                        <p:attrNameLst>
                                          <p:attrName>ppt_h</p:attrName>
                                        </p:attrNameLst>
                                      </p:cBhvr>
                                      <p:tavLst>
                                        <p:tav tm="0">
                                          <p:val>
                                            <p:strVal val="ppt_h"/>
                                          </p:val>
                                        </p:tav>
                                        <p:tav tm="100000">
                                          <p:val>
                                            <p:fltVal val="0"/>
                                          </p:val>
                                        </p:tav>
                                      </p:tavLst>
                                    </p:anim>
                                    <p:set>
                                      <p:cBhvr>
                                        <p:cTn id="10" dur="1" fill="hold">
                                          <p:stCondLst>
                                            <p:cond delay="4999"/>
                                          </p:stCondLst>
                                        </p:cTn>
                                        <p:tgtEl>
                                          <p:spTgt spid="6"/>
                                        </p:tgtEl>
                                        <p:attrNameLst>
                                          <p:attrName>style.visibility</p:attrName>
                                        </p:attrNameLst>
                                      </p:cBhvr>
                                      <p:to>
                                        <p:strVal val="hidden"/>
                                      </p:to>
                                    </p:set>
                                  </p:childTnLst>
                                </p:cTn>
                              </p:par>
                              <p:par>
                                <p:cTn id="11" presetID="17" presetClass="exit" presetSubtype="1" fill="hold" grpId="0" nodeType="withEffect">
                                  <p:stCondLst>
                                    <p:cond delay="0"/>
                                  </p:stCondLst>
                                  <p:childTnLst>
                                    <p:anim calcmode="lin" valueType="num">
                                      <p:cBhvr>
                                        <p:cTn id="12" dur="5000"/>
                                        <p:tgtEl>
                                          <p:spTgt spid="8"/>
                                        </p:tgtEl>
                                        <p:attrNameLst>
                                          <p:attrName>ppt_x</p:attrName>
                                        </p:attrNameLst>
                                      </p:cBhvr>
                                      <p:tavLst>
                                        <p:tav tm="0">
                                          <p:val>
                                            <p:strVal val="ppt_x"/>
                                          </p:val>
                                        </p:tav>
                                        <p:tav tm="100000">
                                          <p:val>
                                            <p:strVal val="ppt_x"/>
                                          </p:val>
                                        </p:tav>
                                      </p:tavLst>
                                    </p:anim>
                                    <p:anim calcmode="lin" valueType="num">
                                      <p:cBhvr>
                                        <p:cTn id="13" dur="5000"/>
                                        <p:tgtEl>
                                          <p:spTgt spid="8"/>
                                        </p:tgtEl>
                                        <p:attrNameLst>
                                          <p:attrName>ppt_y</p:attrName>
                                        </p:attrNameLst>
                                      </p:cBhvr>
                                      <p:tavLst>
                                        <p:tav tm="0">
                                          <p:val>
                                            <p:strVal val="ppt_y"/>
                                          </p:val>
                                        </p:tav>
                                        <p:tav tm="100000">
                                          <p:val>
                                            <p:strVal val="ppt_y-ppt_h/2"/>
                                          </p:val>
                                        </p:tav>
                                      </p:tavLst>
                                    </p:anim>
                                    <p:anim calcmode="lin" valueType="num">
                                      <p:cBhvr>
                                        <p:cTn id="14" dur="5000"/>
                                        <p:tgtEl>
                                          <p:spTgt spid="8"/>
                                        </p:tgtEl>
                                        <p:attrNameLst>
                                          <p:attrName>ppt_w</p:attrName>
                                        </p:attrNameLst>
                                      </p:cBhvr>
                                      <p:tavLst>
                                        <p:tav tm="0">
                                          <p:val>
                                            <p:strVal val="ppt_w"/>
                                          </p:val>
                                        </p:tav>
                                        <p:tav tm="100000">
                                          <p:val>
                                            <p:strVal val="ppt_w"/>
                                          </p:val>
                                        </p:tav>
                                      </p:tavLst>
                                    </p:anim>
                                    <p:anim calcmode="lin" valueType="num">
                                      <p:cBhvr>
                                        <p:cTn id="15" dur="5000"/>
                                        <p:tgtEl>
                                          <p:spTgt spid="8"/>
                                        </p:tgtEl>
                                        <p:attrNameLst>
                                          <p:attrName>ppt_h</p:attrName>
                                        </p:attrNameLst>
                                      </p:cBhvr>
                                      <p:tavLst>
                                        <p:tav tm="0">
                                          <p:val>
                                            <p:strVal val="ppt_h"/>
                                          </p:val>
                                        </p:tav>
                                        <p:tav tm="100000">
                                          <p:val>
                                            <p:fltVal val="0"/>
                                          </p:val>
                                        </p:tav>
                                      </p:tavLst>
                                    </p:anim>
                                    <p:set>
                                      <p:cBhvr>
                                        <p:cTn id="16" dur="1" fill="hold">
                                          <p:stCondLst>
                                            <p:cond delay="4999"/>
                                          </p:stCondLst>
                                        </p:cTn>
                                        <p:tgtEl>
                                          <p:spTgt spid="8"/>
                                        </p:tgtEl>
                                        <p:attrNameLst>
                                          <p:attrName>style.visibility</p:attrName>
                                        </p:attrNameLst>
                                      </p:cBhvr>
                                      <p:to>
                                        <p:strVal val="hidden"/>
                                      </p:to>
                                    </p:set>
                                  </p:childTnLst>
                                </p:cTn>
                              </p:par>
                              <p:par>
                                <p:cTn id="17" presetID="17" presetClass="exit" presetSubtype="2" fill="hold" grpId="0" nodeType="withEffect">
                                  <p:stCondLst>
                                    <p:cond delay="0"/>
                                  </p:stCondLst>
                                  <p:childTnLst>
                                    <p:anim calcmode="lin" valueType="num">
                                      <p:cBhvr>
                                        <p:cTn id="18" dur="5000"/>
                                        <p:tgtEl>
                                          <p:spTgt spid="9"/>
                                        </p:tgtEl>
                                        <p:attrNameLst>
                                          <p:attrName>ppt_x</p:attrName>
                                        </p:attrNameLst>
                                      </p:cBhvr>
                                      <p:tavLst>
                                        <p:tav tm="0">
                                          <p:val>
                                            <p:strVal val="ppt_x"/>
                                          </p:val>
                                        </p:tav>
                                        <p:tav tm="100000">
                                          <p:val>
                                            <p:strVal val="ppt_x+ppt_w/2"/>
                                          </p:val>
                                        </p:tav>
                                      </p:tavLst>
                                    </p:anim>
                                    <p:anim calcmode="lin" valueType="num">
                                      <p:cBhvr>
                                        <p:cTn id="19" dur="5000"/>
                                        <p:tgtEl>
                                          <p:spTgt spid="9"/>
                                        </p:tgtEl>
                                        <p:attrNameLst>
                                          <p:attrName>ppt_y</p:attrName>
                                        </p:attrNameLst>
                                      </p:cBhvr>
                                      <p:tavLst>
                                        <p:tav tm="0">
                                          <p:val>
                                            <p:strVal val="ppt_y"/>
                                          </p:val>
                                        </p:tav>
                                        <p:tav tm="100000">
                                          <p:val>
                                            <p:strVal val="ppt_y"/>
                                          </p:val>
                                        </p:tav>
                                      </p:tavLst>
                                    </p:anim>
                                    <p:anim calcmode="lin" valueType="num">
                                      <p:cBhvr>
                                        <p:cTn id="20" dur="5000"/>
                                        <p:tgtEl>
                                          <p:spTgt spid="9"/>
                                        </p:tgtEl>
                                        <p:attrNameLst>
                                          <p:attrName>ppt_w</p:attrName>
                                        </p:attrNameLst>
                                      </p:cBhvr>
                                      <p:tavLst>
                                        <p:tav tm="0">
                                          <p:val>
                                            <p:strVal val="ppt_w"/>
                                          </p:val>
                                        </p:tav>
                                        <p:tav tm="100000">
                                          <p:val>
                                            <p:fltVal val="0"/>
                                          </p:val>
                                        </p:tav>
                                      </p:tavLst>
                                    </p:anim>
                                    <p:anim calcmode="lin" valueType="num">
                                      <p:cBhvr>
                                        <p:cTn id="21" dur="5000"/>
                                        <p:tgtEl>
                                          <p:spTgt spid="9"/>
                                        </p:tgtEl>
                                        <p:attrNameLst>
                                          <p:attrName>ppt_h</p:attrName>
                                        </p:attrNameLst>
                                      </p:cBhvr>
                                      <p:tavLst>
                                        <p:tav tm="0">
                                          <p:val>
                                            <p:strVal val="ppt_h"/>
                                          </p:val>
                                        </p:tav>
                                        <p:tav tm="100000">
                                          <p:val>
                                            <p:strVal val="ppt_h"/>
                                          </p:val>
                                        </p:tav>
                                      </p:tavLst>
                                    </p:anim>
                                    <p:set>
                                      <p:cBhvr>
                                        <p:cTn id="22" dur="1" fill="hold">
                                          <p:stCondLst>
                                            <p:cond delay="4999"/>
                                          </p:stCondLst>
                                        </p:cTn>
                                        <p:tgtEl>
                                          <p:spTgt spid="9"/>
                                        </p:tgtEl>
                                        <p:attrNameLst>
                                          <p:attrName>style.visibility</p:attrName>
                                        </p:attrNameLst>
                                      </p:cBhvr>
                                      <p:to>
                                        <p:strVal val="hidden"/>
                                      </p:to>
                                    </p:set>
                                  </p:childTnLst>
                                </p:cTn>
                              </p:par>
                              <p:par>
                                <p:cTn id="23" presetID="17" presetClass="exit" presetSubtype="8" fill="hold" grpId="0" nodeType="withEffect">
                                  <p:stCondLst>
                                    <p:cond delay="0"/>
                                  </p:stCondLst>
                                  <p:childTnLst>
                                    <p:anim calcmode="lin" valueType="num">
                                      <p:cBhvr>
                                        <p:cTn id="24" dur="5000"/>
                                        <p:tgtEl>
                                          <p:spTgt spid="10"/>
                                        </p:tgtEl>
                                        <p:attrNameLst>
                                          <p:attrName>ppt_x</p:attrName>
                                        </p:attrNameLst>
                                      </p:cBhvr>
                                      <p:tavLst>
                                        <p:tav tm="0">
                                          <p:val>
                                            <p:strVal val="ppt_x"/>
                                          </p:val>
                                        </p:tav>
                                        <p:tav tm="100000">
                                          <p:val>
                                            <p:strVal val="ppt_x-ppt_w/2"/>
                                          </p:val>
                                        </p:tav>
                                      </p:tavLst>
                                    </p:anim>
                                    <p:anim calcmode="lin" valueType="num">
                                      <p:cBhvr>
                                        <p:cTn id="25" dur="5000"/>
                                        <p:tgtEl>
                                          <p:spTgt spid="10"/>
                                        </p:tgtEl>
                                        <p:attrNameLst>
                                          <p:attrName>ppt_y</p:attrName>
                                        </p:attrNameLst>
                                      </p:cBhvr>
                                      <p:tavLst>
                                        <p:tav tm="0">
                                          <p:val>
                                            <p:strVal val="ppt_y"/>
                                          </p:val>
                                        </p:tav>
                                        <p:tav tm="100000">
                                          <p:val>
                                            <p:strVal val="ppt_y"/>
                                          </p:val>
                                        </p:tav>
                                      </p:tavLst>
                                    </p:anim>
                                    <p:anim calcmode="lin" valueType="num">
                                      <p:cBhvr>
                                        <p:cTn id="26" dur="5000"/>
                                        <p:tgtEl>
                                          <p:spTgt spid="10"/>
                                        </p:tgtEl>
                                        <p:attrNameLst>
                                          <p:attrName>ppt_w</p:attrName>
                                        </p:attrNameLst>
                                      </p:cBhvr>
                                      <p:tavLst>
                                        <p:tav tm="0">
                                          <p:val>
                                            <p:strVal val="ppt_w"/>
                                          </p:val>
                                        </p:tav>
                                        <p:tav tm="100000">
                                          <p:val>
                                            <p:fltVal val="0"/>
                                          </p:val>
                                        </p:tav>
                                      </p:tavLst>
                                    </p:anim>
                                    <p:anim calcmode="lin" valueType="num">
                                      <p:cBhvr>
                                        <p:cTn id="27" dur="5000"/>
                                        <p:tgtEl>
                                          <p:spTgt spid="10"/>
                                        </p:tgtEl>
                                        <p:attrNameLst>
                                          <p:attrName>ppt_h</p:attrName>
                                        </p:attrNameLst>
                                      </p:cBhvr>
                                      <p:tavLst>
                                        <p:tav tm="0">
                                          <p:val>
                                            <p:strVal val="ppt_h"/>
                                          </p:val>
                                        </p:tav>
                                        <p:tav tm="100000">
                                          <p:val>
                                            <p:strVal val="ppt_h"/>
                                          </p:val>
                                        </p:tav>
                                      </p:tavLst>
                                    </p:anim>
                                    <p:set>
                                      <p:cBhvr>
                                        <p:cTn id="28" dur="1" fill="hold">
                                          <p:stCondLst>
                                            <p:cond delay="4999"/>
                                          </p:stCondLst>
                                        </p:cTn>
                                        <p:tgtEl>
                                          <p:spTgt spid="10"/>
                                        </p:tgtEl>
                                        <p:attrNameLst>
                                          <p:attrName>style.visibility</p:attrName>
                                        </p:attrNameLst>
                                      </p:cBhvr>
                                      <p:to>
                                        <p:strVal val="hidden"/>
                                      </p:to>
                                    </p:set>
                                  </p:childTnLst>
                                </p:cTn>
                              </p:par>
                              <p:par>
                                <p:cTn id="29" presetID="5" presetClass="entr" presetSubtype="10" fill="hold" grpId="1" nodeType="withEffect">
                                  <p:stCondLst>
                                    <p:cond delay="0"/>
                                  </p:stCondLst>
                                  <p:childTnLst>
                                    <p:set>
                                      <p:cBhvr>
                                        <p:cTn id="30" dur="1" fill="hold">
                                          <p:stCondLst>
                                            <p:cond delay="0"/>
                                          </p:stCondLst>
                                        </p:cTn>
                                        <p:tgtEl>
                                          <p:spTgt spid="6"/>
                                        </p:tgtEl>
                                        <p:attrNameLst>
                                          <p:attrName>style.visibility</p:attrName>
                                        </p:attrNameLst>
                                      </p:cBhvr>
                                      <p:to>
                                        <p:strVal val="visible"/>
                                      </p:to>
                                    </p:set>
                                    <p:animEffect transition="in" filter="checkerboard(across)">
                                      <p:cBhvr>
                                        <p:cTn id="31" dur="5000"/>
                                        <p:tgtEl>
                                          <p:spTgt spid="6"/>
                                        </p:tgtEl>
                                      </p:cBhvr>
                                    </p:animEffect>
                                  </p:childTnLst>
                                </p:cTn>
                              </p:par>
                              <p:par>
                                <p:cTn id="32" presetID="5" presetClass="entr" presetSubtype="10" fill="hold" grpId="1" nodeType="withEffect">
                                  <p:stCondLst>
                                    <p:cond delay="0"/>
                                  </p:stCondLst>
                                  <p:childTnLst>
                                    <p:set>
                                      <p:cBhvr>
                                        <p:cTn id="33" dur="1" fill="hold">
                                          <p:stCondLst>
                                            <p:cond delay="0"/>
                                          </p:stCondLst>
                                        </p:cTn>
                                        <p:tgtEl>
                                          <p:spTgt spid="8"/>
                                        </p:tgtEl>
                                        <p:attrNameLst>
                                          <p:attrName>style.visibility</p:attrName>
                                        </p:attrNameLst>
                                      </p:cBhvr>
                                      <p:to>
                                        <p:strVal val="visible"/>
                                      </p:to>
                                    </p:set>
                                    <p:animEffect transition="in" filter="checkerboard(across)">
                                      <p:cBhvr>
                                        <p:cTn id="34" dur="5000"/>
                                        <p:tgtEl>
                                          <p:spTgt spid="8"/>
                                        </p:tgtEl>
                                      </p:cBhvr>
                                    </p:animEffect>
                                  </p:childTnLst>
                                </p:cTn>
                              </p:par>
                              <p:par>
                                <p:cTn id="35" presetID="5" presetClass="entr" presetSubtype="10" fill="hold" grpId="1" nodeType="withEffect">
                                  <p:stCondLst>
                                    <p:cond delay="0"/>
                                  </p:stCondLst>
                                  <p:childTnLst>
                                    <p:set>
                                      <p:cBhvr>
                                        <p:cTn id="36" dur="1" fill="hold">
                                          <p:stCondLst>
                                            <p:cond delay="0"/>
                                          </p:stCondLst>
                                        </p:cTn>
                                        <p:tgtEl>
                                          <p:spTgt spid="9"/>
                                        </p:tgtEl>
                                        <p:attrNameLst>
                                          <p:attrName>style.visibility</p:attrName>
                                        </p:attrNameLst>
                                      </p:cBhvr>
                                      <p:to>
                                        <p:strVal val="visible"/>
                                      </p:to>
                                    </p:set>
                                    <p:animEffect transition="in" filter="checkerboard(across)">
                                      <p:cBhvr>
                                        <p:cTn id="37" dur="5000"/>
                                        <p:tgtEl>
                                          <p:spTgt spid="9"/>
                                        </p:tgtEl>
                                      </p:cBhvr>
                                    </p:animEffect>
                                  </p:childTnLst>
                                </p:cTn>
                              </p:par>
                              <p:par>
                                <p:cTn id="38" presetID="5" presetClass="entr" presetSubtype="10" fill="hold" grpId="1" nodeType="withEffect">
                                  <p:stCondLst>
                                    <p:cond delay="0"/>
                                  </p:stCondLst>
                                  <p:childTnLst>
                                    <p:set>
                                      <p:cBhvr>
                                        <p:cTn id="39" dur="1" fill="hold">
                                          <p:stCondLst>
                                            <p:cond delay="0"/>
                                          </p:stCondLst>
                                        </p:cTn>
                                        <p:tgtEl>
                                          <p:spTgt spid="10"/>
                                        </p:tgtEl>
                                        <p:attrNameLst>
                                          <p:attrName>style.visibility</p:attrName>
                                        </p:attrNameLst>
                                      </p:cBhvr>
                                      <p:to>
                                        <p:strVal val="visible"/>
                                      </p:to>
                                    </p:set>
                                    <p:animEffect transition="in" filter="checkerboard(across)">
                                      <p:cBhvr>
                                        <p:cTn id="40" dur="5000"/>
                                        <p:tgtEl>
                                          <p:spTgt spid="10"/>
                                        </p:tgtEl>
                                      </p:cBhvr>
                                    </p:animEffect>
                                  </p:childTnLst>
                                </p:cTn>
                              </p:par>
                              <p:par>
                                <p:cTn id="41" presetID="23" presetClass="entr" presetSubtype="528" fill="hold" nodeType="withEffect">
                                  <p:stCondLst>
                                    <p:cond delay="0"/>
                                  </p:stCondLst>
                                  <p:childTnLst>
                                    <p:set>
                                      <p:cBhvr>
                                        <p:cTn id="42" dur="1" fill="hold">
                                          <p:stCondLst>
                                            <p:cond delay="0"/>
                                          </p:stCondLst>
                                        </p:cTn>
                                        <p:tgtEl>
                                          <p:spTgt spid="12"/>
                                        </p:tgtEl>
                                        <p:attrNameLst>
                                          <p:attrName>style.visibility</p:attrName>
                                        </p:attrNameLst>
                                      </p:cBhvr>
                                      <p:to>
                                        <p:strVal val="visible"/>
                                      </p:to>
                                    </p:set>
                                    <p:anim calcmode="lin" valueType="num">
                                      <p:cBhvr>
                                        <p:cTn id="43" dur="5000" fill="hold"/>
                                        <p:tgtEl>
                                          <p:spTgt spid="12"/>
                                        </p:tgtEl>
                                        <p:attrNameLst>
                                          <p:attrName>ppt_w</p:attrName>
                                        </p:attrNameLst>
                                      </p:cBhvr>
                                      <p:tavLst>
                                        <p:tav tm="0">
                                          <p:val>
                                            <p:fltVal val="0"/>
                                          </p:val>
                                        </p:tav>
                                        <p:tav tm="100000">
                                          <p:val>
                                            <p:strVal val="#ppt_w"/>
                                          </p:val>
                                        </p:tav>
                                      </p:tavLst>
                                    </p:anim>
                                    <p:anim calcmode="lin" valueType="num">
                                      <p:cBhvr>
                                        <p:cTn id="44" dur="5000" fill="hold"/>
                                        <p:tgtEl>
                                          <p:spTgt spid="12"/>
                                        </p:tgtEl>
                                        <p:attrNameLst>
                                          <p:attrName>ppt_h</p:attrName>
                                        </p:attrNameLst>
                                      </p:cBhvr>
                                      <p:tavLst>
                                        <p:tav tm="0">
                                          <p:val>
                                            <p:fltVal val="0"/>
                                          </p:val>
                                        </p:tav>
                                        <p:tav tm="100000">
                                          <p:val>
                                            <p:strVal val="#ppt_h"/>
                                          </p:val>
                                        </p:tav>
                                      </p:tavLst>
                                    </p:anim>
                                    <p:anim calcmode="lin" valueType="num">
                                      <p:cBhvr>
                                        <p:cTn id="45" dur="5000" fill="hold"/>
                                        <p:tgtEl>
                                          <p:spTgt spid="12"/>
                                        </p:tgtEl>
                                        <p:attrNameLst>
                                          <p:attrName>ppt_x</p:attrName>
                                        </p:attrNameLst>
                                      </p:cBhvr>
                                      <p:tavLst>
                                        <p:tav tm="0">
                                          <p:val>
                                            <p:fltVal val="0.5"/>
                                          </p:val>
                                        </p:tav>
                                        <p:tav tm="100000">
                                          <p:val>
                                            <p:strVal val="#ppt_x"/>
                                          </p:val>
                                        </p:tav>
                                      </p:tavLst>
                                    </p:anim>
                                    <p:anim calcmode="lin" valueType="num">
                                      <p:cBhvr>
                                        <p:cTn id="46" dur="5000" fill="hold"/>
                                        <p:tgtEl>
                                          <p:spTgt spid="12"/>
                                        </p:tgtEl>
                                        <p:attrNameLst>
                                          <p:attrName>ppt_y</p:attrName>
                                        </p:attrNameLst>
                                      </p:cBhvr>
                                      <p:tavLst>
                                        <p:tav tm="0">
                                          <p:val>
                                            <p:fltVal val="0.5"/>
                                          </p:val>
                                        </p:tav>
                                        <p:tav tm="100000">
                                          <p:val>
                                            <p:strVal val="#ppt_y"/>
                                          </p:val>
                                        </p:tav>
                                      </p:tavLst>
                                    </p:anim>
                                  </p:childTnLst>
                                </p:cTn>
                              </p:par>
                            </p:childTnLst>
                          </p:cTn>
                        </p:par>
                        <p:par>
                          <p:cTn id="47" fill="hold">
                            <p:stCondLst>
                              <p:cond delay="5000"/>
                            </p:stCondLst>
                            <p:childTnLst>
                              <p:par>
                                <p:cTn id="48" presetID="40" presetClass="entr" presetSubtype="0" fill="hold" grpId="0" nodeType="afterEffect">
                                  <p:stCondLst>
                                    <p:cond delay="0"/>
                                  </p:stCondLst>
                                  <p:iterate type="lt">
                                    <p:tmPct val="10000"/>
                                  </p:iterate>
                                  <p:childTnLst>
                                    <p:set>
                                      <p:cBhvr>
                                        <p:cTn id="49" dur="1" fill="hold">
                                          <p:stCondLst>
                                            <p:cond delay="0"/>
                                          </p:stCondLst>
                                        </p:cTn>
                                        <p:tgtEl>
                                          <p:spTgt spid="7"/>
                                        </p:tgtEl>
                                        <p:attrNameLst>
                                          <p:attrName>style.visibility</p:attrName>
                                        </p:attrNameLst>
                                      </p:cBhvr>
                                      <p:to>
                                        <p:strVal val="visible"/>
                                      </p:to>
                                    </p:set>
                                    <p:animEffect transition="in" filter="fade">
                                      <p:cBhvr>
                                        <p:cTn id="50" dur="1000"/>
                                        <p:tgtEl>
                                          <p:spTgt spid="7"/>
                                        </p:tgtEl>
                                      </p:cBhvr>
                                    </p:animEffect>
                                    <p:anim calcmode="lin" valueType="num">
                                      <p:cBhvr>
                                        <p:cTn id="51" dur="1000" fill="hold"/>
                                        <p:tgtEl>
                                          <p:spTgt spid="7"/>
                                        </p:tgtEl>
                                        <p:attrNameLst>
                                          <p:attrName>ppt_x</p:attrName>
                                        </p:attrNameLst>
                                      </p:cBhvr>
                                      <p:tavLst>
                                        <p:tav tm="0">
                                          <p:val>
                                            <p:strVal val="#ppt_x-.1"/>
                                          </p:val>
                                        </p:tav>
                                        <p:tav tm="100000">
                                          <p:val>
                                            <p:strVal val="#ppt_x"/>
                                          </p:val>
                                        </p:tav>
                                      </p:tavLst>
                                    </p:anim>
                                    <p:anim calcmode="lin" valueType="num">
                                      <p:cBhvr>
                                        <p:cTn id="52"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10" grpId="0" animBg="1"/>
      <p:bldP spid="10" grpId="1" animBg="1"/>
      <p:bldP spid="8" grpId="0" animBg="1"/>
      <p:bldP spid="8" grpId="1" animBg="1"/>
      <p:bldP spid="9" grpId="0" animBg="1"/>
      <p:bldP spid="9" grpId="1" animBg="1"/>
      <p:bldP spid="7"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10 Imagen" descr="Birds_Storks_Sky_Beak_475404"/>
          <p:cNvPicPr>
            <a:picLocks noGrp="1" noChangeAspect="1"/>
          </p:cNvPicPr>
          <p:nvPr isPhoto="1"/>
        </p:nvPicPr>
        <p:blipFill>
          <a:blip r:embed="rId3" cstate="print"/>
          <a:stretch>
            <a:fillRect/>
          </a:stretch>
        </p:blipFill>
        <p:spPr bwMode="auto">
          <a:xfrm>
            <a:off x="0" y="0"/>
            <a:ext cx="9144000" cy="5715000"/>
          </a:xfrm>
          <a:prstGeom prst="rect">
            <a:avLst/>
          </a:prstGeom>
          <a:noFill/>
          <a:ln w="9525">
            <a:noFill/>
            <a:miter lim="800000"/>
            <a:headEnd/>
            <a:tailEnd/>
          </a:ln>
        </p:spPr>
      </p:pic>
      <p:sp>
        <p:nvSpPr>
          <p:cNvPr id="5" name="4 Trapecio"/>
          <p:cNvSpPr/>
          <p:nvPr/>
        </p:nvSpPr>
        <p:spPr>
          <a:xfrm>
            <a:off x="0" y="2799293"/>
            <a:ext cx="9144000" cy="2915707"/>
          </a:xfrm>
          <a:prstGeom prst="trapezoid">
            <a:avLst>
              <a:gd name="adj" fmla="val 66444"/>
            </a:avLst>
          </a:prstGeom>
          <a:gradFill>
            <a:gsLst>
              <a:gs pos="0">
                <a:schemeClr val="accent2">
                  <a:lumMod val="75000"/>
                  <a:alpha val="80000"/>
                </a:schemeClr>
              </a:gs>
              <a:gs pos="30000">
                <a:schemeClr val="accent2">
                  <a:lumMod val="75000"/>
                  <a:alpha val="80000"/>
                </a:schemeClr>
              </a:gs>
              <a:gs pos="70000">
                <a:srgbClr val="A65528"/>
              </a:gs>
              <a:gs pos="100000">
                <a:srgbClr val="663012"/>
              </a:gs>
            </a:gsLst>
            <a:path path="circle">
              <a:fillToRect l="100000" t="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solidFill>
                <a:prstClr val="white"/>
              </a:solidFill>
            </a:endParaRPr>
          </a:p>
        </p:txBody>
      </p:sp>
      <p:sp>
        <p:nvSpPr>
          <p:cNvPr id="7" name="6 Combinar"/>
          <p:cNvSpPr/>
          <p:nvPr/>
        </p:nvSpPr>
        <p:spPr>
          <a:xfrm rot="16200000">
            <a:off x="-1821656" y="1821656"/>
            <a:ext cx="5715000" cy="2071688"/>
          </a:xfrm>
          <a:prstGeom prst="flowChartMerge">
            <a:avLst/>
          </a:prstGeom>
          <a:gradFill>
            <a:gsLst>
              <a:gs pos="0">
                <a:schemeClr val="accent2">
                  <a:lumMod val="75000"/>
                  <a:alpha val="80000"/>
                </a:schemeClr>
              </a:gs>
              <a:gs pos="30000">
                <a:schemeClr val="accent2">
                  <a:lumMod val="75000"/>
                  <a:alpha val="80000"/>
                </a:schemeClr>
              </a:gs>
              <a:gs pos="70000">
                <a:srgbClr val="A65528"/>
              </a:gs>
              <a:gs pos="100000">
                <a:srgbClr val="663012"/>
              </a:gs>
            </a:gsLst>
            <a:path path="circle">
              <a:fillToRect l="100000" t="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solidFill>
                <a:prstClr val="white"/>
              </a:solidFill>
            </a:endParaRPr>
          </a:p>
        </p:txBody>
      </p:sp>
      <p:sp>
        <p:nvSpPr>
          <p:cNvPr id="6" name="5 Trapecio"/>
          <p:cNvSpPr/>
          <p:nvPr/>
        </p:nvSpPr>
        <p:spPr>
          <a:xfrm flipV="1">
            <a:off x="0" y="0"/>
            <a:ext cx="9144000" cy="2799292"/>
          </a:xfrm>
          <a:prstGeom prst="trapezoid">
            <a:avLst>
              <a:gd name="adj" fmla="val 70000"/>
            </a:avLst>
          </a:prstGeom>
          <a:gradFill>
            <a:gsLst>
              <a:gs pos="0">
                <a:schemeClr val="accent2">
                  <a:lumMod val="75000"/>
                  <a:alpha val="80000"/>
                </a:schemeClr>
              </a:gs>
              <a:gs pos="30000">
                <a:schemeClr val="accent2">
                  <a:lumMod val="75000"/>
                  <a:alpha val="80000"/>
                </a:schemeClr>
              </a:gs>
              <a:gs pos="70000">
                <a:srgbClr val="A65528"/>
              </a:gs>
              <a:gs pos="100000">
                <a:srgbClr val="663012"/>
              </a:gs>
            </a:gsLst>
            <a:path path="circle">
              <a:fillToRect l="100000" t="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solidFill>
                <a:prstClr val="white"/>
              </a:solidFill>
            </a:endParaRPr>
          </a:p>
        </p:txBody>
      </p:sp>
      <p:sp>
        <p:nvSpPr>
          <p:cNvPr id="8" name="7 Combinar"/>
          <p:cNvSpPr/>
          <p:nvPr/>
        </p:nvSpPr>
        <p:spPr>
          <a:xfrm rot="16200000" flipV="1">
            <a:off x="5250657" y="1821657"/>
            <a:ext cx="5715000" cy="2071687"/>
          </a:xfrm>
          <a:prstGeom prst="flowChartMerge">
            <a:avLst/>
          </a:prstGeom>
          <a:gradFill>
            <a:gsLst>
              <a:gs pos="0">
                <a:schemeClr val="accent2">
                  <a:lumMod val="75000"/>
                  <a:alpha val="80000"/>
                </a:schemeClr>
              </a:gs>
              <a:gs pos="30000">
                <a:schemeClr val="accent2">
                  <a:lumMod val="75000"/>
                  <a:alpha val="80000"/>
                </a:schemeClr>
              </a:gs>
              <a:gs pos="70000">
                <a:srgbClr val="A65528"/>
              </a:gs>
              <a:gs pos="100000">
                <a:srgbClr val="663012"/>
              </a:gs>
            </a:gsLst>
            <a:path path="circle">
              <a:fillToRect l="100000" t="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solidFill>
                <a:prstClr val="white"/>
              </a:solidFill>
            </a:endParaRPr>
          </a:p>
        </p:txBody>
      </p:sp>
      <p:sp>
        <p:nvSpPr>
          <p:cNvPr id="9" name="8 CuadroTexto"/>
          <p:cNvSpPr txBox="1"/>
          <p:nvPr/>
        </p:nvSpPr>
        <p:spPr>
          <a:xfrm>
            <a:off x="571472" y="4572012"/>
            <a:ext cx="814393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rey y los altos mandos al frente daban órdenes que se transmitían mediante toques de trompeta; suponemos que la primera señal la daba el trompeta del rey, que era recogida por el resto de trompetas de cada unidad.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28000">
        <p14:flip dir="l"/>
      </p:transition>
    </mc:Choice>
    <mc:Fallback xmlns="">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4" fill="hold" nodeType="withEffect">
                                  <p:stCondLst>
                                    <p:cond delay="0"/>
                                  </p:stCondLst>
                                  <p:childTnLst>
                                    <p:anim calcmode="lin" valueType="num">
                                      <p:cBhvr>
                                        <p:cTn id="6" dur="5000"/>
                                        <p:tgtEl>
                                          <p:spTgt spid="5"/>
                                        </p:tgtEl>
                                        <p:attrNameLst>
                                          <p:attrName>ppt_x</p:attrName>
                                        </p:attrNameLst>
                                      </p:cBhvr>
                                      <p:tavLst>
                                        <p:tav tm="0">
                                          <p:val>
                                            <p:strVal val="ppt_x"/>
                                          </p:val>
                                        </p:tav>
                                        <p:tav tm="100000">
                                          <p:val>
                                            <p:strVal val="ppt_x"/>
                                          </p:val>
                                        </p:tav>
                                      </p:tavLst>
                                    </p:anim>
                                    <p:anim calcmode="lin" valueType="num">
                                      <p:cBhvr>
                                        <p:cTn id="7" dur="5000"/>
                                        <p:tgtEl>
                                          <p:spTgt spid="5"/>
                                        </p:tgtEl>
                                        <p:attrNameLst>
                                          <p:attrName>ppt_y</p:attrName>
                                        </p:attrNameLst>
                                      </p:cBhvr>
                                      <p:tavLst>
                                        <p:tav tm="0">
                                          <p:val>
                                            <p:strVal val="ppt_y"/>
                                          </p:val>
                                        </p:tav>
                                        <p:tav tm="100000">
                                          <p:val>
                                            <p:strVal val="ppt_y+ppt_h/2"/>
                                          </p:val>
                                        </p:tav>
                                      </p:tavLst>
                                    </p:anim>
                                    <p:anim calcmode="lin" valueType="num">
                                      <p:cBhvr>
                                        <p:cTn id="8" dur="5000"/>
                                        <p:tgtEl>
                                          <p:spTgt spid="5"/>
                                        </p:tgtEl>
                                        <p:attrNameLst>
                                          <p:attrName>ppt_w</p:attrName>
                                        </p:attrNameLst>
                                      </p:cBhvr>
                                      <p:tavLst>
                                        <p:tav tm="0">
                                          <p:val>
                                            <p:strVal val="ppt_w"/>
                                          </p:val>
                                        </p:tav>
                                        <p:tav tm="100000">
                                          <p:val>
                                            <p:strVal val="ppt_w"/>
                                          </p:val>
                                        </p:tav>
                                      </p:tavLst>
                                    </p:anim>
                                    <p:anim calcmode="lin" valueType="num">
                                      <p:cBhvr>
                                        <p:cTn id="9" dur="5000"/>
                                        <p:tgtEl>
                                          <p:spTgt spid="5"/>
                                        </p:tgtEl>
                                        <p:attrNameLst>
                                          <p:attrName>ppt_h</p:attrName>
                                        </p:attrNameLst>
                                      </p:cBhvr>
                                      <p:tavLst>
                                        <p:tav tm="0">
                                          <p:val>
                                            <p:strVal val="ppt_h"/>
                                          </p:val>
                                        </p:tav>
                                        <p:tav tm="100000">
                                          <p:val>
                                            <p:fltVal val="0"/>
                                          </p:val>
                                        </p:tav>
                                      </p:tavLst>
                                    </p:anim>
                                    <p:set>
                                      <p:cBhvr>
                                        <p:cTn id="10" dur="1" fill="hold">
                                          <p:stCondLst>
                                            <p:cond delay="4999"/>
                                          </p:stCondLst>
                                        </p:cTn>
                                        <p:tgtEl>
                                          <p:spTgt spid="5"/>
                                        </p:tgtEl>
                                        <p:attrNameLst>
                                          <p:attrName>style.visibility</p:attrName>
                                        </p:attrNameLst>
                                      </p:cBhvr>
                                      <p:to>
                                        <p:strVal val="hidden"/>
                                      </p:to>
                                    </p:set>
                                  </p:childTnLst>
                                </p:cTn>
                              </p:par>
                              <p:par>
                                <p:cTn id="11" presetID="17" presetClass="exit" presetSubtype="1" fill="hold" nodeType="withEffect">
                                  <p:stCondLst>
                                    <p:cond delay="0"/>
                                  </p:stCondLst>
                                  <p:childTnLst>
                                    <p:anim calcmode="lin" valueType="num">
                                      <p:cBhvr>
                                        <p:cTn id="12" dur="5000"/>
                                        <p:tgtEl>
                                          <p:spTgt spid="6"/>
                                        </p:tgtEl>
                                        <p:attrNameLst>
                                          <p:attrName>ppt_x</p:attrName>
                                        </p:attrNameLst>
                                      </p:cBhvr>
                                      <p:tavLst>
                                        <p:tav tm="0">
                                          <p:val>
                                            <p:strVal val="ppt_x"/>
                                          </p:val>
                                        </p:tav>
                                        <p:tav tm="100000">
                                          <p:val>
                                            <p:strVal val="ppt_x"/>
                                          </p:val>
                                        </p:tav>
                                      </p:tavLst>
                                    </p:anim>
                                    <p:anim calcmode="lin" valueType="num">
                                      <p:cBhvr>
                                        <p:cTn id="13" dur="5000"/>
                                        <p:tgtEl>
                                          <p:spTgt spid="6"/>
                                        </p:tgtEl>
                                        <p:attrNameLst>
                                          <p:attrName>ppt_y</p:attrName>
                                        </p:attrNameLst>
                                      </p:cBhvr>
                                      <p:tavLst>
                                        <p:tav tm="0">
                                          <p:val>
                                            <p:strVal val="ppt_y"/>
                                          </p:val>
                                        </p:tav>
                                        <p:tav tm="100000">
                                          <p:val>
                                            <p:strVal val="ppt_y-ppt_h/2"/>
                                          </p:val>
                                        </p:tav>
                                      </p:tavLst>
                                    </p:anim>
                                    <p:anim calcmode="lin" valueType="num">
                                      <p:cBhvr>
                                        <p:cTn id="14" dur="5000"/>
                                        <p:tgtEl>
                                          <p:spTgt spid="6"/>
                                        </p:tgtEl>
                                        <p:attrNameLst>
                                          <p:attrName>ppt_w</p:attrName>
                                        </p:attrNameLst>
                                      </p:cBhvr>
                                      <p:tavLst>
                                        <p:tav tm="0">
                                          <p:val>
                                            <p:strVal val="ppt_w"/>
                                          </p:val>
                                        </p:tav>
                                        <p:tav tm="100000">
                                          <p:val>
                                            <p:strVal val="ppt_w"/>
                                          </p:val>
                                        </p:tav>
                                      </p:tavLst>
                                    </p:anim>
                                    <p:anim calcmode="lin" valueType="num">
                                      <p:cBhvr>
                                        <p:cTn id="15" dur="5000"/>
                                        <p:tgtEl>
                                          <p:spTgt spid="6"/>
                                        </p:tgtEl>
                                        <p:attrNameLst>
                                          <p:attrName>ppt_h</p:attrName>
                                        </p:attrNameLst>
                                      </p:cBhvr>
                                      <p:tavLst>
                                        <p:tav tm="0">
                                          <p:val>
                                            <p:strVal val="ppt_h"/>
                                          </p:val>
                                        </p:tav>
                                        <p:tav tm="100000">
                                          <p:val>
                                            <p:fltVal val="0"/>
                                          </p:val>
                                        </p:tav>
                                      </p:tavLst>
                                    </p:anim>
                                    <p:set>
                                      <p:cBhvr>
                                        <p:cTn id="16" dur="1" fill="hold">
                                          <p:stCondLst>
                                            <p:cond delay="4999"/>
                                          </p:stCondLst>
                                        </p:cTn>
                                        <p:tgtEl>
                                          <p:spTgt spid="6"/>
                                        </p:tgtEl>
                                        <p:attrNameLst>
                                          <p:attrName>style.visibility</p:attrName>
                                        </p:attrNameLst>
                                      </p:cBhvr>
                                      <p:to>
                                        <p:strVal val="hidden"/>
                                      </p:to>
                                    </p:set>
                                  </p:childTnLst>
                                </p:cTn>
                              </p:par>
                              <p:par>
                                <p:cTn id="17" presetID="17" presetClass="exit" presetSubtype="8" fill="hold" grpId="0" nodeType="withEffect">
                                  <p:stCondLst>
                                    <p:cond delay="0"/>
                                  </p:stCondLst>
                                  <p:childTnLst>
                                    <p:anim calcmode="lin" valueType="num">
                                      <p:cBhvr>
                                        <p:cTn id="18" dur="5000"/>
                                        <p:tgtEl>
                                          <p:spTgt spid="7"/>
                                        </p:tgtEl>
                                        <p:attrNameLst>
                                          <p:attrName>ppt_x</p:attrName>
                                        </p:attrNameLst>
                                      </p:cBhvr>
                                      <p:tavLst>
                                        <p:tav tm="0">
                                          <p:val>
                                            <p:strVal val="ppt_x"/>
                                          </p:val>
                                        </p:tav>
                                        <p:tav tm="100000">
                                          <p:val>
                                            <p:strVal val="ppt_x-ppt_w/2"/>
                                          </p:val>
                                        </p:tav>
                                      </p:tavLst>
                                    </p:anim>
                                    <p:anim calcmode="lin" valueType="num">
                                      <p:cBhvr>
                                        <p:cTn id="19" dur="5000"/>
                                        <p:tgtEl>
                                          <p:spTgt spid="7"/>
                                        </p:tgtEl>
                                        <p:attrNameLst>
                                          <p:attrName>ppt_y</p:attrName>
                                        </p:attrNameLst>
                                      </p:cBhvr>
                                      <p:tavLst>
                                        <p:tav tm="0">
                                          <p:val>
                                            <p:strVal val="ppt_y"/>
                                          </p:val>
                                        </p:tav>
                                        <p:tav tm="100000">
                                          <p:val>
                                            <p:strVal val="ppt_y"/>
                                          </p:val>
                                        </p:tav>
                                      </p:tavLst>
                                    </p:anim>
                                    <p:anim calcmode="lin" valueType="num">
                                      <p:cBhvr>
                                        <p:cTn id="20" dur="5000"/>
                                        <p:tgtEl>
                                          <p:spTgt spid="7"/>
                                        </p:tgtEl>
                                        <p:attrNameLst>
                                          <p:attrName>ppt_w</p:attrName>
                                        </p:attrNameLst>
                                      </p:cBhvr>
                                      <p:tavLst>
                                        <p:tav tm="0">
                                          <p:val>
                                            <p:strVal val="ppt_w"/>
                                          </p:val>
                                        </p:tav>
                                        <p:tav tm="100000">
                                          <p:val>
                                            <p:fltVal val="0"/>
                                          </p:val>
                                        </p:tav>
                                      </p:tavLst>
                                    </p:anim>
                                    <p:anim calcmode="lin" valueType="num">
                                      <p:cBhvr>
                                        <p:cTn id="21" dur="5000"/>
                                        <p:tgtEl>
                                          <p:spTgt spid="7"/>
                                        </p:tgtEl>
                                        <p:attrNameLst>
                                          <p:attrName>ppt_h</p:attrName>
                                        </p:attrNameLst>
                                      </p:cBhvr>
                                      <p:tavLst>
                                        <p:tav tm="0">
                                          <p:val>
                                            <p:strVal val="ppt_h"/>
                                          </p:val>
                                        </p:tav>
                                        <p:tav tm="100000">
                                          <p:val>
                                            <p:strVal val="ppt_h"/>
                                          </p:val>
                                        </p:tav>
                                      </p:tavLst>
                                    </p:anim>
                                    <p:set>
                                      <p:cBhvr>
                                        <p:cTn id="22" dur="1" fill="hold">
                                          <p:stCondLst>
                                            <p:cond delay="4999"/>
                                          </p:stCondLst>
                                        </p:cTn>
                                        <p:tgtEl>
                                          <p:spTgt spid="7"/>
                                        </p:tgtEl>
                                        <p:attrNameLst>
                                          <p:attrName>style.visibility</p:attrName>
                                        </p:attrNameLst>
                                      </p:cBhvr>
                                      <p:to>
                                        <p:strVal val="hidden"/>
                                      </p:to>
                                    </p:set>
                                  </p:childTnLst>
                                </p:cTn>
                              </p:par>
                              <p:par>
                                <p:cTn id="23" presetID="17" presetClass="exit" presetSubtype="2" fill="hold" grpId="0" nodeType="withEffect">
                                  <p:stCondLst>
                                    <p:cond delay="0"/>
                                  </p:stCondLst>
                                  <p:childTnLst>
                                    <p:anim calcmode="lin" valueType="num">
                                      <p:cBhvr>
                                        <p:cTn id="24" dur="5000"/>
                                        <p:tgtEl>
                                          <p:spTgt spid="8"/>
                                        </p:tgtEl>
                                        <p:attrNameLst>
                                          <p:attrName>ppt_x</p:attrName>
                                        </p:attrNameLst>
                                      </p:cBhvr>
                                      <p:tavLst>
                                        <p:tav tm="0">
                                          <p:val>
                                            <p:strVal val="ppt_x"/>
                                          </p:val>
                                        </p:tav>
                                        <p:tav tm="100000">
                                          <p:val>
                                            <p:strVal val="ppt_x+ppt_w/2"/>
                                          </p:val>
                                        </p:tav>
                                      </p:tavLst>
                                    </p:anim>
                                    <p:anim calcmode="lin" valueType="num">
                                      <p:cBhvr>
                                        <p:cTn id="25" dur="5000"/>
                                        <p:tgtEl>
                                          <p:spTgt spid="8"/>
                                        </p:tgtEl>
                                        <p:attrNameLst>
                                          <p:attrName>ppt_y</p:attrName>
                                        </p:attrNameLst>
                                      </p:cBhvr>
                                      <p:tavLst>
                                        <p:tav tm="0">
                                          <p:val>
                                            <p:strVal val="ppt_y"/>
                                          </p:val>
                                        </p:tav>
                                        <p:tav tm="100000">
                                          <p:val>
                                            <p:strVal val="ppt_y"/>
                                          </p:val>
                                        </p:tav>
                                      </p:tavLst>
                                    </p:anim>
                                    <p:anim calcmode="lin" valueType="num">
                                      <p:cBhvr>
                                        <p:cTn id="26" dur="5000"/>
                                        <p:tgtEl>
                                          <p:spTgt spid="8"/>
                                        </p:tgtEl>
                                        <p:attrNameLst>
                                          <p:attrName>ppt_w</p:attrName>
                                        </p:attrNameLst>
                                      </p:cBhvr>
                                      <p:tavLst>
                                        <p:tav tm="0">
                                          <p:val>
                                            <p:strVal val="ppt_w"/>
                                          </p:val>
                                        </p:tav>
                                        <p:tav tm="100000">
                                          <p:val>
                                            <p:fltVal val="0"/>
                                          </p:val>
                                        </p:tav>
                                      </p:tavLst>
                                    </p:anim>
                                    <p:anim calcmode="lin" valueType="num">
                                      <p:cBhvr>
                                        <p:cTn id="27" dur="5000"/>
                                        <p:tgtEl>
                                          <p:spTgt spid="8"/>
                                        </p:tgtEl>
                                        <p:attrNameLst>
                                          <p:attrName>ppt_h</p:attrName>
                                        </p:attrNameLst>
                                      </p:cBhvr>
                                      <p:tavLst>
                                        <p:tav tm="0">
                                          <p:val>
                                            <p:strVal val="ppt_h"/>
                                          </p:val>
                                        </p:tav>
                                        <p:tav tm="100000">
                                          <p:val>
                                            <p:strVal val="ppt_h"/>
                                          </p:val>
                                        </p:tav>
                                      </p:tavLst>
                                    </p:anim>
                                    <p:set>
                                      <p:cBhvr>
                                        <p:cTn id="28" dur="1" fill="hold">
                                          <p:stCondLst>
                                            <p:cond delay="4999"/>
                                          </p:stCondLst>
                                        </p:cTn>
                                        <p:tgtEl>
                                          <p:spTgt spid="8"/>
                                        </p:tgtEl>
                                        <p:attrNameLst>
                                          <p:attrName>style.visibility</p:attrName>
                                        </p:attrNameLst>
                                      </p:cBhvr>
                                      <p:to>
                                        <p:strVal val="hidden"/>
                                      </p:to>
                                    </p:set>
                                  </p:childTnLst>
                                </p:cTn>
                              </p:par>
                              <p:par>
                                <p:cTn id="29" presetID="16" presetClass="entr" presetSubtype="42" fill="hold" nodeType="withEffect">
                                  <p:stCondLst>
                                    <p:cond delay="0"/>
                                  </p:stCondLst>
                                  <p:childTnLst>
                                    <p:set>
                                      <p:cBhvr>
                                        <p:cTn id="30" dur="1" fill="hold">
                                          <p:stCondLst>
                                            <p:cond delay="0"/>
                                          </p:stCondLst>
                                        </p:cTn>
                                        <p:tgtEl>
                                          <p:spTgt spid="11"/>
                                        </p:tgtEl>
                                        <p:attrNameLst>
                                          <p:attrName>style.visibility</p:attrName>
                                        </p:attrNameLst>
                                      </p:cBhvr>
                                      <p:to>
                                        <p:strVal val="visible"/>
                                      </p:to>
                                    </p:set>
                                    <p:animEffect transition="in" filter="barn(outHorizontal)">
                                      <p:cBhvr>
                                        <p:cTn id="31" dur="5000"/>
                                        <p:tgtEl>
                                          <p:spTgt spid="11"/>
                                        </p:tgtEl>
                                      </p:cBhvr>
                                    </p:animEffect>
                                  </p:childTnLst>
                                </p:cTn>
                              </p:par>
                              <p:par>
                                <p:cTn id="32" presetID="23" presetClass="entr" presetSubtype="16" fill="hold"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p:cTn id="34" dur="5000" fill="hold"/>
                                        <p:tgtEl>
                                          <p:spTgt spid="11"/>
                                        </p:tgtEl>
                                        <p:attrNameLst>
                                          <p:attrName>ppt_w</p:attrName>
                                        </p:attrNameLst>
                                      </p:cBhvr>
                                      <p:tavLst>
                                        <p:tav tm="0">
                                          <p:val>
                                            <p:fltVal val="0"/>
                                          </p:val>
                                        </p:tav>
                                        <p:tav tm="100000">
                                          <p:val>
                                            <p:strVal val="#ppt_w"/>
                                          </p:val>
                                        </p:tav>
                                      </p:tavLst>
                                    </p:anim>
                                    <p:anim calcmode="lin" valueType="num">
                                      <p:cBhvr>
                                        <p:cTn id="35" dur="5000" fill="hold"/>
                                        <p:tgtEl>
                                          <p:spTgt spid="11"/>
                                        </p:tgtEl>
                                        <p:attrNameLst>
                                          <p:attrName>ppt_h</p:attrName>
                                        </p:attrNameLst>
                                      </p:cBhvr>
                                      <p:tavLst>
                                        <p:tav tm="0">
                                          <p:val>
                                            <p:fltVal val="0"/>
                                          </p:val>
                                        </p:tav>
                                        <p:tav tm="100000">
                                          <p:val>
                                            <p:strVal val="#ppt_h"/>
                                          </p:val>
                                        </p:tav>
                                      </p:tavLst>
                                    </p:anim>
                                  </p:childTnLst>
                                </p:cTn>
                              </p:par>
                            </p:childTnLst>
                          </p:cTn>
                        </p:par>
                        <p:par>
                          <p:cTn id="36" fill="hold">
                            <p:stCondLst>
                              <p:cond delay="5000"/>
                            </p:stCondLst>
                            <p:childTnLst>
                              <p:par>
                                <p:cTn id="37" presetID="40" presetClass="entr" presetSubtype="0" fill="hold" grpId="0" nodeType="afterEffect">
                                  <p:stCondLst>
                                    <p:cond delay="0"/>
                                  </p:stCondLst>
                                  <p:iterate type="lt">
                                    <p:tmPct val="10000"/>
                                  </p:iterate>
                                  <p:childTnLst>
                                    <p:set>
                                      <p:cBhvr>
                                        <p:cTn id="38" dur="1" fill="hold">
                                          <p:stCondLst>
                                            <p:cond delay="0"/>
                                          </p:stCondLst>
                                        </p:cTn>
                                        <p:tgtEl>
                                          <p:spTgt spid="9"/>
                                        </p:tgtEl>
                                        <p:attrNameLst>
                                          <p:attrName>style.visibility</p:attrName>
                                        </p:attrNameLst>
                                      </p:cBhvr>
                                      <p:to>
                                        <p:strVal val="visible"/>
                                      </p:to>
                                    </p:set>
                                    <p:animEffect transition="in" filter="fade">
                                      <p:cBhvr>
                                        <p:cTn id="39" dur="1000"/>
                                        <p:tgtEl>
                                          <p:spTgt spid="9"/>
                                        </p:tgtEl>
                                      </p:cBhvr>
                                    </p:animEffect>
                                    <p:anim calcmode="lin" valueType="num">
                                      <p:cBhvr>
                                        <p:cTn id="40" dur="1000" fill="hold"/>
                                        <p:tgtEl>
                                          <p:spTgt spid="9"/>
                                        </p:tgtEl>
                                        <p:attrNameLst>
                                          <p:attrName>ppt_x</p:attrName>
                                        </p:attrNameLst>
                                      </p:cBhvr>
                                      <p:tavLst>
                                        <p:tav tm="0">
                                          <p:val>
                                            <p:strVal val="#ppt_x-.1"/>
                                          </p:val>
                                        </p:tav>
                                        <p:tav tm="100000">
                                          <p:val>
                                            <p:strVal val="#ppt_x"/>
                                          </p:val>
                                        </p:tav>
                                      </p:tavLst>
                                    </p:anim>
                                    <p:anim calcmode="lin" valueType="num">
                                      <p:cBhvr>
                                        <p:cTn id="41"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8 Imagen" descr="Birds_Vector_Graphics_456650"/>
          <p:cNvPicPr>
            <a:picLocks noGrp="1" noChangeAspect="1"/>
          </p:cNvPicPr>
          <p:nvPr isPhoto="1"/>
        </p:nvPicPr>
        <p:blipFill>
          <a:blip r:embed="rId3" cstate="print"/>
          <a:stretch>
            <a:fillRect/>
          </a:stretch>
        </p:blipFill>
        <p:spPr bwMode="auto">
          <a:xfrm>
            <a:off x="0" y="0"/>
            <a:ext cx="9144000" cy="5714999"/>
          </a:xfrm>
          <a:prstGeom prst="rect">
            <a:avLst/>
          </a:prstGeom>
          <a:solidFill>
            <a:schemeClr val="bg1"/>
          </a:solidFill>
          <a:ln w="9525">
            <a:noFill/>
            <a:miter lim="800000"/>
            <a:headEnd/>
            <a:tailEnd/>
          </a:ln>
        </p:spPr>
      </p:pic>
      <p:sp>
        <p:nvSpPr>
          <p:cNvPr id="4" name="3 Triángulo rectángulo"/>
          <p:cNvSpPr/>
          <p:nvPr/>
        </p:nvSpPr>
        <p:spPr>
          <a:xfrm flipH="1" flipV="1">
            <a:off x="0" y="0"/>
            <a:ext cx="9144000" cy="2929508"/>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srgbClr val="FFFFFF"/>
              </a:solidFill>
            </a:endParaRPr>
          </a:p>
        </p:txBody>
      </p:sp>
      <p:sp>
        <p:nvSpPr>
          <p:cNvPr id="3" name="2 Triángulo rectángulo"/>
          <p:cNvSpPr/>
          <p:nvPr/>
        </p:nvSpPr>
        <p:spPr>
          <a:xfrm>
            <a:off x="0" y="0"/>
            <a:ext cx="9144000" cy="2857500"/>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srgbClr val="FFFFFF"/>
              </a:solidFill>
            </a:endParaRPr>
          </a:p>
        </p:txBody>
      </p:sp>
      <p:sp>
        <p:nvSpPr>
          <p:cNvPr id="6" name="5 Triángulo rectángulo"/>
          <p:cNvSpPr/>
          <p:nvPr/>
        </p:nvSpPr>
        <p:spPr>
          <a:xfrm flipH="1" flipV="1">
            <a:off x="3175" y="2843389"/>
            <a:ext cx="9144000" cy="2857500"/>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srgbClr val="FFFFFF"/>
              </a:solidFill>
            </a:endParaRPr>
          </a:p>
        </p:txBody>
      </p:sp>
      <p:sp>
        <p:nvSpPr>
          <p:cNvPr id="5" name="4 Triángulo rectángulo"/>
          <p:cNvSpPr/>
          <p:nvPr/>
        </p:nvSpPr>
        <p:spPr>
          <a:xfrm>
            <a:off x="1" y="2713484"/>
            <a:ext cx="9174163" cy="3001515"/>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srgbClr val="FFFFFF"/>
              </a:solidFill>
            </a:endParaRPr>
          </a:p>
        </p:txBody>
      </p:sp>
      <p:sp>
        <p:nvSpPr>
          <p:cNvPr id="7" name="6 CuadroTexto"/>
          <p:cNvSpPr txBox="1"/>
          <p:nvPr/>
        </p:nvSpPr>
        <p:spPr>
          <a:xfrm>
            <a:off x="642910" y="4572012"/>
            <a:ext cx="807249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Los estandartes eran también un elemento necesario en el campo de batalla, como único medio en la antigüedad para ejercer un mayor control, un mando más efectivo y una mejor comunicación.</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25000">
        <p14:honeycomb/>
      </p:transition>
    </mc:Choice>
    <mc:Fallback xmlns="">
      <p:transition spd="slow" advTm="2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5" fill="hold" nodeType="withEffect">
                                  <p:stCondLst>
                                    <p:cond delay="0"/>
                                  </p:stCondLst>
                                  <p:childTnLst>
                                    <p:animEffect transition="out" filter="blinds(vertical)">
                                      <p:cBhvr>
                                        <p:cTn id="6" dur="5000"/>
                                        <p:tgtEl>
                                          <p:spTgt spid="4"/>
                                        </p:tgtEl>
                                      </p:cBhvr>
                                    </p:animEffect>
                                    <p:set>
                                      <p:cBhvr>
                                        <p:cTn id="7" dur="1" fill="hold">
                                          <p:stCondLst>
                                            <p:cond delay="4999"/>
                                          </p:stCondLst>
                                        </p:cTn>
                                        <p:tgtEl>
                                          <p:spTgt spid="4"/>
                                        </p:tgtEl>
                                        <p:attrNameLst>
                                          <p:attrName>style.visibility</p:attrName>
                                        </p:attrNameLst>
                                      </p:cBhvr>
                                      <p:to>
                                        <p:strVal val="hidden"/>
                                      </p:to>
                                    </p:set>
                                  </p:childTnLst>
                                </p:cTn>
                              </p:par>
                              <p:par>
                                <p:cTn id="8" presetID="3" presetClass="exit" presetSubtype="10" fill="hold" nodeType="withEffect">
                                  <p:stCondLst>
                                    <p:cond delay="0"/>
                                  </p:stCondLst>
                                  <p:childTnLst>
                                    <p:animEffect transition="out" filter="blinds(horizontal)">
                                      <p:cBhvr>
                                        <p:cTn id="9" dur="5000"/>
                                        <p:tgtEl>
                                          <p:spTgt spid="3"/>
                                        </p:tgtEl>
                                      </p:cBhvr>
                                    </p:animEffect>
                                    <p:set>
                                      <p:cBhvr>
                                        <p:cTn id="10" dur="1" fill="hold">
                                          <p:stCondLst>
                                            <p:cond delay="4999"/>
                                          </p:stCondLst>
                                        </p:cTn>
                                        <p:tgtEl>
                                          <p:spTgt spid="3"/>
                                        </p:tgtEl>
                                        <p:attrNameLst>
                                          <p:attrName>style.visibility</p:attrName>
                                        </p:attrNameLst>
                                      </p:cBhvr>
                                      <p:to>
                                        <p:strVal val="hidden"/>
                                      </p:to>
                                    </p:set>
                                  </p:childTnLst>
                                </p:cTn>
                              </p:par>
                              <p:par>
                                <p:cTn id="11" presetID="3" presetClass="exit" presetSubtype="5" fill="hold" nodeType="withEffect">
                                  <p:stCondLst>
                                    <p:cond delay="0"/>
                                  </p:stCondLst>
                                  <p:childTnLst>
                                    <p:animEffect transition="out" filter="blinds(vertical)">
                                      <p:cBhvr>
                                        <p:cTn id="12" dur="5000"/>
                                        <p:tgtEl>
                                          <p:spTgt spid="6"/>
                                        </p:tgtEl>
                                      </p:cBhvr>
                                    </p:animEffect>
                                    <p:set>
                                      <p:cBhvr>
                                        <p:cTn id="13" dur="1" fill="hold">
                                          <p:stCondLst>
                                            <p:cond delay="4999"/>
                                          </p:stCondLst>
                                        </p:cTn>
                                        <p:tgtEl>
                                          <p:spTgt spid="6"/>
                                        </p:tgtEl>
                                        <p:attrNameLst>
                                          <p:attrName>style.visibility</p:attrName>
                                        </p:attrNameLst>
                                      </p:cBhvr>
                                      <p:to>
                                        <p:strVal val="hidden"/>
                                      </p:to>
                                    </p:set>
                                  </p:childTnLst>
                                </p:cTn>
                              </p:par>
                              <p:par>
                                <p:cTn id="14" presetID="3" presetClass="exit" presetSubtype="10" fill="hold" nodeType="withEffect">
                                  <p:stCondLst>
                                    <p:cond delay="0"/>
                                  </p:stCondLst>
                                  <p:childTnLst>
                                    <p:animEffect transition="out" filter="blinds(horizontal)">
                                      <p:cBhvr>
                                        <p:cTn id="15" dur="5000"/>
                                        <p:tgtEl>
                                          <p:spTgt spid="5"/>
                                        </p:tgtEl>
                                      </p:cBhvr>
                                    </p:animEffect>
                                    <p:set>
                                      <p:cBhvr>
                                        <p:cTn id="16" dur="1" fill="hold">
                                          <p:stCondLst>
                                            <p:cond delay="4999"/>
                                          </p:stCondLst>
                                        </p:cTn>
                                        <p:tgtEl>
                                          <p:spTgt spid="5"/>
                                        </p:tgtEl>
                                        <p:attrNameLst>
                                          <p:attrName>style.visibility</p:attrName>
                                        </p:attrNameLst>
                                      </p:cBhvr>
                                      <p:to>
                                        <p:strVal val="hidden"/>
                                      </p:to>
                                    </p:set>
                                  </p:childTnLst>
                                </p:cTn>
                              </p:par>
                              <p:par>
                                <p:cTn id="17" presetID="23" presetClass="entr" presetSubtype="288" fill="hold" nodeType="with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p:cTn id="19" dur="5000" fill="hold"/>
                                        <p:tgtEl>
                                          <p:spTgt spid="9"/>
                                        </p:tgtEl>
                                        <p:attrNameLst>
                                          <p:attrName>ppt_w</p:attrName>
                                        </p:attrNameLst>
                                      </p:cBhvr>
                                      <p:tavLst>
                                        <p:tav tm="0">
                                          <p:val>
                                            <p:strVal val="4/3*#ppt_w"/>
                                          </p:val>
                                        </p:tav>
                                        <p:tav tm="100000">
                                          <p:val>
                                            <p:strVal val="#ppt_w"/>
                                          </p:val>
                                        </p:tav>
                                      </p:tavLst>
                                    </p:anim>
                                    <p:anim calcmode="lin" valueType="num">
                                      <p:cBhvr>
                                        <p:cTn id="20" dur="5000" fill="hold"/>
                                        <p:tgtEl>
                                          <p:spTgt spid="9"/>
                                        </p:tgtEl>
                                        <p:attrNameLst>
                                          <p:attrName>ppt_h</p:attrName>
                                        </p:attrNameLst>
                                      </p:cBhvr>
                                      <p:tavLst>
                                        <p:tav tm="0">
                                          <p:val>
                                            <p:strVal val="4/3*#ppt_h"/>
                                          </p:val>
                                        </p:tav>
                                        <p:tav tm="100000">
                                          <p:val>
                                            <p:strVal val="#ppt_h"/>
                                          </p:val>
                                        </p:tav>
                                      </p:tavLst>
                                    </p:anim>
                                  </p:childTnLst>
                                </p:cTn>
                              </p:par>
                            </p:childTnLst>
                          </p:cTn>
                        </p:par>
                        <p:par>
                          <p:cTn id="21" fill="hold">
                            <p:stCondLst>
                              <p:cond delay="5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7"/>
                                        </p:tgtEl>
                                        <p:attrNameLst>
                                          <p:attrName>style.visibility</p:attrName>
                                        </p:attrNameLst>
                                      </p:cBhvr>
                                      <p:to>
                                        <p:strVal val="visible"/>
                                      </p:to>
                                    </p:set>
                                    <p:animEffect transition="in" filter="fade">
                                      <p:cBhvr>
                                        <p:cTn id="24" dur="1000"/>
                                        <p:tgtEl>
                                          <p:spTgt spid="7"/>
                                        </p:tgtEl>
                                      </p:cBhvr>
                                    </p:animEffect>
                                    <p:anim calcmode="lin" valueType="num">
                                      <p:cBhvr>
                                        <p:cTn id="25" dur="1000" fill="hold"/>
                                        <p:tgtEl>
                                          <p:spTgt spid="7"/>
                                        </p:tgtEl>
                                        <p:attrNameLst>
                                          <p:attrName>ppt_x</p:attrName>
                                        </p:attrNameLst>
                                      </p:cBhvr>
                                      <p:tavLst>
                                        <p:tav tm="0">
                                          <p:val>
                                            <p:strVal val="#ppt_x-.1"/>
                                          </p:val>
                                        </p:tav>
                                        <p:tav tm="100000">
                                          <p:val>
                                            <p:strVal val="#ppt_x"/>
                                          </p:val>
                                        </p:tav>
                                      </p:tavLst>
                                    </p:anim>
                                    <p:anim calcmode="lin" valueType="num">
                                      <p:cBhvr>
                                        <p:cTn id="26"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8 Imagen" descr="Birds_Waves_Pelicans_468437"/>
          <p:cNvPicPr>
            <a:picLocks noGrp="1" noChangeAspect="1"/>
          </p:cNvPicPr>
          <p:nvPr isPhoto="1"/>
        </p:nvPicPr>
        <p:blipFill>
          <a:blip r:embed="rId3" cstate="print"/>
          <a:stretch>
            <a:fillRect/>
          </a:stretch>
        </p:blipFill>
        <p:spPr bwMode="auto">
          <a:xfrm>
            <a:off x="-428660" y="0"/>
            <a:ext cx="9858444" cy="5715000"/>
          </a:xfrm>
          <a:prstGeom prst="rect">
            <a:avLst/>
          </a:prstGeom>
          <a:solidFill>
            <a:schemeClr val="tx1"/>
          </a:solidFill>
          <a:ln w="9525">
            <a:noFill/>
            <a:miter lim="800000"/>
            <a:headEnd/>
            <a:tailEnd/>
          </a:ln>
        </p:spPr>
      </p:pic>
      <p:sp>
        <p:nvSpPr>
          <p:cNvPr id="4" name="3 Triángulo rectángulo"/>
          <p:cNvSpPr/>
          <p:nvPr/>
        </p:nvSpPr>
        <p:spPr>
          <a:xfrm flipH="1" flipV="1">
            <a:off x="0" y="0"/>
            <a:ext cx="9144000" cy="3072694"/>
          </a:xfrm>
          <a:prstGeom prst="rtTriangle">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srgbClr val="FFFFFF"/>
              </a:solidFill>
            </a:endParaRPr>
          </a:p>
        </p:txBody>
      </p:sp>
      <p:sp>
        <p:nvSpPr>
          <p:cNvPr id="3" name="2 Triángulo rectángulo"/>
          <p:cNvSpPr/>
          <p:nvPr/>
        </p:nvSpPr>
        <p:spPr>
          <a:xfrm>
            <a:off x="0" y="-7056"/>
            <a:ext cx="9144000" cy="2864556"/>
          </a:xfrm>
          <a:prstGeom prst="rtTriangle">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srgbClr val="FFFFFF"/>
              </a:solidFill>
            </a:endParaRPr>
          </a:p>
        </p:txBody>
      </p:sp>
      <p:sp>
        <p:nvSpPr>
          <p:cNvPr id="5" name="4 Triángulo rectángulo"/>
          <p:cNvSpPr/>
          <p:nvPr/>
        </p:nvSpPr>
        <p:spPr>
          <a:xfrm flipH="1" flipV="1">
            <a:off x="1" y="2857500"/>
            <a:ext cx="9174163" cy="2843389"/>
          </a:xfrm>
          <a:prstGeom prst="rtTriangle">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srgbClr val="FFFFFF"/>
              </a:solidFill>
            </a:endParaRPr>
          </a:p>
        </p:txBody>
      </p:sp>
      <p:sp>
        <p:nvSpPr>
          <p:cNvPr id="6" name="5 Triángulo rectángulo"/>
          <p:cNvSpPr/>
          <p:nvPr/>
        </p:nvSpPr>
        <p:spPr>
          <a:xfrm>
            <a:off x="0" y="2802820"/>
            <a:ext cx="9182100" cy="2912180"/>
          </a:xfrm>
          <a:prstGeom prst="rtTriangle">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srgbClr val="FFFFFF"/>
              </a:solidFill>
            </a:endParaRPr>
          </a:p>
        </p:txBody>
      </p:sp>
      <p:sp>
        <p:nvSpPr>
          <p:cNvPr id="7" name="6 CuadroTexto"/>
          <p:cNvSpPr txBox="1"/>
          <p:nvPr/>
        </p:nvSpPr>
        <p:spPr>
          <a:xfrm>
            <a:off x="428596" y="4643450"/>
            <a:ext cx="814393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Las batallas antiguas eran un completo caos, consecuencia de las nubes de polvo, el griterío, el ruido de las armas, los movimientos de miles de hombres y caballos, la limitación visual de algunos cascos, etc.</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500" advTm="26000">
        <p15:prstTrans prst="curtains"/>
      </p:transition>
    </mc:Choice>
    <mc:Fallback xmlns="">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5" fill="hold" nodeType="withEffect">
                                  <p:stCondLst>
                                    <p:cond delay="0"/>
                                  </p:stCondLst>
                                  <p:childTnLst>
                                    <p:animEffect transition="out" filter="blinds(vertical)">
                                      <p:cBhvr>
                                        <p:cTn id="6" dur="5000"/>
                                        <p:tgtEl>
                                          <p:spTgt spid="4"/>
                                        </p:tgtEl>
                                      </p:cBhvr>
                                    </p:animEffect>
                                    <p:set>
                                      <p:cBhvr>
                                        <p:cTn id="7" dur="1" fill="hold">
                                          <p:stCondLst>
                                            <p:cond delay="4999"/>
                                          </p:stCondLst>
                                        </p:cTn>
                                        <p:tgtEl>
                                          <p:spTgt spid="4"/>
                                        </p:tgtEl>
                                        <p:attrNameLst>
                                          <p:attrName>style.visibility</p:attrName>
                                        </p:attrNameLst>
                                      </p:cBhvr>
                                      <p:to>
                                        <p:strVal val="hidden"/>
                                      </p:to>
                                    </p:set>
                                  </p:childTnLst>
                                </p:cTn>
                              </p:par>
                              <p:par>
                                <p:cTn id="8" presetID="3" presetClass="exit" presetSubtype="10" fill="hold" nodeType="withEffect">
                                  <p:stCondLst>
                                    <p:cond delay="0"/>
                                  </p:stCondLst>
                                  <p:childTnLst>
                                    <p:animEffect transition="out" filter="blinds(horizontal)">
                                      <p:cBhvr>
                                        <p:cTn id="9" dur="5000"/>
                                        <p:tgtEl>
                                          <p:spTgt spid="3"/>
                                        </p:tgtEl>
                                      </p:cBhvr>
                                    </p:animEffect>
                                    <p:set>
                                      <p:cBhvr>
                                        <p:cTn id="10" dur="1" fill="hold">
                                          <p:stCondLst>
                                            <p:cond delay="4999"/>
                                          </p:stCondLst>
                                        </p:cTn>
                                        <p:tgtEl>
                                          <p:spTgt spid="3"/>
                                        </p:tgtEl>
                                        <p:attrNameLst>
                                          <p:attrName>style.visibility</p:attrName>
                                        </p:attrNameLst>
                                      </p:cBhvr>
                                      <p:to>
                                        <p:strVal val="hidden"/>
                                      </p:to>
                                    </p:set>
                                  </p:childTnLst>
                                </p:cTn>
                              </p:par>
                              <p:par>
                                <p:cTn id="11" presetID="3" presetClass="exit" presetSubtype="5" fill="hold" nodeType="withEffect">
                                  <p:stCondLst>
                                    <p:cond delay="0"/>
                                  </p:stCondLst>
                                  <p:childTnLst>
                                    <p:animEffect transition="out" filter="blinds(vertical)">
                                      <p:cBhvr>
                                        <p:cTn id="12" dur="5000"/>
                                        <p:tgtEl>
                                          <p:spTgt spid="6"/>
                                        </p:tgtEl>
                                      </p:cBhvr>
                                    </p:animEffect>
                                    <p:set>
                                      <p:cBhvr>
                                        <p:cTn id="13" dur="1" fill="hold">
                                          <p:stCondLst>
                                            <p:cond delay="4999"/>
                                          </p:stCondLst>
                                        </p:cTn>
                                        <p:tgtEl>
                                          <p:spTgt spid="6"/>
                                        </p:tgtEl>
                                        <p:attrNameLst>
                                          <p:attrName>style.visibility</p:attrName>
                                        </p:attrNameLst>
                                      </p:cBhvr>
                                      <p:to>
                                        <p:strVal val="hidden"/>
                                      </p:to>
                                    </p:set>
                                  </p:childTnLst>
                                </p:cTn>
                              </p:par>
                              <p:par>
                                <p:cTn id="14" presetID="3" presetClass="exit" presetSubtype="10" fill="hold" nodeType="withEffect">
                                  <p:stCondLst>
                                    <p:cond delay="0"/>
                                  </p:stCondLst>
                                  <p:childTnLst>
                                    <p:animEffect transition="out" filter="blinds(horizontal)">
                                      <p:cBhvr>
                                        <p:cTn id="15" dur="5000"/>
                                        <p:tgtEl>
                                          <p:spTgt spid="5"/>
                                        </p:tgtEl>
                                      </p:cBhvr>
                                    </p:animEffect>
                                    <p:set>
                                      <p:cBhvr>
                                        <p:cTn id="16" dur="1" fill="hold">
                                          <p:stCondLst>
                                            <p:cond delay="4999"/>
                                          </p:stCondLst>
                                        </p:cTn>
                                        <p:tgtEl>
                                          <p:spTgt spid="5"/>
                                        </p:tgtEl>
                                        <p:attrNameLst>
                                          <p:attrName>style.visibility</p:attrName>
                                        </p:attrNameLst>
                                      </p:cBhvr>
                                      <p:to>
                                        <p:strVal val="hidden"/>
                                      </p:to>
                                    </p:set>
                                  </p:childTnLst>
                                </p:cTn>
                              </p:par>
                              <p:par>
                                <p:cTn id="17" presetID="23" presetClass="entr" presetSubtype="288" fill="hold" nodeType="with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p:cTn id="19" dur="5000" fill="hold"/>
                                        <p:tgtEl>
                                          <p:spTgt spid="9"/>
                                        </p:tgtEl>
                                        <p:attrNameLst>
                                          <p:attrName>ppt_w</p:attrName>
                                        </p:attrNameLst>
                                      </p:cBhvr>
                                      <p:tavLst>
                                        <p:tav tm="0">
                                          <p:val>
                                            <p:strVal val="4/3*#ppt_w"/>
                                          </p:val>
                                        </p:tav>
                                        <p:tav tm="100000">
                                          <p:val>
                                            <p:strVal val="#ppt_w"/>
                                          </p:val>
                                        </p:tav>
                                      </p:tavLst>
                                    </p:anim>
                                    <p:anim calcmode="lin" valueType="num">
                                      <p:cBhvr>
                                        <p:cTn id="20" dur="5000" fill="hold"/>
                                        <p:tgtEl>
                                          <p:spTgt spid="9"/>
                                        </p:tgtEl>
                                        <p:attrNameLst>
                                          <p:attrName>ppt_h</p:attrName>
                                        </p:attrNameLst>
                                      </p:cBhvr>
                                      <p:tavLst>
                                        <p:tav tm="0">
                                          <p:val>
                                            <p:strVal val="4/3*#ppt_h"/>
                                          </p:val>
                                        </p:tav>
                                        <p:tav tm="100000">
                                          <p:val>
                                            <p:strVal val="#ppt_h"/>
                                          </p:val>
                                        </p:tav>
                                      </p:tavLst>
                                    </p:anim>
                                  </p:childTnLst>
                                </p:cTn>
                              </p:par>
                            </p:childTnLst>
                          </p:cTn>
                        </p:par>
                        <p:par>
                          <p:cTn id="21" fill="hold">
                            <p:stCondLst>
                              <p:cond delay="5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7"/>
                                        </p:tgtEl>
                                        <p:attrNameLst>
                                          <p:attrName>style.visibility</p:attrName>
                                        </p:attrNameLst>
                                      </p:cBhvr>
                                      <p:to>
                                        <p:strVal val="visible"/>
                                      </p:to>
                                    </p:set>
                                    <p:animEffect transition="in" filter="fade">
                                      <p:cBhvr>
                                        <p:cTn id="24" dur="1000"/>
                                        <p:tgtEl>
                                          <p:spTgt spid="7"/>
                                        </p:tgtEl>
                                      </p:cBhvr>
                                    </p:animEffect>
                                    <p:anim calcmode="lin" valueType="num">
                                      <p:cBhvr>
                                        <p:cTn id="25" dur="1000" fill="hold"/>
                                        <p:tgtEl>
                                          <p:spTgt spid="7"/>
                                        </p:tgtEl>
                                        <p:attrNameLst>
                                          <p:attrName>ppt_x</p:attrName>
                                        </p:attrNameLst>
                                      </p:cBhvr>
                                      <p:tavLst>
                                        <p:tav tm="0">
                                          <p:val>
                                            <p:strVal val="#ppt_x-.1"/>
                                          </p:val>
                                        </p:tav>
                                        <p:tav tm="100000">
                                          <p:val>
                                            <p:strVal val="#ppt_x"/>
                                          </p:val>
                                        </p:tav>
                                      </p:tavLst>
                                    </p:anim>
                                    <p:anim calcmode="lin" valueType="num">
                                      <p:cBhvr>
                                        <p:cTn id="26"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9 Imagen" descr="Colibri_Birds_452546"/>
          <p:cNvPicPr>
            <a:picLocks noGrp="1" noChangeAspect="1"/>
          </p:cNvPicPr>
          <p:nvPr isPhoto="1"/>
        </p:nvPicPr>
        <p:blipFill>
          <a:blip r:embed="rId3" cstate="print"/>
          <a:stretch>
            <a:fillRect/>
          </a:stretch>
        </p:blipFill>
        <p:spPr bwMode="auto">
          <a:xfrm>
            <a:off x="0" y="0"/>
            <a:ext cx="9144000" cy="5715000"/>
          </a:xfrm>
          <a:prstGeom prst="rect">
            <a:avLst/>
          </a:prstGeom>
          <a:solidFill>
            <a:schemeClr val="tx1"/>
          </a:solidFill>
          <a:ln w="9525">
            <a:noFill/>
            <a:miter lim="800000"/>
            <a:headEnd/>
            <a:tailEnd/>
          </a:ln>
        </p:spPr>
      </p:pic>
      <p:sp>
        <p:nvSpPr>
          <p:cNvPr id="3" name="2 Triángulo rectángulo"/>
          <p:cNvSpPr/>
          <p:nvPr/>
        </p:nvSpPr>
        <p:spPr>
          <a:xfrm flipV="1">
            <a:off x="1" y="0"/>
            <a:ext cx="4716463" cy="2929820"/>
          </a:xfrm>
          <a:prstGeom prst="rtTriangle">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srgbClr val="FFFFFF"/>
              </a:solidFill>
            </a:endParaRPr>
          </a:p>
        </p:txBody>
      </p:sp>
      <p:sp>
        <p:nvSpPr>
          <p:cNvPr id="4" name="3 Triángulo rectángulo"/>
          <p:cNvSpPr/>
          <p:nvPr/>
        </p:nvSpPr>
        <p:spPr>
          <a:xfrm>
            <a:off x="1" y="2857500"/>
            <a:ext cx="4716463" cy="2873376"/>
          </a:xfrm>
          <a:prstGeom prst="rtTriangle">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srgbClr val="FFFFFF"/>
              </a:solidFill>
            </a:endParaRPr>
          </a:p>
        </p:txBody>
      </p:sp>
      <p:sp>
        <p:nvSpPr>
          <p:cNvPr id="5" name="4 Triángulo rectángulo"/>
          <p:cNvSpPr/>
          <p:nvPr/>
        </p:nvSpPr>
        <p:spPr>
          <a:xfrm flipH="1" flipV="1">
            <a:off x="4500561" y="0"/>
            <a:ext cx="4643438" cy="2929820"/>
          </a:xfrm>
          <a:prstGeom prst="rtTriangle">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srgbClr val="FFFFFF"/>
              </a:solidFill>
            </a:endParaRPr>
          </a:p>
        </p:txBody>
      </p:sp>
      <p:sp>
        <p:nvSpPr>
          <p:cNvPr id="6" name="5 Triángulo rectángulo"/>
          <p:cNvSpPr/>
          <p:nvPr/>
        </p:nvSpPr>
        <p:spPr>
          <a:xfrm flipH="1">
            <a:off x="4427538" y="2642306"/>
            <a:ext cx="4710112" cy="3090333"/>
          </a:xfrm>
          <a:prstGeom prst="rtTriangle">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srgbClr val="FFFFFF"/>
              </a:solidFill>
            </a:endParaRPr>
          </a:p>
        </p:txBody>
      </p:sp>
      <p:sp>
        <p:nvSpPr>
          <p:cNvPr id="7" name="6 Rombo"/>
          <p:cNvSpPr/>
          <p:nvPr/>
        </p:nvSpPr>
        <p:spPr>
          <a:xfrm>
            <a:off x="0" y="0"/>
            <a:ext cx="9137650" cy="5715000"/>
          </a:xfrm>
          <a:prstGeom prst="diamond">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srgbClr val="FFFFFF"/>
              </a:solidFill>
            </a:endParaRPr>
          </a:p>
        </p:txBody>
      </p:sp>
      <p:sp>
        <p:nvSpPr>
          <p:cNvPr id="8" name="7 CuadroTexto"/>
          <p:cNvSpPr txBox="1"/>
          <p:nvPr/>
        </p:nvSpPr>
        <p:spPr>
          <a:xfrm>
            <a:off x="357158" y="4857764"/>
            <a:ext cx="8429684"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la primavera de 334 a.C. cuando Alejandro congregó al ejército en </a:t>
            </a:r>
            <a:r>
              <a:rPr lang="es-ES" i="1" dirty="0" err="1" smtClean="0">
                <a:effectLst>
                  <a:glow rad="101600">
                    <a:srgbClr val="C00000">
                      <a:alpha val="60000"/>
                    </a:srgbClr>
                  </a:glow>
                  <a:outerShdw blurRad="38100" dist="38100" dir="2700000" algn="tl">
                    <a:srgbClr val="000000">
                      <a:alpha val="43137"/>
                    </a:srgbClr>
                  </a:outerShdw>
                </a:effectLst>
              </a:rPr>
              <a:t>Anfípolis</a:t>
            </a:r>
            <a:r>
              <a:rPr lang="es-ES" i="1" dirty="0" smtClean="0">
                <a:effectLst>
                  <a:glow rad="101600">
                    <a:srgbClr val="C00000">
                      <a:alpha val="60000"/>
                    </a:srgbClr>
                  </a:glow>
                  <a:outerShdw blurRad="38100" dist="38100" dir="2700000" algn="tl">
                    <a:srgbClr val="000000">
                      <a:alpha val="43137"/>
                    </a:srgbClr>
                  </a:outerShdw>
                </a:effectLst>
              </a:rPr>
              <a:t> para cruzar a Asia, disponía de unos treinta y dos mil infantes y cinco mil jinetes.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500" advTm="23000">
        <p15:prstTrans prst="curtains"/>
      </p:transition>
    </mc:Choice>
    <mc:Fallback xmlns="">
      <p:transition spd="slow" advTm="2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xit" presetSubtype="5" fill="hold" nodeType="withEffect">
                                  <p:stCondLst>
                                    <p:cond delay="0"/>
                                  </p:stCondLst>
                                  <p:childTnLst>
                                    <p:animEffect transition="out" filter="checkerboard(down)">
                                      <p:cBhvr>
                                        <p:cTn id="6" dur="5000"/>
                                        <p:tgtEl>
                                          <p:spTgt spid="7"/>
                                        </p:tgtEl>
                                      </p:cBhvr>
                                    </p:animEffect>
                                    <p:set>
                                      <p:cBhvr>
                                        <p:cTn id="7" dur="1" fill="hold">
                                          <p:stCondLst>
                                            <p:cond delay="4999"/>
                                          </p:stCondLst>
                                        </p:cTn>
                                        <p:tgtEl>
                                          <p:spTgt spid="7"/>
                                        </p:tgtEl>
                                        <p:attrNameLst>
                                          <p:attrName>style.visibility</p:attrName>
                                        </p:attrNameLst>
                                      </p:cBhvr>
                                      <p:to>
                                        <p:strVal val="hidden"/>
                                      </p:to>
                                    </p:set>
                                  </p:childTnLst>
                                </p:cTn>
                              </p:par>
                              <p:par>
                                <p:cTn id="8" presetID="3" presetClass="exit" presetSubtype="10" fill="hold" nodeType="withEffect">
                                  <p:stCondLst>
                                    <p:cond delay="0"/>
                                  </p:stCondLst>
                                  <p:childTnLst>
                                    <p:animEffect transition="out" filter="blinds(horizontal)">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3" presetClass="exit" presetSubtype="10" fill="hold" nodeType="withEffect">
                                  <p:stCondLst>
                                    <p:cond delay="0"/>
                                  </p:stCondLst>
                                  <p:childTnLst>
                                    <p:animEffect transition="out" filter="blinds(horizontal)">
                                      <p:cBhvr>
                                        <p:cTn id="12" dur="5000"/>
                                        <p:tgtEl>
                                          <p:spTgt spid="3"/>
                                        </p:tgtEl>
                                      </p:cBhvr>
                                    </p:animEffect>
                                    <p:set>
                                      <p:cBhvr>
                                        <p:cTn id="13" dur="1" fill="hold">
                                          <p:stCondLst>
                                            <p:cond delay="4999"/>
                                          </p:stCondLst>
                                        </p:cTn>
                                        <p:tgtEl>
                                          <p:spTgt spid="3"/>
                                        </p:tgtEl>
                                        <p:attrNameLst>
                                          <p:attrName>style.visibility</p:attrName>
                                        </p:attrNameLst>
                                      </p:cBhvr>
                                      <p:to>
                                        <p:strVal val="hidden"/>
                                      </p:to>
                                    </p:set>
                                  </p:childTnLst>
                                </p:cTn>
                              </p:par>
                              <p:par>
                                <p:cTn id="14" presetID="3" presetClass="exit" presetSubtype="10" fill="hold" nodeType="withEffect">
                                  <p:stCondLst>
                                    <p:cond delay="0"/>
                                  </p:stCondLst>
                                  <p:childTnLst>
                                    <p:animEffect transition="out" filter="blinds(horizontal)">
                                      <p:cBhvr>
                                        <p:cTn id="15" dur="5000"/>
                                        <p:tgtEl>
                                          <p:spTgt spid="4"/>
                                        </p:tgtEl>
                                      </p:cBhvr>
                                    </p:animEffect>
                                    <p:set>
                                      <p:cBhvr>
                                        <p:cTn id="16" dur="1" fill="hold">
                                          <p:stCondLst>
                                            <p:cond delay="4999"/>
                                          </p:stCondLst>
                                        </p:cTn>
                                        <p:tgtEl>
                                          <p:spTgt spid="4"/>
                                        </p:tgtEl>
                                        <p:attrNameLst>
                                          <p:attrName>style.visibility</p:attrName>
                                        </p:attrNameLst>
                                      </p:cBhvr>
                                      <p:to>
                                        <p:strVal val="hidden"/>
                                      </p:to>
                                    </p:set>
                                  </p:childTnLst>
                                </p:cTn>
                              </p:par>
                              <p:par>
                                <p:cTn id="17" presetID="3" presetClass="exit" presetSubtype="10" fill="hold" nodeType="withEffect">
                                  <p:stCondLst>
                                    <p:cond delay="0"/>
                                  </p:stCondLst>
                                  <p:childTnLst>
                                    <p:animEffect transition="out" filter="blinds(horizontal)">
                                      <p:cBhvr>
                                        <p:cTn id="18" dur="5000"/>
                                        <p:tgtEl>
                                          <p:spTgt spid="6"/>
                                        </p:tgtEl>
                                      </p:cBhvr>
                                    </p:animEffect>
                                    <p:set>
                                      <p:cBhvr>
                                        <p:cTn id="19" dur="1" fill="hold">
                                          <p:stCondLst>
                                            <p:cond delay="4999"/>
                                          </p:stCondLst>
                                        </p:cTn>
                                        <p:tgtEl>
                                          <p:spTgt spid="6"/>
                                        </p:tgtEl>
                                        <p:attrNameLst>
                                          <p:attrName>style.visibility</p:attrName>
                                        </p:attrNameLst>
                                      </p:cBhvr>
                                      <p:to>
                                        <p:strVal val="hidden"/>
                                      </p:to>
                                    </p:set>
                                  </p:childTnLst>
                                </p:cTn>
                              </p:par>
                              <p:par>
                                <p:cTn id="20" presetID="17" presetClass="entr" presetSubtype="10" fill="hold" nodeType="with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p:cTn id="22" dur="5000" fill="hold"/>
                                        <p:tgtEl>
                                          <p:spTgt spid="10"/>
                                        </p:tgtEl>
                                        <p:attrNameLst>
                                          <p:attrName>ppt_w</p:attrName>
                                        </p:attrNameLst>
                                      </p:cBhvr>
                                      <p:tavLst>
                                        <p:tav tm="0">
                                          <p:val>
                                            <p:fltVal val="0"/>
                                          </p:val>
                                        </p:tav>
                                        <p:tav tm="100000">
                                          <p:val>
                                            <p:strVal val="#ppt_w"/>
                                          </p:val>
                                        </p:tav>
                                      </p:tavLst>
                                    </p:anim>
                                    <p:anim calcmode="lin" valueType="num">
                                      <p:cBhvr>
                                        <p:cTn id="23" dur="5000" fill="hold"/>
                                        <p:tgtEl>
                                          <p:spTgt spid="10"/>
                                        </p:tgtEl>
                                        <p:attrNameLst>
                                          <p:attrName>ppt_h</p:attrName>
                                        </p:attrNameLst>
                                      </p:cBhvr>
                                      <p:tavLst>
                                        <p:tav tm="0">
                                          <p:val>
                                            <p:strVal val="#ppt_h"/>
                                          </p:val>
                                        </p:tav>
                                        <p:tav tm="100000">
                                          <p:val>
                                            <p:strVal val="#ppt_h"/>
                                          </p:val>
                                        </p:tav>
                                      </p:tavLst>
                                    </p:anim>
                                  </p:childTnLst>
                                </p:cTn>
                              </p:par>
                              <p:par>
                                <p:cTn id="24" presetID="3" presetClass="entr" presetSubtype="10" fill="hold" nodeType="withEffect">
                                  <p:stCondLst>
                                    <p:cond delay="0"/>
                                  </p:stCondLst>
                                  <p:childTnLst>
                                    <p:set>
                                      <p:cBhvr>
                                        <p:cTn id="25" dur="1" fill="hold">
                                          <p:stCondLst>
                                            <p:cond delay="0"/>
                                          </p:stCondLst>
                                        </p:cTn>
                                        <p:tgtEl>
                                          <p:spTgt spid="10"/>
                                        </p:tgtEl>
                                        <p:attrNameLst>
                                          <p:attrName>style.visibility</p:attrName>
                                        </p:attrNameLst>
                                      </p:cBhvr>
                                      <p:to>
                                        <p:strVal val="visible"/>
                                      </p:to>
                                    </p:set>
                                    <p:animEffect transition="in" filter="blinds(horizontal)">
                                      <p:cBhvr>
                                        <p:cTn id="26" dur="5000"/>
                                        <p:tgtEl>
                                          <p:spTgt spid="10"/>
                                        </p:tgtEl>
                                      </p:cBhvr>
                                    </p:animEffect>
                                  </p:childTnLst>
                                </p:cTn>
                              </p:par>
                            </p:childTnLst>
                          </p:cTn>
                        </p:par>
                        <p:par>
                          <p:cTn id="27" fill="hold">
                            <p:stCondLst>
                              <p:cond delay="5000"/>
                            </p:stCondLst>
                            <p:childTnLst>
                              <p:par>
                                <p:cTn id="28" presetID="40" presetClass="entr" presetSubtype="0" fill="hold" grpId="0" nodeType="afterEffect">
                                  <p:stCondLst>
                                    <p:cond delay="0"/>
                                  </p:stCondLst>
                                  <p:iterate type="lt">
                                    <p:tmPct val="10000"/>
                                  </p:iterate>
                                  <p:childTnLst>
                                    <p:set>
                                      <p:cBhvr>
                                        <p:cTn id="29" dur="1" fill="hold">
                                          <p:stCondLst>
                                            <p:cond delay="0"/>
                                          </p:stCondLst>
                                        </p:cTn>
                                        <p:tgtEl>
                                          <p:spTgt spid="8"/>
                                        </p:tgtEl>
                                        <p:attrNameLst>
                                          <p:attrName>style.visibility</p:attrName>
                                        </p:attrNameLst>
                                      </p:cBhvr>
                                      <p:to>
                                        <p:strVal val="visible"/>
                                      </p:to>
                                    </p:set>
                                    <p:animEffect transition="in" filter="fade">
                                      <p:cBhvr>
                                        <p:cTn id="30" dur="1000"/>
                                        <p:tgtEl>
                                          <p:spTgt spid="8"/>
                                        </p:tgtEl>
                                      </p:cBhvr>
                                    </p:animEffect>
                                    <p:anim calcmode="lin" valueType="num">
                                      <p:cBhvr>
                                        <p:cTn id="31" dur="1000" fill="hold"/>
                                        <p:tgtEl>
                                          <p:spTgt spid="8"/>
                                        </p:tgtEl>
                                        <p:attrNameLst>
                                          <p:attrName>ppt_x</p:attrName>
                                        </p:attrNameLst>
                                      </p:cBhvr>
                                      <p:tavLst>
                                        <p:tav tm="0">
                                          <p:val>
                                            <p:strVal val="#ppt_x-.1"/>
                                          </p:val>
                                        </p:tav>
                                        <p:tav tm="100000">
                                          <p:val>
                                            <p:strVal val="#ppt_x"/>
                                          </p:val>
                                        </p:tav>
                                      </p:tavLst>
                                    </p:anim>
                                    <p:anim calcmode="lin" valueType="num">
                                      <p:cBhvr>
                                        <p:cTn id="32"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11 Imagen" descr="duck-935160_1280 (1)"/>
          <p:cNvPicPr>
            <a:picLocks noGrp="1" noChangeAspect="1"/>
          </p:cNvPicPr>
          <p:nvPr isPhoto="1"/>
        </p:nvPicPr>
        <p:blipFill>
          <a:blip r:embed="rId3" cstate="print"/>
          <a:stretch>
            <a:fillRect/>
          </a:stretch>
        </p:blipFill>
        <p:spPr bwMode="auto">
          <a:xfrm>
            <a:off x="0" y="0"/>
            <a:ext cx="9144000" cy="5714999"/>
          </a:xfrm>
          <a:prstGeom prst="rect">
            <a:avLst/>
          </a:prstGeom>
          <a:noFill/>
          <a:ln w="9525">
            <a:noFill/>
            <a:miter lim="800000"/>
            <a:headEnd/>
            <a:tailEnd/>
          </a:ln>
        </p:spPr>
      </p:pic>
      <p:sp>
        <p:nvSpPr>
          <p:cNvPr id="3" name="2 Triángulo rectángulo"/>
          <p:cNvSpPr/>
          <p:nvPr/>
        </p:nvSpPr>
        <p:spPr>
          <a:xfrm>
            <a:off x="0" y="3037417"/>
            <a:ext cx="4356100" cy="2693459"/>
          </a:xfrm>
          <a:prstGeom prst="rtTriangle">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srgbClr val="FFFFFF"/>
              </a:solidFill>
            </a:endParaRPr>
          </a:p>
        </p:txBody>
      </p:sp>
      <p:sp>
        <p:nvSpPr>
          <p:cNvPr id="4" name="3 Triángulo rectángulo"/>
          <p:cNvSpPr/>
          <p:nvPr/>
        </p:nvSpPr>
        <p:spPr>
          <a:xfrm flipH="1" flipV="1">
            <a:off x="4781550" y="1"/>
            <a:ext cx="4356100" cy="2693459"/>
          </a:xfrm>
          <a:prstGeom prst="rtTriangle">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srgbClr val="FFFFFF"/>
              </a:solidFill>
            </a:endParaRPr>
          </a:p>
        </p:txBody>
      </p:sp>
      <p:sp>
        <p:nvSpPr>
          <p:cNvPr id="6" name="5 Triángulo rectángulo"/>
          <p:cNvSpPr/>
          <p:nvPr/>
        </p:nvSpPr>
        <p:spPr>
          <a:xfrm flipH="1">
            <a:off x="4781550" y="3040945"/>
            <a:ext cx="4356100" cy="2693459"/>
          </a:xfrm>
          <a:prstGeom prst="rtTriangle">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srgbClr val="FFFFFF"/>
              </a:solidFill>
            </a:endParaRPr>
          </a:p>
        </p:txBody>
      </p:sp>
      <p:sp>
        <p:nvSpPr>
          <p:cNvPr id="7" name="6 Triángulo rectángulo"/>
          <p:cNvSpPr/>
          <p:nvPr/>
        </p:nvSpPr>
        <p:spPr>
          <a:xfrm flipV="1">
            <a:off x="0" y="1"/>
            <a:ext cx="4356100" cy="2693459"/>
          </a:xfrm>
          <a:prstGeom prst="rtTriangle">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srgbClr val="FFFFFF"/>
              </a:solidFill>
            </a:endParaRPr>
          </a:p>
        </p:txBody>
      </p:sp>
      <p:sp>
        <p:nvSpPr>
          <p:cNvPr id="8" name="7 Rombo"/>
          <p:cNvSpPr/>
          <p:nvPr/>
        </p:nvSpPr>
        <p:spPr>
          <a:xfrm>
            <a:off x="0" y="0"/>
            <a:ext cx="9137650" cy="5715000"/>
          </a:xfrm>
          <a:prstGeom prst="diamond">
            <a:avLst/>
          </a:prstGeom>
          <a:solidFill>
            <a:srgbClr val="000000">
              <a:alpha val="5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srgbClr val="FFFFFF"/>
              </a:solidFill>
            </a:endParaRPr>
          </a:p>
        </p:txBody>
      </p:sp>
      <p:sp>
        <p:nvSpPr>
          <p:cNvPr id="9" name="8 Rombo"/>
          <p:cNvSpPr/>
          <p:nvPr/>
        </p:nvSpPr>
        <p:spPr>
          <a:xfrm>
            <a:off x="644525" y="97015"/>
            <a:ext cx="7848600" cy="5520972"/>
          </a:xfrm>
          <a:prstGeom prst="diamond">
            <a:avLst/>
          </a:prstGeom>
          <a:solidFill>
            <a:srgbClr val="000000">
              <a:alpha val="63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srgbClr val="FFFFFF"/>
              </a:solidFill>
            </a:endParaRPr>
          </a:p>
        </p:txBody>
      </p:sp>
      <p:sp>
        <p:nvSpPr>
          <p:cNvPr id="10" name="9 CuadroTexto"/>
          <p:cNvSpPr txBox="1"/>
          <p:nvPr/>
        </p:nvSpPr>
        <p:spPr>
          <a:xfrm>
            <a:off x="500034" y="4643450"/>
            <a:ext cx="828680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De ellos, la infantería macedonia de línea alcanzaría unos doce mil, a los que debemos sumar las fuerzas que quedan con </a:t>
            </a:r>
            <a:r>
              <a:rPr lang="es-ES" i="1" dirty="0" err="1" smtClean="0">
                <a:effectLst>
                  <a:glow rad="101600">
                    <a:srgbClr val="C00000">
                      <a:alpha val="60000"/>
                    </a:srgbClr>
                  </a:glow>
                  <a:outerShdw blurRad="38100" dist="38100" dir="2700000" algn="tl">
                    <a:srgbClr val="000000">
                      <a:alpha val="43137"/>
                    </a:srgbClr>
                  </a:outerShdw>
                </a:effectLst>
              </a:rPr>
              <a:t>Antípatro</a:t>
            </a:r>
            <a:r>
              <a:rPr lang="es-ES" i="1" dirty="0" smtClean="0">
                <a:effectLst>
                  <a:glow rad="101600">
                    <a:srgbClr val="C00000">
                      <a:alpha val="60000"/>
                    </a:srgbClr>
                  </a:glow>
                  <a:outerShdw blurRad="38100" dist="38100" dir="2700000" algn="tl">
                    <a:srgbClr val="000000">
                      <a:alpha val="43137"/>
                    </a:srgbClr>
                  </a:outerShdw>
                </a:effectLst>
              </a:rPr>
              <a:t> en Macedonia y que son estimadas en otros doce mil.</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4000">
        <p14:warp dir="in"/>
      </p:transition>
    </mc:Choice>
    <mc:Fallback xmlns="">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grpId="0" nodeType="withEffect">
                                  <p:stCondLst>
                                    <p:cond delay="0"/>
                                  </p:stCondLst>
                                  <p:childTnLst>
                                    <p:anim calcmode="lin" valueType="num">
                                      <p:cBhvr>
                                        <p:cTn id="6" dur="5000"/>
                                        <p:tgtEl>
                                          <p:spTgt spid="7"/>
                                        </p:tgtEl>
                                        <p:attrNameLst>
                                          <p:attrName>ppt_x</p:attrName>
                                        </p:attrNameLst>
                                      </p:cBhvr>
                                      <p:tavLst>
                                        <p:tav tm="0">
                                          <p:val>
                                            <p:strVal val="ppt_x"/>
                                          </p:val>
                                        </p:tav>
                                        <p:tav tm="100000">
                                          <p:val>
                                            <p:strVal val="ppt_x-ppt_w/2"/>
                                          </p:val>
                                        </p:tav>
                                      </p:tavLst>
                                    </p:anim>
                                    <p:anim calcmode="lin" valueType="num">
                                      <p:cBhvr>
                                        <p:cTn id="7" dur="5000"/>
                                        <p:tgtEl>
                                          <p:spTgt spid="7"/>
                                        </p:tgtEl>
                                        <p:attrNameLst>
                                          <p:attrName>ppt_y</p:attrName>
                                        </p:attrNameLst>
                                      </p:cBhvr>
                                      <p:tavLst>
                                        <p:tav tm="0">
                                          <p:val>
                                            <p:strVal val="ppt_y"/>
                                          </p:val>
                                        </p:tav>
                                        <p:tav tm="100000">
                                          <p:val>
                                            <p:strVal val="ppt_y"/>
                                          </p:val>
                                        </p:tav>
                                      </p:tavLst>
                                    </p:anim>
                                    <p:anim calcmode="lin" valueType="num">
                                      <p:cBhvr>
                                        <p:cTn id="8" dur="5000"/>
                                        <p:tgtEl>
                                          <p:spTgt spid="7"/>
                                        </p:tgtEl>
                                        <p:attrNameLst>
                                          <p:attrName>ppt_w</p:attrName>
                                        </p:attrNameLst>
                                      </p:cBhvr>
                                      <p:tavLst>
                                        <p:tav tm="0">
                                          <p:val>
                                            <p:strVal val="ppt_w"/>
                                          </p:val>
                                        </p:tav>
                                        <p:tav tm="100000">
                                          <p:val>
                                            <p:fltVal val="0"/>
                                          </p:val>
                                        </p:tav>
                                      </p:tavLst>
                                    </p:anim>
                                    <p:anim calcmode="lin" valueType="num">
                                      <p:cBhvr>
                                        <p:cTn id="9" dur="5000"/>
                                        <p:tgtEl>
                                          <p:spTgt spid="7"/>
                                        </p:tgtEl>
                                        <p:attrNameLst>
                                          <p:attrName>ppt_h</p:attrName>
                                        </p:attrNameLst>
                                      </p:cBhvr>
                                      <p:tavLst>
                                        <p:tav tm="0">
                                          <p:val>
                                            <p:strVal val="ppt_h"/>
                                          </p:val>
                                        </p:tav>
                                        <p:tav tm="100000">
                                          <p:val>
                                            <p:strVal val="ppt_h"/>
                                          </p:val>
                                        </p:tav>
                                      </p:tavLst>
                                    </p:anim>
                                    <p:set>
                                      <p:cBhvr>
                                        <p:cTn id="10" dur="1" fill="hold">
                                          <p:stCondLst>
                                            <p:cond delay="4999"/>
                                          </p:stCondLst>
                                        </p:cTn>
                                        <p:tgtEl>
                                          <p:spTgt spid="7"/>
                                        </p:tgtEl>
                                        <p:attrNameLst>
                                          <p:attrName>style.visibility</p:attrName>
                                        </p:attrNameLst>
                                      </p:cBhvr>
                                      <p:to>
                                        <p:strVal val="hidden"/>
                                      </p:to>
                                    </p:set>
                                  </p:childTnLst>
                                </p:cTn>
                              </p:par>
                              <p:par>
                                <p:cTn id="11" presetID="17" presetClass="exit" presetSubtype="8" fill="hold" grpId="0" nodeType="withEffect">
                                  <p:stCondLst>
                                    <p:cond delay="0"/>
                                  </p:stCondLst>
                                  <p:childTnLst>
                                    <p:anim calcmode="lin" valueType="num">
                                      <p:cBhvr>
                                        <p:cTn id="12" dur="5000"/>
                                        <p:tgtEl>
                                          <p:spTgt spid="3"/>
                                        </p:tgtEl>
                                        <p:attrNameLst>
                                          <p:attrName>ppt_x</p:attrName>
                                        </p:attrNameLst>
                                      </p:cBhvr>
                                      <p:tavLst>
                                        <p:tav tm="0">
                                          <p:val>
                                            <p:strVal val="ppt_x"/>
                                          </p:val>
                                        </p:tav>
                                        <p:tav tm="100000">
                                          <p:val>
                                            <p:strVal val="ppt_x-ppt_w/2"/>
                                          </p:val>
                                        </p:tav>
                                      </p:tavLst>
                                    </p:anim>
                                    <p:anim calcmode="lin" valueType="num">
                                      <p:cBhvr>
                                        <p:cTn id="13" dur="5000"/>
                                        <p:tgtEl>
                                          <p:spTgt spid="3"/>
                                        </p:tgtEl>
                                        <p:attrNameLst>
                                          <p:attrName>ppt_y</p:attrName>
                                        </p:attrNameLst>
                                      </p:cBhvr>
                                      <p:tavLst>
                                        <p:tav tm="0">
                                          <p:val>
                                            <p:strVal val="ppt_y"/>
                                          </p:val>
                                        </p:tav>
                                        <p:tav tm="100000">
                                          <p:val>
                                            <p:strVal val="ppt_y"/>
                                          </p:val>
                                        </p:tav>
                                      </p:tavLst>
                                    </p:anim>
                                    <p:anim calcmode="lin" valueType="num">
                                      <p:cBhvr>
                                        <p:cTn id="14" dur="5000"/>
                                        <p:tgtEl>
                                          <p:spTgt spid="3"/>
                                        </p:tgtEl>
                                        <p:attrNameLst>
                                          <p:attrName>ppt_w</p:attrName>
                                        </p:attrNameLst>
                                      </p:cBhvr>
                                      <p:tavLst>
                                        <p:tav tm="0">
                                          <p:val>
                                            <p:strVal val="ppt_w"/>
                                          </p:val>
                                        </p:tav>
                                        <p:tav tm="100000">
                                          <p:val>
                                            <p:fltVal val="0"/>
                                          </p:val>
                                        </p:tav>
                                      </p:tavLst>
                                    </p:anim>
                                    <p:anim calcmode="lin" valueType="num">
                                      <p:cBhvr>
                                        <p:cTn id="15" dur="5000"/>
                                        <p:tgtEl>
                                          <p:spTgt spid="3"/>
                                        </p:tgtEl>
                                        <p:attrNameLst>
                                          <p:attrName>ppt_h</p:attrName>
                                        </p:attrNameLst>
                                      </p:cBhvr>
                                      <p:tavLst>
                                        <p:tav tm="0">
                                          <p:val>
                                            <p:strVal val="ppt_h"/>
                                          </p:val>
                                        </p:tav>
                                        <p:tav tm="100000">
                                          <p:val>
                                            <p:strVal val="ppt_h"/>
                                          </p:val>
                                        </p:tav>
                                      </p:tavLst>
                                    </p:anim>
                                    <p:set>
                                      <p:cBhvr>
                                        <p:cTn id="16" dur="1" fill="hold">
                                          <p:stCondLst>
                                            <p:cond delay="4999"/>
                                          </p:stCondLst>
                                        </p:cTn>
                                        <p:tgtEl>
                                          <p:spTgt spid="3"/>
                                        </p:tgtEl>
                                        <p:attrNameLst>
                                          <p:attrName>style.visibility</p:attrName>
                                        </p:attrNameLst>
                                      </p:cBhvr>
                                      <p:to>
                                        <p:strVal val="hidden"/>
                                      </p:to>
                                    </p:set>
                                  </p:childTnLst>
                                </p:cTn>
                              </p:par>
                              <p:par>
                                <p:cTn id="17" presetID="17" presetClass="exit" presetSubtype="2" fill="hold" grpId="0" nodeType="withEffect">
                                  <p:stCondLst>
                                    <p:cond delay="0"/>
                                  </p:stCondLst>
                                  <p:childTnLst>
                                    <p:anim calcmode="lin" valueType="num">
                                      <p:cBhvr>
                                        <p:cTn id="18" dur="5000"/>
                                        <p:tgtEl>
                                          <p:spTgt spid="4"/>
                                        </p:tgtEl>
                                        <p:attrNameLst>
                                          <p:attrName>ppt_x</p:attrName>
                                        </p:attrNameLst>
                                      </p:cBhvr>
                                      <p:tavLst>
                                        <p:tav tm="0">
                                          <p:val>
                                            <p:strVal val="ppt_x"/>
                                          </p:val>
                                        </p:tav>
                                        <p:tav tm="100000">
                                          <p:val>
                                            <p:strVal val="ppt_x+ppt_w/2"/>
                                          </p:val>
                                        </p:tav>
                                      </p:tavLst>
                                    </p:anim>
                                    <p:anim calcmode="lin" valueType="num">
                                      <p:cBhvr>
                                        <p:cTn id="19" dur="5000"/>
                                        <p:tgtEl>
                                          <p:spTgt spid="4"/>
                                        </p:tgtEl>
                                        <p:attrNameLst>
                                          <p:attrName>ppt_y</p:attrName>
                                        </p:attrNameLst>
                                      </p:cBhvr>
                                      <p:tavLst>
                                        <p:tav tm="0">
                                          <p:val>
                                            <p:strVal val="ppt_y"/>
                                          </p:val>
                                        </p:tav>
                                        <p:tav tm="100000">
                                          <p:val>
                                            <p:strVal val="ppt_y"/>
                                          </p:val>
                                        </p:tav>
                                      </p:tavLst>
                                    </p:anim>
                                    <p:anim calcmode="lin" valueType="num">
                                      <p:cBhvr>
                                        <p:cTn id="20" dur="5000"/>
                                        <p:tgtEl>
                                          <p:spTgt spid="4"/>
                                        </p:tgtEl>
                                        <p:attrNameLst>
                                          <p:attrName>ppt_w</p:attrName>
                                        </p:attrNameLst>
                                      </p:cBhvr>
                                      <p:tavLst>
                                        <p:tav tm="0">
                                          <p:val>
                                            <p:strVal val="ppt_w"/>
                                          </p:val>
                                        </p:tav>
                                        <p:tav tm="100000">
                                          <p:val>
                                            <p:fltVal val="0"/>
                                          </p:val>
                                        </p:tav>
                                      </p:tavLst>
                                    </p:anim>
                                    <p:anim calcmode="lin" valueType="num">
                                      <p:cBhvr>
                                        <p:cTn id="21" dur="5000"/>
                                        <p:tgtEl>
                                          <p:spTgt spid="4"/>
                                        </p:tgtEl>
                                        <p:attrNameLst>
                                          <p:attrName>ppt_h</p:attrName>
                                        </p:attrNameLst>
                                      </p:cBhvr>
                                      <p:tavLst>
                                        <p:tav tm="0">
                                          <p:val>
                                            <p:strVal val="ppt_h"/>
                                          </p:val>
                                        </p:tav>
                                        <p:tav tm="100000">
                                          <p:val>
                                            <p:strVal val="ppt_h"/>
                                          </p:val>
                                        </p:tav>
                                      </p:tavLst>
                                    </p:anim>
                                    <p:set>
                                      <p:cBhvr>
                                        <p:cTn id="22" dur="1" fill="hold">
                                          <p:stCondLst>
                                            <p:cond delay="4999"/>
                                          </p:stCondLst>
                                        </p:cTn>
                                        <p:tgtEl>
                                          <p:spTgt spid="4"/>
                                        </p:tgtEl>
                                        <p:attrNameLst>
                                          <p:attrName>style.visibility</p:attrName>
                                        </p:attrNameLst>
                                      </p:cBhvr>
                                      <p:to>
                                        <p:strVal val="hidden"/>
                                      </p:to>
                                    </p:set>
                                  </p:childTnLst>
                                </p:cTn>
                              </p:par>
                              <p:par>
                                <p:cTn id="23" presetID="17" presetClass="exit" presetSubtype="2" fill="hold" grpId="0" nodeType="withEffect">
                                  <p:stCondLst>
                                    <p:cond delay="0"/>
                                  </p:stCondLst>
                                  <p:childTnLst>
                                    <p:anim calcmode="lin" valueType="num">
                                      <p:cBhvr>
                                        <p:cTn id="24" dur="5000"/>
                                        <p:tgtEl>
                                          <p:spTgt spid="6"/>
                                        </p:tgtEl>
                                        <p:attrNameLst>
                                          <p:attrName>ppt_x</p:attrName>
                                        </p:attrNameLst>
                                      </p:cBhvr>
                                      <p:tavLst>
                                        <p:tav tm="0">
                                          <p:val>
                                            <p:strVal val="ppt_x"/>
                                          </p:val>
                                        </p:tav>
                                        <p:tav tm="100000">
                                          <p:val>
                                            <p:strVal val="ppt_x+ppt_w/2"/>
                                          </p:val>
                                        </p:tav>
                                      </p:tavLst>
                                    </p:anim>
                                    <p:anim calcmode="lin" valueType="num">
                                      <p:cBhvr>
                                        <p:cTn id="25" dur="5000"/>
                                        <p:tgtEl>
                                          <p:spTgt spid="6"/>
                                        </p:tgtEl>
                                        <p:attrNameLst>
                                          <p:attrName>ppt_y</p:attrName>
                                        </p:attrNameLst>
                                      </p:cBhvr>
                                      <p:tavLst>
                                        <p:tav tm="0">
                                          <p:val>
                                            <p:strVal val="ppt_y"/>
                                          </p:val>
                                        </p:tav>
                                        <p:tav tm="100000">
                                          <p:val>
                                            <p:strVal val="ppt_y"/>
                                          </p:val>
                                        </p:tav>
                                      </p:tavLst>
                                    </p:anim>
                                    <p:anim calcmode="lin" valueType="num">
                                      <p:cBhvr>
                                        <p:cTn id="26" dur="5000"/>
                                        <p:tgtEl>
                                          <p:spTgt spid="6"/>
                                        </p:tgtEl>
                                        <p:attrNameLst>
                                          <p:attrName>ppt_w</p:attrName>
                                        </p:attrNameLst>
                                      </p:cBhvr>
                                      <p:tavLst>
                                        <p:tav tm="0">
                                          <p:val>
                                            <p:strVal val="ppt_w"/>
                                          </p:val>
                                        </p:tav>
                                        <p:tav tm="100000">
                                          <p:val>
                                            <p:fltVal val="0"/>
                                          </p:val>
                                        </p:tav>
                                      </p:tavLst>
                                    </p:anim>
                                    <p:anim calcmode="lin" valueType="num">
                                      <p:cBhvr>
                                        <p:cTn id="27" dur="5000"/>
                                        <p:tgtEl>
                                          <p:spTgt spid="6"/>
                                        </p:tgtEl>
                                        <p:attrNameLst>
                                          <p:attrName>ppt_h</p:attrName>
                                        </p:attrNameLst>
                                      </p:cBhvr>
                                      <p:tavLst>
                                        <p:tav tm="0">
                                          <p:val>
                                            <p:strVal val="ppt_h"/>
                                          </p:val>
                                        </p:tav>
                                        <p:tav tm="100000">
                                          <p:val>
                                            <p:strVal val="ppt_h"/>
                                          </p:val>
                                        </p:tav>
                                      </p:tavLst>
                                    </p:anim>
                                    <p:set>
                                      <p:cBhvr>
                                        <p:cTn id="28" dur="1" fill="hold">
                                          <p:stCondLst>
                                            <p:cond delay="4999"/>
                                          </p:stCondLst>
                                        </p:cTn>
                                        <p:tgtEl>
                                          <p:spTgt spid="6"/>
                                        </p:tgtEl>
                                        <p:attrNameLst>
                                          <p:attrName>style.visibility</p:attrName>
                                        </p:attrNameLst>
                                      </p:cBhvr>
                                      <p:to>
                                        <p:strVal val="hidden"/>
                                      </p:to>
                                    </p:set>
                                  </p:childTnLst>
                                </p:cTn>
                              </p:par>
                              <p:par>
                                <p:cTn id="29" presetID="8" presetClass="exit" presetSubtype="32" fill="hold" grpId="0" nodeType="withEffect">
                                  <p:stCondLst>
                                    <p:cond delay="0"/>
                                  </p:stCondLst>
                                  <p:childTnLst>
                                    <p:animEffect transition="out" filter="diamond(out)">
                                      <p:cBhvr>
                                        <p:cTn id="30" dur="5000"/>
                                        <p:tgtEl>
                                          <p:spTgt spid="8"/>
                                        </p:tgtEl>
                                      </p:cBhvr>
                                    </p:animEffect>
                                    <p:set>
                                      <p:cBhvr>
                                        <p:cTn id="31" dur="1" fill="hold">
                                          <p:stCondLst>
                                            <p:cond delay="4999"/>
                                          </p:stCondLst>
                                        </p:cTn>
                                        <p:tgtEl>
                                          <p:spTgt spid="8"/>
                                        </p:tgtEl>
                                        <p:attrNameLst>
                                          <p:attrName>style.visibility</p:attrName>
                                        </p:attrNameLst>
                                      </p:cBhvr>
                                      <p:to>
                                        <p:strVal val="hidden"/>
                                      </p:to>
                                    </p:set>
                                  </p:childTnLst>
                                </p:cTn>
                              </p:par>
                              <p:par>
                                <p:cTn id="32" presetID="8" presetClass="exit" presetSubtype="32" fill="hold" grpId="0" nodeType="withEffect">
                                  <p:stCondLst>
                                    <p:cond delay="0"/>
                                  </p:stCondLst>
                                  <p:childTnLst>
                                    <p:animEffect transition="out" filter="diamond(out)">
                                      <p:cBhvr>
                                        <p:cTn id="33" dur="5000"/>
                                        <p:tgtEl>
                                          <p:spTgt spid="9"/>
                                        </p:tgtEl>
                                      </p:cBhvr>
                                    </p:animEffect>
                                    <p:set>
                                      <p:cBhvr>
                                        <p:cTn id="34" dur="1" fill="hold">
                                          <p:stCondLst>
                                            <p:cond delay="4999"/>
                                          </p:stCondLst>
                                        </p:cTn>
                                        <p:tgtEl>
                                          <p:spTgt spid="9"/>
                                        </p:tgtEl>
                                        <p:attrNameLst>
                                          <p:attrName>style.visibility</p:attrName>
                                        </p:attrNameLst>
                                      </p:cBhvr>
                                      <p:to>
                                        <p:strVal val="hidden"/>
                                      </p:to>
                                    </p:set>
                                  </p:childTnLst>
                                </p:cTn>
                              </p:par>
                              <p:par>
                                <p:cTn id="35" presetID="23" presetClass="entr" presetSubtype="288" fill="hold" nodeType="withEffect">
                                  <p:stCondLst>
                                    <p:cond delay="0"/>
                                  </p:stCondLst>
                                  <p:childTnLst>
                                    <p:set>
                                      <p:cBhvr>
                                        <p:cTn id="36" dur="1" fill="hold">
                                          <p:stCondLst>
                                            <p:cond delay="0"/>
                                          </p:stCondLst>
                                        </p:cTn>
                                        <p:tgtEl>
                                          <p:spTgt spid="12"/>
                                        </p:tgtEl>
                                        <p:attrNameLst>
                                          <p:attrName>style.visibility</p:attrName>
                                        </p:attrNameLst>
                                      </p:cBhvr>
                                      <p:to>
                                        <p:strVal val="visible"/>
                                      </p:to>
                                    </p:set>
                                    <p:anim calcmode="lin" valueType="num">
                                      <p:cBhvr>
                                        <p:cTn id="37" dur="5000" fill="hold"/>
                                        <p:tgtEl>
                                          <p:spTgt spid="12"/>
                                        </p:tgtEl>
                                        <p:attrNameLst>
                                          <p:attrName>ppt_w</p:attrName>
                                        </p:attrNameLst>
                                      </p:cBhvr>
                                      <p:tavLst>
                                        <p:tav tm="0">
                                          <p:val>
                                            <p:strVal val="4/3*#ppt_w"/>
                                          </p:val>
                                        </p:tav>
                                        <p:tav tm="100000">
                                          <p:val>
                                            <p:strVal val="#ppt_w"/>
                                          </p:val>
                                        </p:tav>
                                      </p:tavLst>
                                    </p:anim>
                                    <p:anim calcmode="lin" valueType="num">
                                      <p:cBhvr>
                                        <p:cTn id="38" dur="5000" fill="hold"/>
                                        <p:tgtEl>
                                          <p:spTgt spid="12"/>
                                        </p:tgtEl>
                                        <p:attrNameLst>
                                          <p:attrName>ppt_h</p:attrName>
                                        </p:attrNameLst>
                                      </p:cBhvr>
                                      <p:tavLst>
                                        <p:tav tm="0">
                                          <p:val>
                                            <p:strVal val="4/3*#ppt_h"/>
                                          </p:val>
                                        </p:tav>
                                        <p:tav tm="100000">
                                          <p:val>
                                            <p:strVal val="#ppt_h"/>
                                          </p:val>
                                        </p:tav>
                                      </p:tavLst>
                                    </p:anim>
                                  </p:childTnLst>
                                </p:cTn>
                              </p:par>
                              <p:par>
                                <p:cTn id="39" presetID="8" presetClass="entr" presetSubtype="32" fill="hold" nodeType="withEffect">
                                  <p:stCondLst>
                                    <p:cond delay="0"/>
                                  </p:stCondLst>
                                  <p:childTnLst>
                                    <p:set>
                                      <p:cBhvr>
                                        <p:cTn id="40" dur="1" fill="hold">
                                          <p:stCondLst>
                                            <p:cond delay="0"/>
                                          </p:stCondLst>
                                        </p:cTn>
                                        <p:tgtEl>
                                          <p:spTgt spid="12"/>
                                        </p:tgtEl>
                                        <p:attrNameLst>
                                          <p:attrName>style.visibility</p:attrName>
                                        </p:attrNameLst>
                                      </p:cBhvr>
                                      <p:to>
                                        <p:strVal val="visible"/>
                                      </p:to>
                                    </p:set>
                                    <p:animEffect transition="in" filter="diamond(out)">
                                      <p:cBhvr>
                                        <p:cTn id="41" dur="5000"/>
                                        <p:tgtEl>
                                          <p:spTgt spid="12"/>
                                        </p:tgtEl>
                                      </p:cBhvr>
                                    </p:animEffect>
                                  </p:childTnLst>
                                </p:cTn>
                              </p:par>
                            </p:childTnLst>
                          </p:cTn>
                        </p:par>
                        <p:par>
                          <p:cTn id="42" fill="hold">
                            <p:stCondLst>
                              <p:cond delay="5000"/>
                            </p:stCondLst>
                            <p:childTnLst>
                              <p:par>
                                <p:cTn id="43" presetID="40" presetClass="entr" presetSubtype="0" fill="hold" grpId="0" nodeType="afterEffect">
                                  <p:stCondLst>
                                    <p:cond delay="0"/>
                                  </p:stCondLst>
                                  <p:iterate type="lt">
                                    <p:tmPct val="10000"/>
                                  </p:iterate>
                                  <p:childTnLst>
                                    <p:set>
                                      <p:cBhvr>
                                        <p:cTn id="44" dur="1" fill="hold">
                                          <p:stCondLst>
                                            <p:cond delay="0"/>
                                          </p:stCondLst>
                                        </p:cTn>
                                        <p:tgtEl>
                                          <p:spTgt spid="10"/>
                                        </p:tgtEl>
                                        <p:attrNameLst>
                                          <p:attrName>style.visibility</p:attrName>
                                        </p:attrNameLst>
                                      </p:cBhvr>
                                      <p:to>
                                        <p:strVal val="visible"/>
                                      </p:to>
                                    </p:set>
                                    <p:animEffect transition="in" filter="fade">
                                      <p:cBhvr>
                                        <p:cTn id="45" dur="1000"/>
                                        <p:tgtEl>
                                          <p:spTgt spid="10"/>
                                        </p:tgtEl>
                                      </p:cBhvr>
                                    </p:animEffect>
                                    <p:anim calcmode="lin" valueType="num">
                                      <p:cBhvr>
                                        <p:cTn id="46" dur="1000" fill="hold"/>
                                        <p:tgtEl>
                                          <p:spTgt spid="10"/>
                                        </p:tgtEl>
                                        <p:attrNameLst>
                                          <p:attrName>ppt_x</p:attrName>
                                        </p:attrNameLst>
                                      </p:cBhvr>
                                      <p:tavLst>
                                        <p:tav tm="0">
                                          <p:val>
                                            <p:strVal val="#ppt_x-.1"/>
                                          </p:val>
                                        </p:tav>
                                        <p:tav tm="100000">
                                          <p:val>
                                            <p:strVal val="#ppt_x"/>
                                          </p:val>
                                        </p:tav>
                                      </p:tavLst>
                                    </p:anim>
                                    <p:anim calcmode="lin" valueType="num">
                                      <p:cBhvr>
                                        <p:cTn id="47" dur="10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6" grpId="0" animBg="1"/>
      <p:bldP spid="7" grpId="0" animBg="1"/>
      <p:bldP spid="8" grpId="0" animBg="1"/>
      <p:bldP spid="9" grpId="0" animBg="1"/>
      <p:bldP spid="10"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9 Imagen" descr="Ducks_Birds_Wings_458613"/>
          <p:cNvPicPr>
            <a:picLocks noGrp="1" noChangeAspect="1"/>
          </p:cNvPicPr>
          <p:nvPr isPhoto="1"/>
        </p:nvPicPr>
        <p:blipFill>
          <a:blip r:embed="rId3" cstate="print"/>
          <a:stretch>
            <a:fillRect/>
          </a:stretch>
        </p:blipFill>
        <p:spPr bwMode="auto">
          <a:xfrm>
            <a:off x="0" y="0"/>
            <a:ext cx="9144000" cy="5715000"/>
          </a:xfrm>
          <a:prstGeom prst="rect">
            <a:avLst/>
          </a:prstGeom>
          <a:solidFill>
            <a:srgbClr val="000000"/>
          </a:solidFill>
          <a:ln w="9525">
            <a:noFill/>
            <a:miter lim="800000"/>
            <a:headEnd/>
            <a:tailEnd/>
          </a:ln>
        </p:spPr>
      </p:pic>
      <p:sp>
        <p:nvSpPr>
          <p:cNvPr id="3" name="2 Triángulo rectángulo"/>
          <p:cNvSpPr/>
          <p:nvPr/>
        </p:nvSpPr>
        <p:spPr>
          <a:xfrm flipV="1">
            <a:off x="0" y="1"/>
            <a:ext cx="4356100" cy="2693459"/>
          </a:xfrm>
          <a:prstGeom prst="rtTriangle">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srgbClr val="FFFFFF"/>
              </a:solidFill>
            </a:endParaRPr>
          </a:p>
        </p:txBody>
      </p:sp>
      <p:sp>
        <p:nvSpPr>
          <p:cNvPr id="4" name="3 Triángulo rectángulo"/>
          <p:cNvSpPr/>
          <p:nvPr/>
        </p:nvSpPr>
        <p:spPr>
          <a:xfrm>
            <a:off x="0" y="3037417"/>
            <a:ext cx="4356100" cy="2693459"/>
          </a:xfrm>
          <a:prstGeom prst="rtTriangle">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srgbClr val="FFFFFF"/>
              </a:solidFill>
            </a:endParaRPr>
          </a:p>
        </p:txBody>
      </p:sp>
      <p:sp>
        <p:nvSpPr>
          <p:cNvPr id="5" name="4 Triángulo rectángulo"/>
          <p:cNvSpPr/>
          <p:nvPr/>
        </p:nvSpPr>
        <p:spPr>
          <a:xfrm flipH="1" flipV="1">
            <a:off x="4781550" y="1"/>
            <a:ext cx="4356100" cy="2693459"/>
          </a:xfrm>
          <a:prstGeom prst="rtTriangle">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srgbClr val="FFFFFF"/>
              </a:solidFill>
            </a:endParaRPr>
          </a:p>
        </p:txBody>
      </p:sp>
      <p:sp>
        <p:nvSpPr>
          <p:cNvPr id="6" name="5 Triángulo rectángulo"/>
          <p:cNvSpPr/>
          <p:nvPr/>
        </p:nvSpPr>
        <p:spPr>
          <a:xfrm flipH="1">
            <a:off x="4781550" y="3040945"/>
            <a:ext cx="4356100" cy="2691694"/>
          </a:xfrm>
          <a:prstGeom prst="rtTriangle">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srgbClr val="FFFFFF"/>
              </a:solidFill>
            </a:endParaRPr>
          </a:p>
        </p:txBody>
      </p:sp>
      <p:sp>
        <p:nvSpPr>
          <p:cNvPr id="7" name="6 Rombo"/>
          <p:cNvSpPr/>
          <p:nvPr/>
        </p:nvSpPr>
        <p:spPr>
          <a:xfrm>
            <a:off x="0" y="0"/>
            <a:ext cx="9137650" cy="5715000"/>
          </a:xfrm>
          <a:prstGeom prst="diamond">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srgbClr val="FFFFFF"/>
              </a:solidFill>
            </a:endParaRPr>
          </a:p>
        </p:txBody>
      </p:sp>
      <p:sp>
        <p:nvSpPr>
          <p:cNvPr id="8" name="7 CuadroTexto"/>
          <p:cNvSpPr txBox="1"/>
          <p:nvPr/>
        </p:nvSpPr>
        <p:spPr>
          <a:xfrm>
            <a:off x="500034" y="4643450"/>
            <a:ext cx="842968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mayor parte de los </a:t>
            </a:r>
            <a:r>
              <a:rPr lang="es-ES" i="1" dirty="0" err="1" smtClean="0">
                <a:effectLst>
                  <a:glow rad="101600">
                    <a:srgbClr val="C00000">
                      <a:alpha val="60000"/>
                    </a:srgbClr>
                  </a:glow>
                  <a:outerShdw blurRad="38100" dist="38100" dir="2700000" algn="tl">
                    <a:srgbClr val="000000">
                      <a:alpha val="43137"/>
                    </a:srgbClr>
                  </a:outerShdw>
                </a:effectLst>
              </a:rPr>
              <a:t>falangitas</a:t>
            </a:r>
            <a:r>
              <a:rPr lang="es-ES" i="1" dirty="0" smtClean="0">
                <a:effectLst>
                  <a:glow rad="101600">
                    <a:srgbClr val="C00000">
                      <a:alpha val="60000"/>
                    </a:srgbClr>
                  </a:glow>
                  <a:outerShdw blurRad="38100" dist="38100" dir="2700000" algn="tl">
                    <a:srgbClr val="000000">
                      <a:alpha val="43137"/>
                    </a:srgbClr>
                  </a:outerShdw>
                </a:effectLst>
              </a:rPr>
              <a:t> de la Alta Macedonia partirían con Alejandro y si entre los macedonios que permanecieron en su patria quedarían sobre todo los de la Baja Macedonia, sería porque éstos eran más dignos de confianza.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8000">
        <p14:warp dir="in"/>
      </p:transition>
    </mc:Choice>
    <mc:Fallback xmlns="">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5" fill="hold" nodeType="withEffect">
                                  <p:stCondLst>
                                    <p:cond delay="0"/>
                                  </p:stCondLst>
                                  <p:childTnLst>
                                    <p:animEffect transition="out" filter="blinds(vertical)">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par>
                                <p:cTn id="8" presetID="3" presetClass="exit" presetSubtype="5" fill="hold" nodeType="withEffect">
                                  <p:stCondLst>
                                    <p:cond delay="0"/>
                                  </p:stCondLst>
                                  <p:childTnLst>
                                    <p:animEffect transition="out" filter="blinds(vertical)">
                                      <p:cBhvr>
                                        <p:cTn id="9" dur="5000"/>
                                        <p:tgtEl>
                                          <p:spTgt spid="4"/>
                                        </p:tgtEl>
                                      </p:cBhvr>
                                    </p:animEffect>
                                    <p:set>
                                      <p:cBhvr>
                                        <p:cTn id="10" dur="1" fill="hold">
                                          <p:stCondLst>
                                            <p:cond delay="4999"/>
                                          </p:stCondLst>
                                        </p:cTn>
                                        <p:tgtEl>
                                          <p:spTgt spid="4"/>
                                        </p:tgtEl>
                                        <p:attrNameLst>
                                          <p:attrName>style.visibility</p:attrName>
                                        </p:attrNameLst>
                                      </p:cBhvr>
                                      <p:to>
                                        <p:strVal val="hidden"/>
                                      </p:to>
                                    </p:set>
                                  </p:childTnLst>
                                </p:cTn>
                              </p:par>
                              <p:par>
                                <p:cTn id="11" presetID="3" presetClass="exit" presetSubtype="5" fill="hold" nodeType="withEffect">
                                  <p:stCondLst>
                                    <p:cond delay="0"/>
                                  </p:stCondLst>
                                  <p:childTnLst>
                                    <p:animEffect transition="out" filter="blinds(vertical)">
                                      <p:cBhvr>
                                        <p:cTn id="12" dur="5000"/>
                                        <p:tgtEl>
                                          <p:spTgt spid="5"/>
                                        </p:tgtEl>
                                      </p:cBhvr>
                                    </p:animEffect>
                                    <p:set>
                                      <p:cBhvr>
                                        <p:cTn id="13" dur="1" fill="hold">
                                          <p:stCondLst>
                                            <p:cond delay="4999"/>
                                          </p:stCondLst>
                                        </p:cTn>
                                        <p:tgtEl>
                                          <p:spTgt spid="5"/>
                                        </p:tgtEl>
                                        <p:attrNameLst>
                                          <p:attrName>style.visibility</p:attrName>
                                        </p:attrNameLst>
                                      </p:cBhvr>
                                      <p:to>
                                        <p:strVal val="hidden"/>
                                      </p:to>
                                    </p:set>
                                  </p:childTnLst>
                                </p:cTn>
                              </p:par>
                              <p:par>
                                <p:cTn id="14" presetID="3" presetClass="exit" presetSubtype="5" fill="hold" nodeType="withEffect">
                                  <p:stCondLst>
                                    <p:cond delay="0"/>
                                  </p:stCondLst>
                                  <p:childTnLst>
                                    <p:animEffect transition="out" filter="blinds(vertical)">
                                      <p:cBhvr>
                                        <p:cTn id="15" dur="5000"/>
                                        <p:tgtEl>
                                          <p:spTgt spid="6"/>
                                        </p:tgtEl>
                                      </p:cBhvr>
                                    </p:animEffect>
                                    <p:set>
                                      <p:cBhvr>
                                        <p:cTn id="16" dur="1" fill="hold">
                                          <p:stCondLst>
                                            <p:cond delay="4999"/>
                                          </p:stCondLst>
                                        </p:cTn>
                                        <p:tgtEl>
                                          <p:spTgt spid="6"/>
                                        </p:tgtEl>
                                        <p:attrNameLst>
                                          <p:attrName>style.visibility</p:attrName>
                                        </p:attrNameLst>
                                      </p:cBhvr>
                                      <p:to>
                                        <p:strVal val="hidden"/>
                                      </p:to>
                                    </p:set>
                                  </p:childTnLst>
                                </p:cTn>
                              </p:par>
                              <p:par>
                                <p:cTn id="17" presetID="16" presetClass="exit" presetSubtype="21" fill="hold" nodeType="withEffect">
                                  <p:stCondLst>
                                    <p:cond delay="0"/>
                                  </p:stCondLst>
                                  <p:childTnLst>
                                    <p:animEffect transition="out" filter="barn(inVertical)">
                                      <p:cBhvr>
                                        <p:cTn id="18" dur="5000"/>
                                        <p:tgtEl>
                                          <p:spTgt spid="7"/>
                                        </p:tgtEl>
                                      </p:cBhvr>
                                    </p:animEffect>
                                    <p:set>
                                      <p:cBhvr>
                                        <p:cTn id="19" dur="1" fill="hold">
                                          <p:stCondLst>
                                            <p:cond delay="4999"/>
                                          </p:stCondLst>
                                        </p:cTn>
                                        <p:tgtEl>
                                          <p:spTgt spid="7"/>
                                        </p:tgtEl>
                                        <p:attrNameLst>
                                          <p:attrName>style.visibility</p:attrName>
                                        </p:attrNameLst>
                                      </p:cBhvr>
                                      <p:to>
                                        <p:strVal val="hidden"/>
                                      </p:to>
                                    </p:set>
                                  </p:childTnLst>
                                </p:cTn>
                              </p:par>
                              <p:par>
                                <p:cTn id="20" presetID="17" presetClass="entr" presetSubtype="10" fill="hold" nodeType="with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p:cTn id="22" dur="5000" fill="hold"/>
                                        <p:tgtEl>
                                          <p:spTgt spid="10"/>
                                        </p:tgtEl>
                                        <p:attrNameLst>
                                          <p:attrName>ppt_w</p:attrName>
                                        </p:attrNameLst>
                                      </p:cBhvr>
                                      <p:tavLst>
                                        <p:tav tm="0">
                                          <p:val>
                                            <p:fltVal val="0"/>
                                          </p:val>
                                        </p:tav>
                                        <p:tav tm="100000">
                                          <p:val>
                                            <p:strVal val="#ppt_w"/>
                                          </p:val>
                                        </p:tav>
                                      </p:tavLst>
                                    </p:anim>
                                    <p:anim calcmode="lin" valueType="num">
                                      <p:cBhvr>
                                        <p:cTn id="23" dur="5000" fill="hold"/>
                                        <p:tgtEl>
                                          <p:spTgt spid="10"/>
                                        </p:tgtEl>
                                        <p:attrNameLst>
                                          <p:attrName>ppt_h</p:attrName>
                                        </p:attrNameLst>
                                      </p:cBhvr>
                                      <p:tavLst>
                                        <p:tav tm="0">
                                          <p:val>
                                            <p:strVal val="#ppt_h"/>
                                          </p:val>
                                        </p:tav>
                                        <p:tav tm="100000">
                                          <p:val>
                                            <p:strVal val="#ppt_h"/>
                                          </p:val>
                                        </p:tav>
                                      </p:tavLst>
                                    </p:anim>
                                  </p:childTnLst>
                                </p:cTn>
                              </p:par>
                              <p:par>
                                <p:cTn id="24" presetID="3" presetClass="entr" presetSubtype="10" fill="hold" nodeType="withEffect">
                                  <p:stCondLst>
                                    <p:cond delay="0"/>
                                  </p:stCondLst>
                                  <p:childTnLst>
                                    <p:set>
                                      <p:cBhvr>
                                        <p:cTn id="25" dur="1" fill="hold">
                                          <p:stCondLst>
                                            <p:cond delay="0"/>
                                          </p:stCondLst>
                                        </p:cTn>
                                        <p:tgtEl>
                                          <p:spTgt spid="10"/>
                                        </p:tgtEl>
                                        <p:attrNameLst>
                                          <p:attrName>style.visibility</p:attrName>
                                        </p:attrNameLst>
                                      </p:cBhvr>
                                      <p:to>
                                        <p:strVal val="visible"/>
                                      </p:to>
                                    </p:set>
                                    <p:animEffect transition="in" filter="blinds(horizontal)">
                                      <p:cBhvr>
                                        <p:cTn id="26" dur="5000"/>
                                        <p:tgtEl>
                                          <p:spTgt spid="10"/>
                                        </p:tgtEl>
                                      </p:cBhvr>
                                    </p:animEffect>
                                  </p:childTnLst>
                                </p:cTn>
                              </p:par>
                            </p:childTnLst>
                          </p:cTn>
                        </p:par>
                        <p:par>
                          <p:cTn id="27" fill="hold">
                            <p:stCondLst>
                              <p:cond delay="5000"/>
                            </p:stCondLst>
                            <p:childTnLst>
                              <p:par>
                                <p:cTn id="28" presetID="40" presetClass="entr" presetSubtype="0" fill="hold" grpId="0" nodeType="afterEffect">
                                  <p:stCondLst>
                                    <p:cond delay="0"/>
                                  </p:stCondLst>
                                  <p:iterate type="lt">
                                    <p:tmPct val="10000"/>
                                  </p:iterate>
                                  <p:childTnLst>
                                    <p:set>
                                      <p:cBhvr>
                                        <p:cTn id="29" dur="1" fill="hold">
                                          <p:stCondLst>
                                            <p:cond delay="0"/>
                                          </p:stCondLst>
                                        </p:cTn>
                                        <p:tgtEl>
                                          <p:spTgt spid="8"/>
                                        </p:tgtEl>
                                        <p:attrNameLst>
                                          <p:attrName>style.visibility</p:attrName>
                                        </p:attrNameLst>
                                      </p:cBhvr>
                                      <p:to>
                                        <p:strVal val="visible"/>
                                      </p:to>
                                    </p:set>
                                    <p:animEffect transition="in" filter="fade">
                                      <p:cBhvr>
                                        <p:cTn id="30" dur="1000"/>
                                        <p:tgtEl>
                                          <p:spTgt spid="8"/>
                                        </p:tgtEl>
                                      </p:cBhvr>
                                    </p:animEffect>
                                    <p:anim calcmode="lin" valueType="num">
                                      <p:cBhvr>
                                        <p:cTn id="31" dur="1000" fill="hold"/>
                                        <p:tgtEl>
                                          <p:spTgt spid="8"/>
                                        </p:tgtEl>
                                        <p:attrNameLst>
                                          <p:attrName>ppt_x</p:attrName>
                                        </p:attrNameLst>
                                      </p:cBhvr>
                                      <p:tavLst>
                                        <p:tav tm="0">
                                          <p:val>
                                            <p:strVal val="#ppt_x-.1"/>
                                          </p:val>
                                        </p:tav>
                                        <p:tav tm="100000">
                                          <p:val>
                                            <p:strVal val="#ppt_x"/>
                                          </p:val>
                                        </p:tav>
                                      </p:tavLst>
                                    </p:anim>
                                    <p:anim calcmode="lin" valueType="num">
                                      <p:cBhvr>
                                        <p:cTn id="32"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Imagen" descr="bird-905662_1920"/>
          <p:cNvPicPr>
            <a:picLocks noGrp="1" noChangeAspect="1"/>
          </p:cNvPicPr>
          <p:nvPr isPhoto="1"/>
        </p:nvPicPr>
        <p:blipFill>
          <a:blip r:embed="rId3" cstate="print"/>
          <a:stretch>
            <a:fillRect/>
          </a:stretch>
        </p:blipFill>
        <p:spPr bwMode="auto">
          <a:xfrm>
            <a:off x="1" y="0"/>
            <a:ext cx="9144000" cy="5715000"/>
          </a:xfrm>
          <a:prstGeom prst="rect">
            <a:avLst/>
          </a:prstGeom>
          <a:solidFill>
            <a:srgbClr val="000000"/>
          </a:solidFill>
          <a:ln w="9525">
            <a:noFill/>
            <a:miter lim="800000"/>
            <a:headEnd/>
            <a:tailEnd/>
          </a:ln>
        </p:spPr>
      </p:pic>
      <p:sp>
        <p:nvSpPr>
          <p:cNvPr id="3" name="2 Triángulo rectángulo"/>
          <p:cNvSpPr/>
          <p:nvPr/>
        </p:nvSpPr>
        <p:spPr>
          <a:xfrm>
            <a:off x="1" y="0"/>
            <a:ext cx="4716463" cy="5715000"/>
          </a:xfrm>
          <a:prstGeom prst="rtTriangle">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srgbClr val="FFFFFF"/>
              </a:solidFill>
            </a:endParaRPr>
          </a:p>
        </p:txBody>
      </p:sp>
      <p:sp>
        <p:nvSpPr>
          <p:cNvPr id="4" name="3 Triángulo rectángulo"/>
          <p:cNvSpPr/>
          <p:nvPr/>
        </p:nvSpPr>
        <p:spPr>
          <a:xfrm>
            <a:off x="4572000" y="-5292"/>
            <a:ext cx="4572000" cy="5715001"/>
          </a:xfrm>
          <a:prstGeom prst="rtTriangle">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srgbClr val="FFFFFF"/>
              </a:solidFill>
            </a:endParaRPr>
          </a:p>
        </p:txBody>
      </p:sp>
      <p:sp>
        <p:nvSpPr>
          <p:cNvPr id="5" name="4 Triángulo rectángulo"/>
          <p:cNvSpPr/>
          <p:nvPr/>
        </p:nvSpPr>
        <p:spPr>
          <a:xfrm flipH="1" flipV="1">
            <a:off x="0" y="0"/>
            <a:ext cx="4572000" cy="5741459"/>
          </a:xfrm>
          <a:prstGeom prst="rtTriangle">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srgbClr val="FFFFFF"/>
              </a:solidFill>
            </a:endParaRPr>
          </a:p>
        </p:txBody>
      </p:sp>
      <p:sp>
        <p:nvSpPr>
          <p:cNvPr id="6" name="5 Triángulo rectángulo"/>
          <p:cNvSpPr/>
          <p:nvPr/>
        </p:nvSpPr>
        <p:spPr>
          <a:xfrm flipH="1" flipV="1">
            <a:off x="4500560" y="0"/>
            <a:ext cx="4643437" cy="5741458"/>
          </a:xfrm>
          <a:prstGeom prst="rtTriangle">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srgbClr val="FFFFFF"/>
              </a:solidFill>
            </a:endParaRPr>
          </a:p>
        </p:txBody>
      </p:sp>
      <p:sp>
        <p:nvSpPr>
          <p:cNvPr id="8" name="7 CuadroTexto"/>
          <p:cNvSpPr txBox="1"/>
          <p:nvPr/>
        </p:nvSpPr>
        <p:spPr>
          <a:xfrm>
            <a:off x="428596" y="4357698"/>
            <a:ext cx="842968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Dejó en Macedonia a las </a:t>
            </a:r>
            <a:r>
              <a:rPr lang="es-ES" i="1" dirty="0" err="1" smtClean="0">
                <a:effectLst>
                  <a:glow rad="101600">
                    <a:srgbClr val="C00000">
                      <a:alpha val="60000"/>
                    </a:srgbClr>
                  </a:glow>
                  <a:outerShdw blurRad="38100" dist="38100" dir="2700000" algn="tl">
                    <a:srgbClr val="000000">
                      <a:alpha val="43137"/>
                    </a:srgbClr>
                  </a:outerShdw>
                </a:effectLst>
              </a:rPr>
              <a:t>taxeis</a:t>
            </a:r>
            <a:r>
              <a:rPr lang="es-ES" i="1" dirty="0" smtClean="0">
                <a:effectLst>
                  <a:glow rad="101600">
                    <a:srgbClr val="C00000">
                      <a:alpha val="60000"/>
                    </a:srgbClr>
                  </a:glow>
                  <a:outerShdw blurRad="38100" dist="38100" dir="2700000" algn="tl">
                    <a:srgbClr val="000000">
                      <a:alpha val="43137"/>
                    </a:srgbClr>
                  </a:outerShdw>
                </a:effectLst>
              </a:rPr>
              <a:t> más leales y políticamente más estables bajo </a:t>
            </a:r>
            <a:r>
              <a:rPr lang="es-ES" i="1" dirty="0" err="1" smtClean="0">
                <a:effectLst>
                  <a:glow rad="101600">
                    <a:srgbClr val="C00000">
                      <a:alpha val="60000"/>
                    </a:srgbClr>
                  </a:glow>
                  <a:outerShdw blurRad="38100" dist="38100" dir="2700000" algn="tl">
                    <a:srgbClr val="000000">
                      <a:alpha val="43137"/>
                    </a:srgbClr>
                  </a:outerShdw>
                </a:effectLst>
              </a:rPr>
              <a:t>Antípatro</a:t>
            </a:r>
            <a:r>
              <a:rPr lang="es-ES" i="1" dirty="0" smtClean="0">
                <a:effectLst>
                  <a:glow rad="101600">
                    <a:srgbClr val="C00000">
                      <a:alpha val="60000"/>
                    </a:srgbClr>
                  </a:glow>
                  <a:outerShdw blurRad="38100" dist="38100" dir="2700000" algn="tl">
                    <a:srgbClr val="000000">
                      <a:alpha val="43137"/>
                    </a:srgbClr>
                  </a:outerShdw>
                </a:effectLst>
              </a:rPr>
              <a:t>, para llevarse consigo a las de la Alta Macedonia, hasta hace pocas décadas dispuestas a desvincularse de la dinastía </a:t>
            </a:r>
            <a:r>
              <a:rPr lang="es-ES" i="1" dirty="0" err="1" smtClean="0">
                <a:effectLst>
                  <a:glow rad="101600">
                    <a:srgbClr val="C00000">
                      <a:alpha val="60000"/>
                    </a:srgbClr>
                  </a:glow>
                  <a:outerShdw blurRad="38100" dist="38100" dir="2700000" algn="tl">
                    <a:srgbClr val="000000">
                      <a:alpha val="43137"/>
                    </a:srgbClr>
                  </a:outerShdw>
                </a:effectLst>
              </a:rPr>
              <a:t>teménida</a:t>
            </a:r>
            <a:r>
              <a:rPr lang="es-ES" i="1" dirty="0" smtClean="0">
                <a:effectLst>
                  <a:glow rad="101600">
                    <a:srgbClr val="C00000">
                      <a:alpha val="60000"/>
                    </a:srgbClr>
                  </a:glow>
                  <a:outerShdw blurRad="38100" dist="38100" dir="2700000" algn="tl">
                    <a:srgbClr val="000000">
                      <a:alpha val="43137"/>
                    </a:srgbClr>
                  </a:outerShdw>
                </a:effectLst>
              </a:rPr>
              <a:t>, y asegurar así al menos la estabilidad de Macedonia.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1000">
        <p14:switch dir="r"/>
      </p:transition>
    </mc:Choice>
    <mc:Fallback xmlns="">
      <p:transition spd="slow" advTm="3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xit" presetSubtype="32" fill="hold" nodeType="withEffect">
                                  <p:stCondLst>
                                    <p:cond delay="0"/>
                                  </p:stCondLst>
                                  <p:childTnLst>
                                    <p:animEffect transition="out" filter="box(out)">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par>
                                <p:cTn id="8" presetID="4" presetClass="exit" presetSubtype="32" fill="hold" nodeType="withEffect">
                                  <p:stCondLst>
                                    <p:cond delay="0"/>
                                  </p:stCondLst>
                                  <p:childTnLst>
                                    <p:animEffect transition="out" filter="box(out)">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4" presetClass="exit" presetSubtype="32" fill="hold" nodeType="withEffect">
                                  <p:stCondLst>
                                    <p:cond delay="0"/>
                                  </p:stCondLst>
                                  <p:childTnLst>
                                    <p:animEffect transition="out" filter="box(out)">
                                      <p:cBhvr>
                                        <p:cTn id="12" dur="5000"/>
                                        <p:tgtEl>
                                          <p:spTgt spid="4"/>
                                        </p:tgtEl>
                                      </p:cBhvr>
                                    </p:animEffect>
                                    <p:set>
                                      <p:cBhvr>
                                        <p:cTn id="13" dur="1" fill="hold">
                                          <p:stCondLst>
                                            <p:cond delay="4999"/>
                                          </p:stCondLst>
                                        </p:cTn>
                                        <p:tgtEl>
                                          <p:spTgt spid="4"/>
                                        </p:tgtEl>
                                        <p:attrNameLst>
                                          <p:attrName>style.visibility</p:attrName>
                                        </p:attrNameLst>
                                      </p:cBhvr>
                                      <p:to>
                                        <p:strVal val="hidden"/>
                                      </p:to>
                                    </p:set>
                                  </p:childTnLst>
                                </p:cTn>
                              </p:par>
                              <p:par>
                                <p:cTn id="14" presetID="4" presetClass="exit" presetSubtype="32" fill="hold" nodeType="withEffect">
                                  <p:stCondLst>
                                    <p:cond delay="0"/>
                                  </p:stCondLst>
                                  <p:childTnLst>
                                    <p:animEffect transition="out" filter="box(out)">
                                      <p:cBhvr>
                                        <p:cTn id="15" dur="5000"/>
                                        <p:tgtEl>
                                          <p:spTgt spid="6"/>
                                        </p:tgtEl>
                                      </p:cBhvr>
                                    </p:animEffect>
                                    <p:set>
                                      <p:cBhvr>
                                        <p:cTn id="16" dur="1" fill="hold">
                                          <p:stCondLst>
                                            <p:cond delay="4999"/>
                                          </p:stCondLst>
                                        </p:cTn>
                                        <p:tgtEl>
                                          <p:spTgt spid="6"/>
                                        </p:tgtEl>
                                        <p:attrNameLst>
                                          <p:attrName>style.visibility</p:attrName>
                                        </p:attrNameLst>
                                      </p:cBhvr>
                                      <p:to>
                                        <p:strVal val="hidden"/>
                                      </p:to>
                                    </p:set>
                                  </p:childTnLst>
                                </p:cTn>
                              </p:par>
                              <p:par>
                                <p:cTn id="17" presetID="23" presetClass="entr" presetSubtype="272" fill="hold" nodeType="with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p:cTn id="19" dur="5000" fill="hold"/>
                                        <p:tgtEl>
                                          <p:spTgt spid="7"/>
                                        </p:tgtEl>
                                        <p:attrNameLst>
                                          <p:attrName>ppt_w</p:attrName>
                                        </p:attrNameLst>
                                      </p:cBhvr>
                                      <p:tavLst>
                                        <p:tav tm="0">
                                          <p:val>
                                            <p:strVal val="2/3*#ppt_w"/>
                                          </p:val>
                                        </p:tav>
                                        <p:tav tm="100000">
                                          <p:val>
                                            <p:strVal val="#ppt_w"/>
                                          </p:val>
                                        </p:tav>
                                      </p:tavLst>
                                    </p:anim>
                                    <p:anim calcmode="lin" valueType="num">
                                      <p:cBhvr>
                                        <p:cTn id="20" dur="5000" fill="hold"/>
                                        <p:tgtEl>
                                          <p:spTgt spid="7"/>
                                        </p:tgtEl>
                                        <p:attrNameLst>
                                          <p:attrName>ppt_h</p:attrName>
                                        </p:attrNameLst>
                                      </p:cBhvr>
                                      <p:tavLst>
                                        <p:tav tm="0">
                                          <p:val>
                                            <p:strVal val="2/3*#ppt_h"/>
                                          </p:val>
                                        </p:tav>
                                        <p:tav tm="100000">
                                          <p:val>
                                            <p:strVal val="#ppt_h"/>
                                          </p:val>
                                        </p:tav>
                                      </p:tavLst>
                                    </p:anim>
                                  </p:childTnLst>
                                </p:cTn>
                              </p:par>
                              <p:par>
                                <p:cTn id="21" presetID="16" presetClass="entr" presetSubtype="42" fill="hold" nodeType="withEffect">
                                  <p:stCondLst>
                                    <p:cond delay="0"/>
                                  </p:stCondLst>
                                  <p:childTnLst>
                                    <p:set>
                                      <p:cBhvr>
                                        <p:cTn id="22" dur="1" fill="hold">
                                          <p:stCondLst>
                                            <p:cond delay="0"/>
                                          </p:stCondLst>
                                        </p:cTn>
                                        <p:tgtEl>
                                          <p:spTgt spid="7"/>
                                        </p:tgtEl>
                                        <p:attrNameLst>
                                          <p:attrName>style.visibility</p:attrName>
                                        </p:attrNameLst>
                                      </p:cBhvr>
                                      <p:to>
                                        <p:strVal val="visible"/>
                                      </p:to>
                                    </p:set>
                                    <p:animEffect transition="in" filter="barn(outHorizontal)">
                                      <p:cBhvr>
                                        <p:cTn id="23" dur="5000"/>
                                        <p:tgtEl>
                                          <p:spTgt spid="7"/>
                                        </p:tgtEl>
                                      </p:cBhvr>
                                    </p:animEffect>
                                  </p:childTnLst>
                                </p:cTn>
                              </p:par>
                            </p:childTnLst>
                          </p:cTn>
                        </p:par>
                        <p:par>
                          <p:cTn id="24" fill="hold">
                            <p:stCondLst>
                              <p:cond delay="50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8"/>
                                        </p:tgtEl>
                                        <p:attrNameLst>
                                          <p:attrName>style.visibility</p:attrName>
                                        </p:attrNameLst>
                                      </p:cBhvr>
                                      <p:to>
                                        <p:strVal val="visible"/>
                                      </p:to>
                                    </p:set>
                                    <p:animEffect transition="in" filter="fade">
                                      <p:cBhvr>
                                        <p:cTn id="27" dur="1000"/>
                                        <p:tgtEl>
                                          <p:spTgt spid="8"/>
                                        </p:tgtEl>
                                      </p:cBhvr>
                                    </p:animEffect>
                                    <p:anim calcmode="lin" valueType="num">
                                      <p:cBhvr>
                                        <p:cTn id="28" dur="1000" fill="hold"/>
                                        <p:tgtEl>
                                          <p:spTgt spid="8"/>
                                        </p:tgtEl>
                                        <p:attrNameLst>
                                          <p:attrName>ppt_x</p:attrName>
                                        </p:attrNameLst>
                                      </p:cBhvr>
                                      <p:tavLst>
                                        <p:tav tm="0">
                                          <p:val>
                                            <p:strVal val="#ppt_x-.1"/>
                                          </p:val>
                                        </p:tav>
                                        <p:tav tm="100000">
                                          <p:val>
                                            <p:strVal val="#ppt_x"/>
                                          </p:val>
                                        </p:tav>
                                      </p:tavLst>
                                    </p:anim>
                                    <p:anim calcmode="lin" valueType="num">
                                      <p:cBhvr>
                                        <p:cTn id="29"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7 Imagen" descr="birds-217591_1920 (1)"/>
          <p:cNvPicPr>
            <a:picLocks noGrp="1" noChangeAspect="1"/>
          </p:cNvPicPr>
          <p:nvPr isPhoto="1"/>
        </p:nvPicPr>
        <p:blipFill>
          <a:blip r:embed="rId3" cstate="print"/>
          <a:stretch>
            <a:fillRect/>
          </a:stretch>
        </p:blipFill>
        <p:spPr bwMode="auto">
          <a:xfrm>
            <a:off x="0" y="0"/>
            <a:ext cx="9144000" cy="5715000"/>
          </a:xfrm>
          <a:prstGeom prst="rect">
            <a:avLst/>
          </a:prstGeom>
          <a:solidFill>
            <a:srgbClr val="000000"/>
          </a:solidFill>
          <a:ln w="9525">
            <a:noFill/>
            <a:miter lim="800000"/>
            <a:headEnd/>
            <a:tailEnd/>
          </a:ln>
        </p:spPr>
      </p:pic>
      <p:sp>
        <p:nvSpPr>
          <p:cNvPr id="3" name="2 Triángulo rectángulo"/>
          <p:cNvSpPr/>
          <p:nvPr/>
        </p:nvSpPr>
        <p:spPr>
          <a:xfrm flipV="1">
            <a:off x="1" y="0"/>
            <a:ext cx="4716463" cy="2929820"/>
          </a:xfrm>
          <a:prstGeom prst="rtTriangle">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srgbClr val="FFFFFF"/>
              </a:solidFill>
            </a:endParaRPr>
          </a:p>
        </p:txBody>
      </p:sp>
      <p:sp>
        <p:nvSpPr>
          <p:cNvPr id="4" name="3 Triángulo rectángulo"/>
          <p:cNvSpPr/>
          <p:nvPr/>
        </p:nvSpPr>
        <p:spPr>
          <a:xfrm>
            <a:off x="0" y="2786945"/>
            <a:ext cx="4643438" cy="2943931"/>
          </a:xfrm>
          <a:prstGeom prst="rtTriangle">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srgbClr val="FFFFFF"/>
              </a:solidFill>
            </a:endParaRPr>
          </a:p>
        </p:txBody>
      </p:sp>
      <p:sp>
        <p:nvSpPr>
          <p:cNvPr id="5" name="4 Triángulo rectángulo"/>
          <p:cNvSpPr/>
          <p:nvPr/>
        </p:nvSpPr>
        <p:spPr>
          <a:xfrm flipH="1" flipV="1">
            <a:off x="4500561" y="0"/>
            <a:ext cx="4643438" cy="2929820"/>
          </a:xfrm>
          <a:prstGeom prst="rtTriangle">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srgbClr val="FFFFFF"/>
              </a:solidFill>
            </a:endParaRPr>
          </a:p>
        </p:txBody>
      </p:sp>
      <p:sp>
        <p:nvSpPr>
          <p:cNvPr id="6" name="5 Triángulo rectángulo"/>
          <p:cNvSpPr/>
          <p:nvPr/>
        </p:nvSpPr>
        <p:spPr>
          <a:xfrm flipH="1">
            <a:off x="4500564" y="2712861"/>
            <a:ext cx="4637087" cy="3019778"/>
          </a:xfrm>
          <a:prstGeom prst="rtTriangle">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srgbClr val="FFFFFF"/>
              </a:solidFill>
            </a:endParaRPr>
          </a:p>
        </p:txBody>
      </p:sp>
      <p:sp>
        <p:nvSpPr>
          <p:cNvPr id="7" name="6 Rombo"/>
          <p:cNvSpPr/>
          <p:nvPr/>
        </p:nvSpPr>
        <p:spPr>
          <a:xfrm>
            <a:off x="0" y="0"/>
            <a:ext cx="9137650" cy="5715000"/>
          </a:xfrm>
          <a:prstGeom prst="diamond">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srgbClr val="FFFFFF"/>
              </a:solidFill>
            </a:endParaRPr>
          </a:p>
        </p:txBody>
      </p:sp>
      <p:sp>
        <p:nvSpPr>
          <p:cNvPr id="9" name="8 CuadroTexto"/>
          <p:cNvSpPr txBox="1"/>
          <p:nvPr/>
        </p:nvSpPr>
        <p:spPr>
          <a:xfrm>
            <a:off x="428596" y="4357698"/>
            <a:ext cx="828680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Recordemos que Filipo había muerto tan sólo dos años antes y el impacto del sistema de pajes y otras medidas era susceptible de ser insuficiente. Otro tanto ocurría con los aliados, muchos de los cuales debían obediencia sólo desde hacía unos pocos años, tras la conocida reunión de Corinto.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4000">
        <p14:switch dir="l"/>
      </p:transition>
    </mc:Choice>
    <mc:Fallback xmlns="">
      <p:transition spd="slow" advTm="3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withEffect">
                                  <p:stCondLst>
                                    <p:cond delay="0"/>
                                  </p:stCondLst>
                                  <p:childTnLst>
                                    <p:animEffect transition="out" filter="diamond(out)">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par>
                                <p:cTn id="8" presetID="8" presetClass="exit" presetSubtype="32" fill="hold" nodeType="withEffect">
                                  <p:stCondLst>
                                    <p:cond delay="0"/>
                                  </p:stCondLst>
                                  <p:childTnLst>
                                    <p:animEffect transition="out" filter="diamond(out)">
                                      <p:cBhvr>
                                        <p:cTn id="9" dur="5000"/>
                                        <p:tgtEl>
                                          <p:spTgt spid="4"/>
                                        </p:tgtEl>
                                      </p:cBhvr>
                                    </p:animEffect>
                                    <p:set>
                                      <p:cBhvr>
                                        <p:cTn id="10" dur="1" fill="hold">
                                          <p:stCondLst>
                                            <p:cond delay="4999"/>
                                          </p:stCondLst>
                                        </p:cTn>
                                        <p:tgtEl>
                                          <p:spTgt spid="4"/>
                                        </p:tgtEl>
                                        <p:attrNameLst>
                                          <p:attrName>style.visibility</p:attrName>
                                        </p:attrNameLst>
                                      </p:cBhvr>
                                      <p:to>
                                        <p:strVal val="hidden"/>
                                      </p:to>
                                    </p:set>
                                  </p:childTnLst>
                                </p:cTn>
                              </p:par>
                              <p:par>
                                <p:cTn id="11" presetID="8" presetClass="exit" presetSubtype="32" fill="hold" nodeType="withEffect">
                                  <p:stCondLst>
                                    <p:cond delay="0"/>
                                  </p:stCondLst>
                                  <p:childTnLst>
                                    <p:animEffect transition="out" filter="diamond(out)">
                                      <p:cBhvr>
                                        <p:cTn id="12" dur="5000"/>
                                        <p:tgtEl>
                                          <p:spTgt spid="5"/>
                                        </p:tgtEl>
                                      </p:cBhvr>
                                    </p:animEffect>
                                    <p:set>
                                      <p:cBhvr>
                                        <p:cTn id="13" dur="1" fill="hold">
                                          <p:stCondLst>
                                            <p:cond delay="4999"/>
                                          </p:stCondLst>
                                        </p:cTn>
                                        <p:tgtEl>
                                          <p:spTgt spid="5"/>
                                        </p:tgtEl>
                                        <p:attrNameLst>
                                          <p:attrName>style.visibility</p:attrName>
                                        </p:attrNameLst>
                                      </p:cBhvr>
                                      <p:to>
                                        <p:strVal val="hidden"/>
                                      </p:to>
                                    </p:set>
                                  </p:childTnLst>
                                </p:cTn>
                              </p:par>
                              <p:par>
                                <p:cTn id="14" presetID="8" presetClass="exit" presetSubtype="32" fill="hold" nodeType="withEffect">
                                  <p:stCondLst>
                                    <p:cond delay="0"/>
                                  </p:stCondLst>
                                  <p:childTnLst>
                                    <p:animEffect transition="out" filter="diamond(out)">
                                      <p:cBhvr>
                                        <p:cTn id="15" dur="5000"/>
                                        <p:tgtEl>
                                          <p:spTgt spid="6"/>
                                        </p:tgtEl>
                                      </p:cBhvr>
                                    </p:animEffect>
                                    <p:set>
                                      <p:cBhvr>
                                        <p:cTn id="16" dur="1" fill="hold">
                                          <p:stCondLst>
                                            <p:cond delay="4999"/>
                                          </p:stCondLst>
                                        </p:cTn>
                                        <p:tgtEl>
                                          <p:spTgt spid="6"/>
                                        </p:tgtEl>
                                        <p:attrNameLst>
                                          <p:attrName>style.visibility</p:attrName>
                                        </p:attrNameLst>
                                      </p:cBhvr>
                                      <p:to>
                                        <p:strVal val="hidden"/>
                                      </p:to>
                                    </p:set>
                                  </p:childTnLst>
                                </p:cTn>
                              </p:par>
                              <p:par>
                                <p:cTn id="17" presetID="8" presetClass="exit" presetSubtype="32" fill="hold" nodeType="withEffect">
                                  <p:stCondLst>
                                    <p:cond delay="0"/>
                                  </p:stCondLst>
                                  <p:childTnLst>
                                    <p:animEffect transition="out" filter="diamond(out)">
                                      <p:cBhvr>
                                        <p:cTn id="18" dur="5000"/>
                                        <p:tgtEl>
                                          <p:spTgt spid="7"/>
                                        </p:tgtEl>
                                      </p:cBhvr>
                                    </p:animEffect>
                                    <p:set>
                                      <p:cBhvr>
                                        <p:cTn id="19" dur="1" fill="hold">
                                          <p:stCondLst>
                                            <p:cond delay="4999"/>
                                          </p:stCondLst>
                                        </p:cTn>
                                        <p:tgtEl>
                                          <p:spTgt spid="7"/>
                                        </p:tgtEl>
                                        <p:attrNameLst>
                                          <p:attrName>style.visibility</p:attrName>
                                        </p:attrNameLst>
                                      </p:cBhvr>
                                      <p:to>
                                        <p:strVal val="hidden"/>
                                      </p:to>
                                    </p:set>
                                  </p:childTnLst>
                                </p:cTn>
                              </p:par>
                              <p:par>
                                <p:cTn id="20" presetID="23" presetClass="entr" presetSubtype="288" fill="hold"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p:cTn id="22" dur="5000" fill="hold"/>
                                        <p:tgtEl>
                                          <p:spTgt spid="8"/>
                                        </p:tgtEl>
                                        <p:attrNameLst>
                                          <p:attrName>ppt_w</p:attrName>
                                        </p:attrNameLst>
                                      </p:cBhvr>
                                      <p:tavLst>
                                        <p:tav tm="0">
                                          <p:val>
                                            <p:strVal val="4/3*#ppt_w"/>
                                          </p:val>
                                        </p:tav>
                                        <p:tav tm="100000">
                                          <p:val>
                                            <p:strVal val="#ppt_w"/>
                                          </p:val>
                                        </p:tav>
                                      </p:tavLst>
                                    </p:anim>
                                    <p:anim calcmode="lin" valueType="num">
                                      <p:cBhvr>
                                        <p:cTn id="23" dur="5000" fill="hold"/>
                                        <p:tgtEl>
                                          <p:spTgt spid="8"/>
                                        </p:tgtEl>
                                        <p:attrNameLst>
                                          <p:attrName>ppt_h</p:attrName>
                                        </p:attrNameLst>
                                      </p:cBhvr>
                                      <p:tavLst>
                                        <p:tav tm="0">
                                          <p:val>
                                            <p:strVal val="4/3*#ppt_h"/>
                                          </p:val>
                                        </p:tav>
                                        <p:tav tm="100000">
                                          <p:val>
                                            <p:strVal val="#ppt_h"/>
                                          </p:val>
                                        </p:tav>
                                      </p:tavLst>
                                    </p:anim>
                                  </p:childTnLst>
                                </p:cTn>
                              </p:par>
                              <p:par>
                                <p:cTn id="24" presetID="8" presetClass="entr" presetSubtype="16" fill="hold" nodeType="withEffect">
                                  <p:stCondLst>
                                    <p:cond delay="0"/>
                                  </p:stCondLst>
                                  <p:childTnLst>
                                    <p:set>
                                      <p:cBhvr>
                                        <p:cTn id="25" dur="1" fill="hold">
                                          <p:stCondLst>
                                            <p:cond delay="0"/>
                                          </p:stCondLst>
                                        </p:cTn>
                                        <p:tgtEl>
                                          <p:spTgt spid="8"/>
                                        </p:tgtEl>
                                        <p:attrNameLst>
                                          <p:attrName>style.visibility</p:attrName>
                                        </p:attrNameLst>
                                      </p:cBhvr>
                                      <p:to>
                                        <p:strVal val="visible"/>
                                      </p:to>
                                    </p:set>
                                    <p:animEffect transition="in" filter="diamond(in)">
                                      <p:cBhvr>
                                        <p:cTn id="26" dur="5000"/>
                                        <p:tgtEl>
                                          <p:spTgt spid="8"/>
                                        </p:tgtEl>
                                      </p:cBhvr>
                                    </p:animEffect>
                                  </p:childTnLst>
                                </p:cTn>
                              </p:par>
                            </p:childTnLst>
                          </p:cTn>
                        </p:par>
                        <p:par>
                          <p:cTn id="27" fill="hold">
                            <p:stCondLst>
                              <p:cond delay="5000"/>
                            </p:stCondLst>
                            <p:childTnLst>
                              <p:par>
                                <p:cTn id="28" presetID="40" presetClass="entr" presetSubtype="0" fill="hold" grpId="0" nodeType="afterEffect">
                                  <p:stCondLst>
                                    <p:cond delay="0"/>
                                  </p:stCondLst>
                                  <p:iterate type="lt">
                                    <p:tmPct val="10000"/>
                                  </p:iterate>
                                  <p:childTnLst>
                                    <p:set>
                                      <p:cBhvr>
                                        <p:cTn id="29" dur="1" fill="hold">
                                          <p:stCondLst>
                                            <p:cond delay="0"/>
                                          </p:stCondLst>
                                        </p:cTn>
                                        <p:tgtEl>
                                          <p:spTgt spid="9"/>
                                        </p:tgtEl>
                                        <p:attrNameLst>
                                          <p:attrName>style.visibility</p:attrName>
                                        </p:attrNameLst>
                                      </p:cBhvr>
                                      <p:to>
                                        <p:strVal val="visible"/>
                                      </p:to>
                                    </p:set>
                                    <p:animEffect transition="in" filter="fade">
                                      <p:cBhvr>
                                        <p:cTn id="30" dur="1000"/>
                                        <p:tgtEl>
                                          <p:spTgt spid="9"/>
                                        </p:tgtEl>
                                      </p:cBhvr>
                                    </p:animEffect>
                                    <p:anim calcmode="lin" valueType="num">
                                      <p:cBhvr>
                                        <p:cTn id="31" dur="1000" fill="hold"/>
                                        <p:tgtEl>
                                          <p:spTgt spid="9"/>
                                        </p:tgtEl>
                                        <p:attrNameLst>
                                          <p:attrName>ppt_x</p:attrName>
                                        </p:attrNameLst>
                                      </p:cBhvr>
                                      <p:tavLst>
                                        <p:tav tm="0">
                                          <p:val>
                                            <p:strVal val="#ppt_x-.1"/>
                                          </p:val>
                                        </p:tav>
                                        <p:tav tm="100000">
                                          <p:val>
                                            <p:strVal val="#ppt_x"/>
                                          </p:val>
                                        </p:tav>
                                      </p:tavLst>
                                    </p:anim>
                                    <p:anim calcmode="lin" valueType="num">
                                      <p:cBhvr>
                                        <p:cTn id="32"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13 Imagen" descr="duck-935160_1280 (1)"/>
          <p:cNvPicPr>
            <a:picLocks noGrp="1" noChangeAspect="1"/>
          </p:cNvPicPr>
          <p:nvPr isPhoto="1"/>
        </p:nvPicPr>
        <p:blipFill>
          <a:blip r:embed="rId3" cstate="print"/>
          <a:stretch>
            <a:fillRect/>
          </a:stretch>
        </p:blipFill>
        <p:spPr bwMode="auto">
          <a:xfrm>
            <a:off x="0" y="0"/>
            <a:ext cx="9143999" cy="5715000"/>
          </a:xfrm>
          <a:prstGeom prst="rect">
            <a:avLst/>
          </a:prstGeom>
          <a:solidFill>
            <a:srgbClr val="000000"/>
          </a:solidFill>
          <a:ln w="9525">
            <a:noFill/>
            <a:miter lim="800000"/>
            <a:headEnd/>
            <a:tailEnd/>
          </a:ln>
        </p:spPr>
      </p:pic>
      <p:sp>
        <p:nvSpPr>
          <p:cNvPr id="3" name="2 Rombo"/>
          <p:cNvSpPr/>
          <p:nvPr/>
        </p:nvSpPr>
        <p:spPr>
          <a:xfrm>
            <a:off x="1" y="0"/>
            <a:ext cx="3059113" cy="5715000"/>
          </a:xfrm>
          <a:prstGeom prst="diamond">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srgbClr val="FFFFFF"/>
              </a:solidFill>
            </a:endParaRPr>
          </a:p>
        </p:txBody>
      </p:sp>
      <p:sp>
        <p:nvSpPr>
          <p:cNvPr id="4" name="3 Rombo"/>
          <p:cNvSpPr/>
          <p:nvPr/>
        </p:nvSpPr>
        <p:spPr>
          <a:xfrm>
            <a:off x="2916239" y="0"/>
            <a:ext cx="3311525" cy="5715000"/>
          </a:xfrm>
          <a:prstGeom prst="diamond">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srgbClr val="FFFFFF"/>
              </a:solidFill>
            </a:endParaRPr>
          </a:p>
        </p:txBody>
      </p:sp>
      <p:sp>
        <p:nvSpPr>
          <p:cNvPr id="5" name="4 Rombo"/>
          <p:cNvSpPr/>
          <p:nvPr/>
        </p:nvSpPr>
        <p:spPr>
          <a:xfrm>
            <a:off x="5940425" y="0"/>
            <a:ext cx="3240088" cy="5716764"/>
          </a:xfrm>
          <a:prstGeom prst="diamond">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srgbClr val="FFFFFF"/>
              </a:solidFill>
            </a:endParaRPr>
          </a:p>
        </p:txBody>
      </p:sp>
      <p:sp>
        <p:nvSpPr>
          <p:cNvPr id="6" name="5 Triángulo isósceles"/>
          <p:cNvSpPr/>
          <p:nvPr/>
        </p:nvSpPr>
        <p:spPr>
          <a:xfrm>
            <a:off x="1331914" y="2917473"/>
            <a:ext cx="3311525" cy="2799292"/>
          </a:xfrm>
          <a:prstGeom prst="triangle">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srgbClr val="FFFFFF"/>
              </a:solidFill>
            </a:endParaRPr>
          </a:p>
        </p:txBody>
      </p:sp>
      <p:sp>
        <p:nvSpPr>
          <p:cNvPr id="7" name="6 Triángulo isósceles"/>
          <p:cNvSpPr/>
          <p:nvPr/>
        </p:nvSpPr>
        <p:spPr>
          <a:xfrm>
            <a:off x="4564064" y="2868084"/>
            <a:ext cx="3055937" cy="2846917"/>
          </a:xfrm>
          <a:prstGeom prst="triangle">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srgbClr val="FFFFFF"/>
              </a:solidFill>
            </a:endParaRPr>
          </a:p>
        </p:txBody>
      </p:sp>
      <p:sp>
        <p:nvSpPr>
          <p:cNvPr id="8" name="7 Triángulo isósceles"/>
          <p:cNvSpPr/>
          <p:nvPr/>
        </p:nvSpPr>
        <p:spPr>
          <a:xfrm flipH="1" flipV="1">
            <a:off x="4548189" y="-12348"/>
            <a:ext cx="3133725" cy="2853973"/>
          </a:xfrm>
          <a:prstGeom prst="triangle">
            <a:avLst>
              <a:gd name="adj" fmla="val 50312"/>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srgbClr val="FFFFFF"/>
              </a:solidFill>
            </a:endParaRPr>
          </a:p>
        </p:txBody>
      </p:sp>
      <p:sp>
        <p:nvSpPr>
          <p:cNvPr id="9" name="8 Triángulo isósceles"/>
          <p:cNvSpPr/>
          <p:nvPr/>
        </p:nvSpPr>
        <p:spPr>
          <a:xfrm flipH="1" flipV="1">
            <a:off x="1452564" y="-8820"/>
            <a:ext cx="3133725" cy="2855737"/>
          </a:xfrm>
          <a:prstGeom prst="triangle">
            <a:avLst>
              <a:gd name="adj" fmla="val 50312"/>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srgbClr val="FFFFFF"/>
              </a:solidFill>
            </a:endParaRPr>
          </a:p>
        </p:txBody>
      </p:sp>
      <p:sp>
        <p:nvSpPr>
          <p:cNvPr id="10" name="9 Triángulo rectángulo"/>
          <p:cNvSpPr/>
          <p:nvPr/>
        </p:nvSpPr>
        <p:spPr>
          <a:xfrm>
            <a:off x="0" y="2712861"/>
            <a:ext cx="1619250" cy="3005667"/>
          </a:xfrm>
          <a:prstGeom prst="rtTriangle">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srgbClr val="FFFFFF"/>
              </a:solidFill>
            </a:endParaRPr>
          </a:p>
        </p:txBody>
      </p:sp>
      <p:sp>
        <p:nvSpPr>
          <p:cNvPr id="11" name="10 Triángulo rectángulo"/>
          <p:cNvSpPr/>
          <p:nvPr/>
        </p:nvSpPr>
        <p:spPr>
          <a:xfrm flipV="1">
            <a:off x="-17463" y="-3527"/>
            <a:ext cx="1636713" cy="2933348"/>
          </a:xfrm>
          <a:prstGeom prst="rtTriangle">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srgbClr val="FFFFFF"/>
              </a:solidFill>
            </a:endParaRPr>
          </a:p>
        </p:txBody>
      </p:sp>
      <p:sp>
        <p:nvSpPr>
          <p:cNvPr id="12" name="11 Triángulo rectángulo"/>
          <p:cNvSpPr/>
          <p:nvPr/>
        </p:nvSpPr>
        <p:spPr>
          <a:xfrm flipH="1" flipV="1">
            <a:off x="7451726" y="0"/>
            <a:ext cx="1692275" cy="2822222"/>
          </a:xfrm>
          <a:prstGeom prst="rtTriangle">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srgbClr val="FFFFFF"/>
              </a:solidFill>
            </a:endParaRPr>
          </a:p>
        </p:txBody>
      </p:sp>
      <p:sp>
        <p:nvSpPr>
          <p:cNvPr id="13" name="12 Triángulo rectángulo"/>
          <p:cNvSpPr/>
          <p:nvPr/>
        </p:nvSpPr>
        <p:spPr>
          <a:xfrm flipH="1">
            <a:off x="7451725" y="2878667"/>
            <a:ext cx="1701800" cy="2836333"/>
          </a:xfrm>
          <a:prstGeom prst="rtTriangle">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srgbClr val="FFFFFF"/>
              </a:solidFill>
            </a:endParaRPr>
          </a:p>
        </p:txBody>
      </p:sp>
      <p:sp>
        <p:nvSpPr>
          <p:cNvPr id="15" name="14 CuadroTexto"/>
          <p:cNvSpPr txBox="1"/>
          <p:nvPr/>
        </p:nvSpPr>
        <p:spPr>
          <a:xfrm>
            <a:off x="428596" y="4643450"/>
            <a:ext cx="835824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Uno de los momentos más reveladores en esta historia ocurre cuando Alejandro llega a Egipto. Allí visita el famoso oráculo de Oasis de </a:t>
            </a:r>
            <a:r>
              <a:rPr lang="es-ES" i="1" dirty="0" err="1" smtClean="0">
                <a:effectLst>
                  <a:glow rad="101600">
                    <a:srgbClr val="C00000">
                      <a:alpha val="60000"/>
                    </a:srgbClr>
                  </a:glow>
                  <a:outerShdw blurRad="38100" dist="38100" dir="2700000" algn="tl">
                    <a:srgbClr val="000000">
                      <a:alpha val="43137"/>
                    </a:srgbClr>
                  </a:outerShdw>
                </a:effectLst>
              </a:rPr>
              <a:t>Siwa</a:t>
            </a:r>
            <a:r>
              <a:rPr lang="es-ES" i="1" dirty="0" smtClean="0">
                <a:effectLst>
                  <a:glow rad="101600">
                    <a:srgbClr val="C00000">
                      <a:alpha val="60000"/>
                    </a:srgbClr>
                  </a:glow>
                  <a:outerShdw blurRad="38100" dist="38100" dir="2700000" algn="tl">
                    <a:srgbClr val="000000">
                      <a:alpha val="43137"/>
                    </a:srgbClr>
                  </a:outerShdw>
                </a:effectLst>
              </a:rPr>
              <a:t>, dedicado a Zeus-Amón. Lo que sucede en ese lugar ha sido objeto de debate durante siglos.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28000">
        <p14:prism isInverted="1"/>
      </p:transition>
    </mc:Choice>
    <mc:Fallback xmlns="">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withEffect">
                                  <p:stCondLst>
                                    <p:cond delay="0"/>
                                  </p:stCondLst>
                                  <p:childTnLst>
                                    <p:animEffect transition="out" filter="diamond(out)">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par>
                                <p:cTn id="8" presetID="8" presetClass="exit" presetSubtype="32" fill="hold" nodeType="withEffect">
                                  <p:stCondLst>
                                    <p:cond delay="0"/>
                                  </p:stCondLst>
                                  <p:childTnLst>
                                    <p:animEffect transition="out" filter="diamond(out)">
                                      <p:cBhvr>
                                        <p:cTn id="9" dur="5000"/>
                                        <p:tgtEl>
                                          <p:spTgt spid="4"/>
                                        </p:tgtEl>
                                      </p:cBhvr>
                                    </p:animEffect>
                                    <p:set>
                                      <p:cBhvr>
                                        <p:cTn id="10" dur="1" fill="hold">
                                          <p:stCondLst>
                                            <p:cond delay="4999"/>
                                          </p:stCondLst>
                                        </p:cTn>
                                        <p:tgtEl>
                                          <p:spTgt spid="4"/>
                                        </p:tgtEl>
                                        <p:attrNameLst>
                                          <p:attrName>style.visibility</p:attrName>
                                        </p:attrNameLst>
                                      </p:cBhvr>
                                      <p:to>
                                        <p:strVal val="hidden"/>
                                      </p:to>
                                    </p:set>
                                  </p:childTnLst>
                                </p:cTn>
                              </p:par>
                              <p:par>
                                <p:cTn id="11" presetID="8" presetClass="exit" presetSubtype="32" fill="hold" nodeType="withEffect">
                                  <p:stCondLst>
                                    <p:cond delay="0"/>
                                  </p:stCondLst>
                                  <p:childTnLst>
                                    <p:animEffect transition="out" filter="diamond(out)">
                                      <p:cBhvr>
                                        <p:cTn id="12" dur="5000"/>
                                        <p:tgtEl>
                                          <p:spTgt spid="5"/>
                                        </p:tgtEl>
                                      </p:cBhvr>
                                    </p:animEffect>
                                    <p:set>
                                      <p:cBhvr>
                                        <p:cTn id="13" dur="1" fill="hold">
                                          <p:stCondLst>
                                            <p:cond delay="4999"/>
                                          </p:stCondLst>
                                        </p:cTn>
                                        <p:tgtEl>
                                          <p:spTgt spid="5"/>
                                        </p:tgtEl>
                                        <p:attrNameLst>
                                          <p:attrName>style.visibility</p:attrName>
                                        </p:attrNameLst>
                                      </p:cBhvr>
                                      <p:to>
                                        <p:strVal val="hidden"/>
                                      </p:to>
                                    </p:set>
                                  </p:childTnLst>
                                </p:cTn>
                              </p:par>
                              <p:par>
                                <p:cTn id="14" presetID="2" presetClass="exit" presetSubtype="1" fill="hold" grpId="0" nodeType="withEffect">
                                  <p:stCondLst>
                                    <p:cond delay="0"/>
                                  </p:stCondLst>
                                  <p:childTnLst>
                                    <p:anim calcmode="lin" valueType="num">
                                      <p:cBhvr additive="base">
                                        <p:cTn id="15" dur="5000"/>
                                        <p:tgtEl>
                                          <p:spTgt spid="6"/>
                                        </p:tgtEl>
                                        <p:attrNameLst>
                                          <p:attrName>ppt_x</p:attrName>
                                        </p:attrNameLst>
                                      </p:cBhvr>
                                      <p:tavLst>
                                        <p:tav tm="0">
                                          <p:val>
                                            <p:strVal val="ppt_x"/>
                                          </p:val>
                                        </p:tav>
                                        <p:tav tm="100000">
                                          <p:val>
                                            <p:strVal val="ppt_x"/>
                                          </p:val>
                                        </p:tav>
                                      </p:tavLst>
                                    </p:anim>
                                    <p:anim calcmode="lin" valueType="num">
                                      <p:cBhvr additive="base">
                                        <p:cTn id="16" dur="5000"/>
                                        <p:tgtEl>
                                          <p:spTgt spid="6"/>
                                        </p:tgtEl>
                                        <p:attrNameLst>
                                          <p:attrName>ppt_y</p:attrName>
                                        </p:attrNameLst>
                                      </p:cBhvr>
                                      <p:tavLst>
                                        <p:tav tm="0">
                                          <p:val>
                                            <p:strVal val="ppt_y"/>
                                          </p:val>
                                        </p:tav>
                                        <p:tav tm="100000">
                                          <p:val>
                                            <p:strVal val="0-ppt_h/2"/>
                                          </p:val>
                                        </p:tav>
                                      </p:tavLst>
                                    </p:anim>
                                    <p:set>
                                      <p:cBhvr>
                                        <p:cTn id="17" dur="1" fill="hold">
                                          <p:stCondLst>
                                            <p:cond delay="4999"/>
                                          </p:stCondLst>
                                        </p:cTn>
                                        <p:tgtEl>
                                          <p:spTgt spid="6"/>
                                        </p:tgtEl>
                                        <p:attrNameLst>
                                          <p:attrName>style.visibility</p:attrName>
                                        </p:attrNameLst>
                                      </p:cBhvr>
                                      <p:to>
                                        <p:strVal val="hidden"/>
                                      </p:to>
                                    </p:set>
                                  </p:childTnLst>
                                </p:cTn>
                              </p:par>
                              <p:par>
                                <p:cTn id="18" presetID="2" presetClass="exit" presetSubtype="1" fill="hold" grpId="0" nodeType="withEffect">
                                  <p:stCondLst>
                                    <p:cond delay="0"/>
                                  </p:stCondLst>
                                  <p:childTnLst>
                                    <p:anim calcmode="lin" valueType="num">
                                      <p:cBhvr additive="base">
                                        <p:cTn id="19" dur="5000"/>
                                        <p:tgtEl>
                                          <p:spTgt spid="7"/>
                                        </p:tgtEl>
                                        <p:attrNameLst>
                                          <p:attrName>ppt_x</p:attrName>
                                        </p:attrNameLst>
                                      </p:cBhvr>
                                      <p:tavLst>
                                        <p:tav tm="0">
                                          <p:val>
                                            <p:strVal val="ppt_x"/>
                                          </p:val>
                                        </p:tav>
                                        <p:tav tm="100000">
                                          <p:val>
                                            <p:strVal val="ppt_x"/>
                                          </p:val>
                                        </p:tav>
                                      </p:tavLst>
                                    </p:anim>
                                    <p:anim calcmode="lin" valueType="num">
                                      <p:cBhvr additive="base">
                                        <p:cTn id="20" dur="5000"/>
                                        <p:tgtEl>
                                          <p:spTgt spid="7"/>
                                        </p:tgtEl>
                                        <p:attrNameLst>
                                          <p:attrName>ppt_y</p:attrName>
                                        </p:attrNameLst>
                                      </p:cBhvr>
                                      <p:tavLst>
                                        <p:tav tm="0">
                                          <p:val>
                                            <p:strVal val="ppt_y"/>
                                          </p:val>
                                        </p:tav>
                                        <p:tav tm="100000">
                                          <p:val>
                                            <p:strVal val="0-ppt_h/2"/>
                                          </p:val>
                                        </p:tav>
                                      </p:tavLst>
                                    </p:anim>
                                    <p:set>
                                      <p:cBhvr>
                                        <p:cTn id="21" dur="1" fill="hold">
                                          <p:stCondLst>
                                            <p:cond delay="4999"/>
                                          </p:stCondLst>
                                        </p:cTn>
                                        <p:tgtEl>
                                          <p:spTgt spid="7"/>
                                        </p:tgtEl>
                                        <p:attrNameLst>
                                          <p:attrName>style.visibility</p:attrName>
                                        </p:attrNameLst>
                                      </p:cBhvr>
                                      <p:to>
                                        <p:strVal val="hidden"/>
                                      </p:to>
                                    </p:set>
                                  </p:childTnLst>
                                </p:cTn>
                              </p:par>
                              <p:par>
                                <p:cTn id="22" presetID="2" presetClass="exit" presetSubtype="4" fill="hold" grpId="0" nodeType="withEffect">
                                  <p:stCondLst>
                                    <p:cond delay="0"/>
                                  </p:stCondLst>
                                  <p:childTnLst>
                                    <p:anim calcmode="lin" valueType="num">
                                      <p:cBhvr additive="base">
                                        <p:cTn id="23" dur="5000"/>
                                        <p:tgtEl>
                                          <p:spTgt spid="9"/>
                                        </p:tgtEl>
                                        <p:attrNameLst>
                                          <p:attrName>ppt_x</p:attrName>
                                        </p:attrNameLst>
                                      </p:cBhvr>
                                      <p:tavLst>
                                        <p:tav tm="0">
                                          <p:val>
                                            <p:strVal val="ppt_x"/>
                                          </p:val>
                                        </p:tav>
                                        <p:tav tm="100000">
                                          <p:val>
                                            <p:strVal val="ppt_x"/>
                                          </p:val>
                                        </p:tav>
                                      </p:tavLst>
                                    </p:anim>
                                    <p:anim calcmode="lin" valueType="num">
                                      <p:cBhvr additive="base">
                                        <p:cTn id="24" dur="5000"/>
                                        <p:tgtEl>
                                          <p:spTgt spid="9"/>
                                        </p:tgtEl>
                                        <p:attrNameLst>
                                          <p:attrName>ppt_y</p:attrName>
                                        </p:attrNameLst>
                                      </p:cBhvr>
                                      <p:tavLst>
                                        <p:tav tm="0">
                                          <p:val>
                                            <p:strVal val="ppt_y"/>
                                          </p:val>
                                        </p:tav>
                                        <p:tav tm="100000">
                                          <p:val>
                                            <p:strVal val="1+ppt_h/2"/>
                                          </p:val>
                                        </p:tav>
                                      </p:tavLst>
                                    </p:anim>
                                    <p:set>
                                      <p:cBhvr>
                                        <p:cTn id="25" dur="1" fill="hold">
                                          <p:stCondLst>
                                            <p:cond delay="4999"/>
                                          </p:stCondLst>
                                        </p:cTn>
                                        <p:tgtEl>
                                          <p:spTgt spid="9"/>
                                        </p:tgtEl>
                                        <p:attrNameLst>
                                          <p:attrName>style.visibility</p:attrName>
                                        </p:attrNameLst>
                                      </p:cBhvr>
                                      <p:to>
                                        <p:strVal val="hidden"/>
                                      </p:to>
                                    </p:set>
                                  </p:childTnLst>
                                </p:cTn>
                              </p:par>
                              <p:par>
                                <p:cTn id="26" presetID="2" presetClass="exit" presetSubtype="4" fill="hold" grpId="0" nodeType="withEffect">
                                  <p:stCondLst>
                                    <p:cond delay="0"/>
                                  </p:stCondLst>
                                  <p:childTnLst>
                                    <p:anim calcmode="lin" valueType="num">
                                      <p:cBhvr additive="base">
                                        <p:cTn id="27" dur="5000"/>
                                        <p:tgtEl>
                                          <p:spTgt spid="8"/>
                                        </p:tgtEl>
                                        <p:attrNameLst>
                                          <p:attrName>ppt_x</p:attrName>
                                        </p:attrNameLst>
                                      </p:cBhvr>
                                      <p:tavLst>
                                        <p:tav tm="0">
                                          <p:val>
                                            <p:strVal val="ppt_x"/>
                                          </p:val>
                                        </p:tav>
                                        <p:tav tm="100000">
                                          <p:val>
                                            <p:strVal val="ppt_x"/>
                                          </p:val>
                                        </p:tav>
                                      </p:tavLst>
                                    </p:anim>
                                    <p:anim calcmode="lin" valueType="num">
                                      <p:cBhvr additive="base">
                                        <p:cTn id="28" dur="5000"/>
                                        <p:tgtEl>
                                          <p:spTgt spid="8"/>
                                        </p:tgtEl>
                                        <p:attrNameLst>
                                          <p:attrName>ppt_y</p:attrName>
                                        </p:attrNameLst>
                                      </p:cBhvr>
                                      <p:tavLst>
                                        <p:tav tm="0">
                                          <p:val>
                                            <p:strVal val="ppt_y"/>
                                          </p:val>
                                        </p:tav>
                                        <p:tav tm="100000">
                                          <p:val>
                                            <p:strVal val="1+ppt_h/2"/>
                                          </p:val>
                                        </p:tav>
                                      </p:tavLst>
                                    </p:anim>
                                    <p:set>
                                      <p:cBhvr>
                                        <p:cTn id="29" dur="1" fill="hold">
                                          <p:stCondLst>
                                            <p:cond delay="4999"/>
                                          </p:stCondLst>
                                        </p:cTn>
                                        <p:tgtEl>
                                          <p:spTgt spid="8"/>
                                        </p:tgtEl>
                                        <p:attrNameLst>
                                          <p:attrName>style.visibility</p:attrName>
                                        </p:attrNameLst>
                                      </p:cBhvr>
                                      <p:to>
                                        <p:strVal val="hidden"/>
                                      </p:to>
                                    </p:set>
                                  </p:childTnLst>
                                </p:cTn>
                              </p:par>
                              <p:par>
                                <p:cTn id="30" presetID="5" presetClass="exit" presetSubtype="10" fill="hold" grpId="0" nodeType="withEffect">
                                  <p:stCondLst>
                                    <p:cond delay="0"/>
                                  </p:stCondLst>
                                  <p:childTnLst>
                                    <p:animEffect transition="out" filter="checkerboard(across)">
                                      <p:cBhvr>
                                        <p:cTn id="31" dur="5000"/>
                                        <p:tgtEl>
                                          <p:spTgt spid="11"/>
                                        </p:tgtEl>
                                      </p:cBhvr>
                                    </p:animEffect>
                                    <p:set>
                                      <p:cBhvr>
                                        <p:cTn id="32" dur="1" fill="hold">
                                          <p:stCondLst>
                                            <p:cond delay="4999"/>
                                          </p:stCondLst>
                                        </p:cTn>
                                        <p:tgtEl>
                                          <p:spTgt spid="11"/>
                                        </p:tgtEl>
                                        <p:attrNameLst>
                                          <p:attrName>style.visibility</p:attrName>
                                        </p:attrNameLst>
                                      </p:cBhvr>
                                      <p:to>
                                        <p:strVal val="hidden"/>
                                      </p:to>
                                    </p:set>
                                  </p:childTnLst>
                                </p:cTn>
                              </p:par>
                              <p:par>
                                <p:cTn id="33" presetID="5" presetClass="exit" presetSubtype="10" fill="hold" grpId="0" nodeType="withEffect">
                                  <p:stCondLst>
                                    <p:cond delay="0"/>
                                  </p:stCondLst>
                                  <p:childTnLst>
                                    <p:animEffect transition="out" filter="checkerboard(across)">
                                      <p:cBhvr>
                                        <p:cTn id="34" dur="5000"/>
                                        <p:tgtEl>
                                          <p:spTgt spid="10"/>
                                        </p:tgtEl>
                                      </p:cBhvr>
                                    </p:animEffect>
                                    <p:set>
                                      <p:cBhvr>
                                        <p:cTn id="35" dur="1" fill="hold">
                                          <p:stCondLst>
                                            <p:cond delay="4999"/>
                                          </p:stCondLst>
                                        </p:cTn>
                                        <p:tgtEl>
                                          <p:spTgt spid="10"/>
                                        </p:tgtEl>
                                        <p:attrNameLst>
                                          <p:attrName>style.visibility</p:attrName>
                                        </p:attrNameLst>
                                      </p:cBhvr>
                                      <p:to>
                                        <p:strVal val="hidden"/>
                                      </p:to>
                                    </p:set>
                                  </p:childTnLst>
                                </p:cTn>
                              </p:par>
                              <p:par>
                                <p:cTn id="36" presetID="5" presetClass="exit" presetSubtype="10" fill="hold" grpId="0" nodeType="withEffect">
                                  <p:stCondLst>
                                    <p:cond delay="0"/>
                                  </p:stCondLst>
                                  <p:childTnLst>
                                    <p:animEffect transition="out" filter="checkerboard(across)">
                                      <p:cBhvr>
                                        <p:cTn id="37" dur="5000"/>
                                        <p:tgtEl>
                                          <p:spTgt spid="13"/>
                                        </p:tgtEl>
                                      </p:cBhvr>
                                    </p:animEffect>
                                    <p:set>
                                      <p:cBhvr>
                                        <p:cTn id="38" dur="1" fill="hold">
                                          <p:stCondLst>
                                            <p:cond delay="4999"/>
                                          </p:stCondLst>
                                        </p:cTn>
                                        <p:tgtEl>
                                          <p:spTgt spid="13"/>
                                        </p:tgtEl>
                                        <p:attrNameLst>
                                          <p:attrName>style.visibility</p:attrName>
                                        </p:attrNameLst>
                                      </p:cBhvr>
                                      <p:to>
                                        <p:strVal val="hidden"/>
                                      </p:to>
                                    </p:set>
                                  </p:childTnLst>
                                </p:cTn>
                              </p:par>
                              <p:par>
                                <p:cTn id="39" presetID="5" presetClass="exit" presetSubtype="10" fill="hold" grpId="0" nodeType="withEffect">
                                  <p:stCondLst>
                                    <p:cond delay="0"/>
                                  </p:stCondLst>
                                  <p:childTnLst>
                                    <p:animEffect transition="out" filter="checkerboard(across)">
                                      <p:cBhvr>
                                        <p:cTn id="40" dur="5000"/>
                                        <p:tgtEl>
                                          <p:spTgt spid="12"/>
                                        </p:tgtEl>
                                      </p:cBhvr>
                                    </p:animEffect>
                                    <p:set>
                                      <p:cBhvr>
                                        <p:cTn id="41" dur="1" fill="hold">
                                          <p:stCondLst>
                                            <p:cond delay="4999"/>
                                          </p:stCondLst>
                                        </p:cTn>
                                        <p:tgtEl>
                                          <p:spTgt spid="12"/>
                                        </p:tgtEl>
                                        <p:attrNameLst>
                                          <p:attrName>style.visibility</p:attrName>
                                        </p:attrNameLst>
                                      </p:cBhvr>
                                      <p:to>
                                        <p:strVal val="hidden"/>
                                      </p:to>
                                    </p:set>
                                  </p:childTnLst>
                                </p:cTn>
                              </p:par>
                              <p:par>
                                <p:cTn id="42" presetID="23" presetClass="entr" presetSubtype="272" fill="hold" nodeType="withEffect">
                                  <p:stCondLst>
                                    <p:cond delay="0"/>
                                  </p:stCondLst>
                                  <p:childTnLst>
                                    <p:set>
                                      <p:cBhvr>
                                        <p:cTn id="43" dur="1" fill="hold">
                                          <p:stCondLst>
                                            <p:cond delay="0"/>
                                          </p:stCondLst>
                                        </p:cTn>
                                        <p:tgtEl>
                                          <p:spTgt spid="14"/>
                                        </p:tgtEl>
                                        <p:attrNameLst>
                                          <p:attrName>style.visibility</p:attrName>
                                        </p:attrNameLst>
                                      </p:cBhvr>
                                      <p:to>
                                        <p:strVal val="visible"/>
                                      </p:to>
                                    </p:set>
                                    <p:anim calcmode="lin" valueType="num">
                                      <p:cBhvr>
                                        <p:cTn id="44" dur="5000" fill="hold"/>
                                        <p:tgtEl>
                                          <p:spTgt spid="14"/>
                                        </p:tgtEl>
                                        <p:attrNameLst>
                                          <p:attrName>ppt_w</p:attrName>
                                        </p:attrNameLst>
                                      </p:cBhvr>
                                      <p:tavLst>
                                        <p:tav tm="0">
                                          <p:val>
                                            <p:strVal val="2/3*#ppt_w"/>
                                          </p:val>
                                        </p:tav>
                                        <p:tav tm="100000">
                                          <p:val>
                                            <p:strVal val="#ppt_w"/>
                                          </p:val>
                                        </p:tav>
                                      </p:tavLst>
                                    </p:anim>
                                    <p:anim calcmode="lin" valueType="num">
                                      <p:cBhvr>
                                        <p:cTn id="45" dur="5000" fill="hold"/>
                                        <p:tgtEl>
                                          <p:spTgt spid="14"/>
                                        </p:tgtEl>
                                        <p:attrNameLst>
                                          <p:attrName>ppt_h</p:attrName>
                                        </p:attrNameLst>
                                      </p:cBhvr>
                                      <p:tavLst>
                                        <p:tav tm="0">
                                          <p:val>
                                            <p:strVal val="2/3*#ppt_h"/>
                                          </p:val>
                                        </p:tav>
                                        <p:tav tm="100000">
                                          <p:val>
                                            <p:strVal val="#ppt_h"/>
                                          </p:val>
                                        </p:tav>
                                      </p:tavLst>
                                    </p:anim>
                                  </p:childTnLst>
                                </p:cTn>
                              </p:par>
                              <p:par>
                                <p:cTn id="46" presetID="16" presetClass="entr" presetSubtype="42" fill="hold" nodeType="withEffect">
                                  <p:stCondLst>
                                    <p:cond delay="0"/>
                                  </p:stCondLst>
                                  <p:childTnLst>
                                    <p:set>
                                      <p:cBhvr>
                                        <p:cTn id="47" dur="1" fill="hold">
                                          <p:stCondLst>
                                            <p:cond delay="0"/>
                                          </p:stCondLst>
                                        </p:cTn>
                                        <p:tgtEl>
                                          <p:spTgt spid="14"/>
                                        </p:tgtEl>
                                        <p:attrNameLst>
                                          <p:attrName>style.visibility</p:attrName>
                                        </p:attrNameLst>
                                      </p:cBhvr>
                                      <p:to>
                                        <p:strVal val="visible"/>
                                      </p:to>
                                    </p:set>
                                    <p:animEffect transition="in" filter="barn(outHorizontal)">
                                      <p:cBhvr>
                                        <p:cTn id="48" dur="5000"/>
                                        <p:tgtEl>
                                          <p:spTgt spid="14"/>
                                        </p:tgtEl>
                                      </p:cBhvr>
                                    </p:animEffect>
                                  </p:childTnLst>
                                </p:cTn>
                              </p:par>
                            </p:childTnLst>
                          </p:cTn>
                        </p:par>
                        <p:par>
                          <p:cTn id="49" fill="hold">
                            <p:stCondLst>
                              <p:cond delay="5000"/>
                            </p:stCondLst>
                            <p:childTnLst>
                              <p:par>
                                <p:cTn id="50" presetID="40" presetClass="entr" presetSubtype="0" fill="hold" grpId="0" nodeType="afterEffect">
                                  <p:stCondLst>
                                    <p:cond delay="0"/>
                                  </p:stCondLst>
                                  <p:iterate type="lt">
                                    <p:tmPct val="10000"/>
                                  </p:iterate>
                                  <p:childTnLst>
                                    <p:set>
                                      <p:cBhvr>
                                        <p:cTn id="51" dur="1" fill="hold">
                                          <p:stCondLst>
                                            <p:cond delay="0"/>
                                          </p:stCondLst>
                                        </p:cTn>
                                        <p:tgtEl>
                                          <p:spTgt spid="15"/>
                                        </p:tgtEl>
                                        <p:attrNameLst>
                                          <p:attrName>style.visibility</p:attrName>
                                        </p:attrNameLst>
                                      </p:cBhvr>
                                      <p:to>
                                        <p:strVal val="visible"/>
                                      </p:to>
                                    </p:set>
                                    <p:animEffect transition="in" filter="fade">
                                      <p:cBhvr>
                                        <p:cTn id="52" dur="1000"/>
                                        <p:tgtEl>
                                          <p:spTgt spid="15"/>
                                        </p:tgtEl>
                                      </p:cBhvr>
                                    </p:animEffect>
                                    <p:anim calcmode="lin" valueType="num">
                                      <p:cBhvr>
                                        <p:cTn id="53" dur="1000" fill="hold"/>
                                        <p:tgtEl>
                                          <p:spTgt spid="15"/>
                                        </p:tgtEl>
                                        <p:attrNameLst>
                                          <p:attrName>ppt_x</p:attrName>
                                        </p:attrNameLst>
                                      </p:cBhvr>
                                      <p:tavLst>
                                        <p:tav tm="0">
                                          <p:val>
                                            <p:strVal val="#ppt_x-.1"/>
                                          </p:val>
                                        </p:tav>
                                        <p:tav tm="100000">
                                          <p:val>
                                            <p:strVal val="#ppt_x"/>
                                          </p:val>
                                        </p:tav>
                                      </p:tavLst>
                                    </p:anim>
                                    <p:anim calcmode="lin" valueType="num">
                                      <p:cBhvr>
                                        <p:cTn id="54" dur="1000" fill="hold"/>
                                        <p:tgtEl>
                                          <p:spTgt spid="1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P spid="12" grpId="0" animBg="1"/>
      <p:bldP spid="13" grpId="0" animBg="1"/>
      <p:bldP spid="15"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13).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3" name="2 Imagen" descr="1(13).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4" name="3 CuadroTexto"/>
          <p:cNvSpPr txBox="1"/>
          <p:nvPr/>
        </p:nvSpPr>
        <p:spPr>
          <a:xfrm>
            <a:off x="571472" y="4572012"/>
            <a:ext cx="814393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Según las crónicas, el oráculo lo reconoció como hijo de Zeus, lo que reforzó enormemente su imagen divina. No sabemos exactamente qué se dijo en ese encuentro, pero lo importante es cómo Alejandro utilizó esa experiencia.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29000">
        <p14:prism dir="r" isInverted="1"/>
      </p:transition>
    </mc:Choice>
    <mc:Fallback xmlns="">
      <p:transition spd="slow" advTm="2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16" fill="hold" nodeType="withEffect">
                                  <p:stCondLst>
                                    <p:cond delay="0"/>
                                  </p:stCondLst>
                                  <p:childTnLst>
                                    <p:anim calcmode="lin" valueType="num">
                                      <p:cBhvr>
                                        <p:cTn id="6" dur="5000"/>
                                        <p:tgtEl>
                                          <p:spTgt spid="3"/>
                                        </p:tgtEl>
                                        <p:attrNameLst>
                                          <p:attrName>ppt_w</p:attrName>
                                        </p:attrNameLst>
                                      </p:cBhvr>
                                      <p:tavLst>
                                        <p:tav tm="0">
                                          <p:val>
                                            <p:strVal val="ppt_w"/>
                                          </p:val>
                                        </p:tav>
                                        <p:tav tm="100000">
                                          <p:val>
                                            <p:strVal val="4*ppt_w"/>
                                          </p:val>
                                        </p:tav>
                                      </p:tavLst>
                                    </p:anim>
                                    <p:anim calcmode="lin" valueType="num">
                                      <p:cBhvr>
                                        <p:cTn id="7" dur="5000"/>
                                        <p:tgtEl>
                                          <p:spTgt spid="3"/>
                                        </p:tgtEl>
                                        <p:attrNameLst>
                                          <p:attrName>ppt_h</p:attrName>
                                        </p:attrNameLst>
                                      </p:cBhvr>
                                      <p:tavLst>
                                        <p:tav tm="0">
                                          <p:val>
                                            <p:strVal val="ppt_h"/>
                                          </p:val>
                                        </p:tav>
                                        <p:tav tm="100000">
                                          <p:val>
                                            <p:strVal val="4*ppt_h"/>
                                          </p:val>
                                        </p:tav>
                                      </p:tavLst>
                                    </p:anim>
                                    <p:set>
                                      <p:cBhvr>
                                        <p:cTn id="8" dur="1" fill="hold">
                                          <p:stCondLst>
                                            <p:cond delay="4999"/>
                                          </p:stCondLst>
                                        </p:cTn>
                                        <p:tgtEl>
                                          <p:spTgt spid="3"/>
                                        </p:tgtEl>
                                        <p:attrNameLst>
                                          <p:attrName>style.visibility</p:attrName>
                                        </p:attrNameLst>
                                      </p:cBhvr>
                                      <p:to>
                                        <p:strVal val="hidden"/>
                                      </p:to>
                                    </p:set>
                                  </p:childTnLst>
                                </p:cTn>
                              </p:par>
                              <p:par>
                                <p:cTn id="9" presetID="47" presetClass="exit" presetSubtype="0" fill="hold" nodeType="withEffect">
                                  <p:stCondLst>
                                    <p:cond delay="0"/>
                                  </p:stCondLst>
                                  <p:childTnLst>
                                    <p:animEffect transition="out" filter="fade">
                                      <p:cBhvr>
                                        <p:cTn id="10" dur="5000"/>
                                        <p:tgtEl>
                                          <p:spTgt spid="3"/>
                                        </p:tgtEl>
                                      </p:cBhvr>
                                    </p:animEffect>
                                    <p:anim calcmode="lin" valueType="num">
                                      <p:cBhvr>
                                        <p:cTn id="11" dur="5000"/>
                                        <p:tgtEl>
                                          <p:spTgt spid="3"/>
                                        </p:tgtEl>
                                        <p:attrNameLst>
                                          <p:attrName>ppt_x</p:attrName>
                                        </p:attrNameLst>
                                      </p:cBhvr>
                                      <p:tavLst>
                                        <p:tav tm="0">
                                          <p:val>
                                            <p:strVal val="ppt_x"/>
                                          </p:val>
                                        </p:tav>
                                        <p:tav tm="100000">
                                          <p:val>
                                            <p:strVal val="ppt_x"/>
                                          </p:val>
                                        </p:tav>
                                      </p:tavLst>
                                    </p:anim>
                                    <p:anim calcmode="lin" valueType="num">
                                      <p:cBhvr>
                                        <p:cTn id="12" dur="5000"/>
                                        <p:tgtEl>
                                          <p:spTgt spid="3"/>
                                        </p:tgtEl>
                                        <p:attrNameLst>
                                          <p:attrName>ppt_y</p:attrName>
                                        </p:attrNameLst>
                                      </p:cBhvr>
                                      <p:tavLst>
                                        <p:tav tm="0">
                                          <p:val>
                                            <p:strVal val="ppt_y"/>
                                          </p:val>
                                        </p:tav>
                                        <p:tav tm="100000">
                                          <p:val>
                                            <p:strVal val="ppt_y-.1"/>
                                          </p:val>
                                        </p:tav>
                                      </p:tavLst>
                                    </p:anim>
                                    <p:set>
                                      <p:cBhvr>
                                        <p:cTn id="13" dur="1" fill="hold">
                                          <p:stCondLst>
                                            <p:cond delay="4999"/>
                                          </p:stCondLst>
                                        </p:cTn>
                                        <p:tgtEl>
                                          <p:spTgt spid="3"/>
                                        </p:tgtEl>
                                        <p:attrNameLst>
                                          <p:attrName>style.visibility</p:attrName>
                                        </p:attrNameLst>
                                      </p:cBhvr>
                                      <p:to>
                                        <p:strVal val="hidden"/>
                                      </p:to>
                                    </p:set>
                                  </p:childTnLst>
                                </p:cTn>
                              </p:par>
                              <p:par>
                                <p:cTn id="14" presetID="23" presetClass="entr" presetSubtype="288" fill="hold" nodeType="withEffect">
                                  <p:stCondLst>
                                    <p:cond delay="1000"/>
                                  </p:stCondLst>
                                  <p:childTnLst>
                                    <p:set>
                                      <p:cBhvr>
                                        <p:cTn id="15" dur="1" fill="hold">
                                          <p:stCondLst>
                                            <p:cond delay="0"/>
                                          </p:stCondLst>
                                        </p:cTn>
                                        <p:tgtEl>
                                          <p:spTgt spid="2"/>
                                        </p:tgtEl>
                                        <p:attrNameLst>
                                          <p:attrName>style.visibility</p:attrName>
                                        </p:attrNameLst>
                                      </p:cBhvr>
                                      <p:to>
                                        <p:strVal val="visible"/>
                                      </p:to>
                                    </p:set>
                                    <p:anim calcmode="lin" valueType="num">
                                      <p:cBhvr>
                                        <p:cTn id="16" dur="5000" fill="hold"/>
                                        <p:tgtEl>
                                          <p:spTgt spid="2"/>
                                        </p:tgtEl>
                                        <p:attrNameLst>
                                          <p:attrName>ppt_w</p:attrName>
                                        </p:attrNameLst>
                                      </p:cBhvr>
                                      <p:tavLst>
                                        <p:tav tm="0">
                                          <p:val>
                                            <p:strVal val="4/3*#ppt_w"/>
                                          </p:val>
                                        </p:tav>
                                        <p:tav tm="100000">
                                          <p:val>
                                            <p:strVal val="#ppt_w"/>
                                          </p:val>
                                        </p:tav>
                                      </p:tavLst>
                                    </p:anim>
                                    <p:anim calcmode="lin" valueType="num">
                                      <p:cBhvr>
                                        <p:cTn id="17" dur="5000" fill="hold"/>
                                        <p:tgtEl>
                                          <p:spTgt spid="2"/>
                                        </p:tgtEl>
                                        <p:attrNameLst>
                                          <p:attrName>ppt_h</p:attrName>
                                        </p:attrNameLst>
                                      </p:cBhvr>
                                      <p:tavLst>
                                        <p:tav tm="0">
                                          <p:val>
                                            <p:strVal val="4/3*#ppt_h"/>
                                          </p:val>
                                        </p:tav>
                                        <p:tav tm="100000">
                                          <p:val>
                                            <p:strVal val="#ppt_h"/>
                                          </p:val>
                                        </p:tav>
                                      </p:tavLst>
                                    </p:anim>
                                  </p:childTnLst>
                                </p:cTn>
                              </p:par>
                              <p:par>
                                <p:cTn id="18" presetID="10" presetClass="entr" presetSubtype="0" fill="hold" nodeType="withEffect">
                                  <p:stCondLst>
                                    <p:cond delay="1000"/>
                                  </p:stCondLst>
                                  <p:childTnLst>
                                    <p:set>
                                      <p:cBhvr>
                                        <p:cTn id="19" dur="1" fill="hold">
                                          <p:stCondLst>
                                            <p:cond delay="0"/>
                                          </p:stCondLst>
                                        </p:cTn>
                                        <p:tgtEl>
                                          <p:spTgt spid="2"/>
                                        </p:tgtEl>
                                        <p:attrNameLst>
                                          <p:attrName>style.visibility</p:attrName>
                                        </p:attrNameLst>
                                      </p:cBhvr>
                                      <p:to>
                                        <p:strVal val="visible"/>
                                      </p:to>
                                    </p:set>
                                    <p:animEffect transition="in" filter="fade">
                                      <p:cBhvr>
                                        <p:cTn id="20" dur="5000"/>
                                        <p:tgtEl>
                                          <p:spTgt spid="2"/>
                                        </p:tgtEl>
                                      </p:cBhvr>
                                    </p:animEffect>
                                  </p:childTnLst>
                                </p:cTn>
                              </p:par>
                            </p:childTnLst>
                          </p:cTn>
                        </p:par>
                        <p:par>
                          <p:cTn id="21" fill="hold">
                            <p:stCondLst>
                              <p:cond delay="6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4"/>
                                        </p:tgtEl>
                                        <p:attrNameLst>
                                          <p:attrName>style.visibility</p:attrName>
                                        </p:attrNameLst>
                                      </p:cBhvr>
                                      <p:to>
                                        <p:strVal val="visible"/>
                                      </p:to>
                                    </p:set>
                                    <p:animEffect transition="in" filter="fade">
                                      <p:cBhvr>
                                        <p:cTn id="24" dur="1000"/>
                                        <p:tgtEl>
                                          <p:spTgt spid="4"/>
                                        </p:tgtEl>
                                      </p:cBhvr>
                                    </p:animEffect>
                                    <p:anim calcmode="lin" valueType="num">
                                      <p:cBhvr>
                                        <p:cTn id="25" dur="1000" fill="hold"/>
                                        <p:tgtEl>
                                          <p:spTgt spid="4"/>
                                        </p:tgtEl>
                                        <p:attrNameLst>
                                          <p:attrName>ppt_x</p:attrName>
                                        </p:attrNameLst>
                                      </p:cBhvr>
                                      <p:tavLst>
                                        <p:tav tm="0">
                                          <p:val>
                                            <p:strVal val="#ppt_x-.1"/>
                                          </p:val>
                                        </p:tav>
                                        <p:tav tm="100000">
                                          <p:val>
                                            <p:strVal val="#ppt_x"/>
                                          </p:val>
                                        </p:tav>
                                      </p:tavLst>
                                    </p:anim>
                                    <p:anim calcmode="lin" valueType="num">
                                      <p:cBhvr>
                                        <p:cTn id="26"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Geese_Birds_Flight_453522"/>
          <p:cNvPicPr>
            <a:picLocks noGrp="1" noChangeAspect="1"/>
          </p:cNvPicPr>
          <p:nvPr isPhoto="1"/>
        </p:nvPicPr>
        <p:blipFill>
          <a:blip r:embed="rId3" cstate="print"/>
          <a:stretch>
            <a:fillRect/>
          </a:stretch>
        </p:blipFill>
        <p:spPr bwMode="auto">
          <a:xfrm>
            <a:off x="0" y="0"/>
            <a:ext cx="9144000" cy="5715000"/>
          </a:xfrm>
          <a:prstGeom prst="rect">
            <a:avLst/>
          </a:prstGeom>
          <a:noFill/>
          <a:ln w="9525">
            <a:noFill/>
            <a:miter lim="800000"/>
            <a:headEnd/>
            <a:tailEnd/>
          </a:ln>
        </p:spPr>
      </p:pic>
      <p:sp>
        <p:nvSpPr>
          <p:cNvPr id="3" name="2 Rectángulo"/>
          <p:cNvSpPr/>
          <p:nvPr/>
        </p:nvSpPr>
        <p:spPr>
          <a:xfrm>
            <a:off x="-15875" y="0"/>
            <a:ext cx="9144000" cy="5715000"/>
          </a:xfrm>
          <a:prstGeom prst="rect">
            <a:avLst/>
          </a:prstGeom>
          <a:solidFill>
            <a:srgbClr val="A9A57C">
              <a:alpha val="56000"/>
            </a:srgbClr>
          </a:solidFill>
          <a:ln w="25400" cap="flat" cmpd="sng" algn="ctr">
            <a:noFill/>
            <a:prstDash val="solid"/>
          </a:ln>
          <a:effectLst/>
        </p:spPr>
        <p:txBody>
          <a:bodyPr anchor="ctr"/>
          <a:lstStyle/>
          <a:p>
            <a:pPr algn="ctr" fontAlgn="auto">
              <a:spcBef>
                <a:spcPts val="0"/>
              </a:spcBef>
              <a:spcAft>
                <a:spcPts val="0"/>
              </a:spcAft>
              <a:defRPr/>
            </a:pPr>
            <a:endParaRPr lang="es-ES_tradnl" kern="0" dirty="0">
              <a:solidFill>
                <a:srgbClr val="FFFFFF"/>
              </a:solidFill>
              <a:latin typeface="Calibri"/>
              <a:cs typeface="+mn-cs"/>
            </a:endParaRPr>
          </a:p>
        </p:txBody>
      </p:sp>
      <p:sp>
        <p:nvSpPr>
          <p:cNvPr id="4" name="3 CuadroTexto"/>
          <p:cNvSpPr txBox="1"/>
          <p:nvPr/>
        </p:nvSpPr>
        <p:spPr>
          <a:xfrm>
            <a:off x="428596" y="4357698"/>
            <a:ext cx="842968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 partir de ese momento, comenzó a fomentar la idea de que no era solo un rey, sino un ser con naturaleza divina. Esto no era solo una cuestión de ego: también era una estrategia política brillante, especialmente en territorios donde los gobernantes eran considerados dioses, como Egipto.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33000">
        <p14:glitter pattern="hexagon"/>
      </p:transition>
    </mc:Choice>
    <mc:Fallback xmlns="">
      <p:transition spd="slow" advTm="3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xit" presetSubtype="5" fill="hold" grpId="0" nodeType="withEffect">
                                  <p:stCondLst>
                                    <p:cond delay="0"/>
                                  </p:stCondLst>
                                  <p:childTnLst>
                                    <p:animEffect transition="out" filter="checkerboard(down)">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par>
                                <p:cTn id="8" presetID="17" presetClass="exit" presetSubtype="1" fill="hold" grpId="1" nodeType="withEffect">
                                  <p:stCondLst>
                                    <p:cond delay="0"/>
                                  </p:stCondLst>
                                  <p:childTnLst>
                                    <p:anim calcmode="lin" valueType="num">
                                      <p:cBhvr>
                                        <p:cTn id="9" dur="5000"/>
                                        <p:tgtEl>
                                          <p:spTgt spid="3"/>
                                        </p:tgtEl>
                                        <p:attrNameLst>
                                          <p:attrName>ppt_x</p:attrName>
                                        </p:attrNameLst>
                                      </p:cBhvr>
                                      <p:tavLst>
                                        <p:tav tm="0">
                                          <p:val>
                                            <p:strVal val="ppt_x"/>
                                          </p:val>
                                        </p:tav>
                                        <p:tav tm="100000">
                                          <p:val>
                                            <p:strVal val="ppt_x"/>
                                          </p:val>
                                        </p:tav>
                                      </p:tavLst>
                                    </p:anim>
                                    <p:anim calcmode="lin" valueType="num">
                                      <p:cBhvr>
                                        <p:cTn id="10" dur="5000"/>
                                        <p:tgtEl>
                                          <p:spTgt spid="3"/>
                                        </p:tgtEl>
                                        <p:attrNameLst>
                                          <p:attrName>ppt_y</p:attrName>
                                        </p:attrNameLst>
                                      </p:cBhvr>
                                      <p:tavLst>
                                        <p:tav tm="0">
                                          <p:val>
                                            <p:strVal val="ppt_y"/>
                                          </p:val>
                                        </p:tav>
                                        <p:tav tm="100000">
                                          <p:val>
                                            <p:strVal val="ppt_y-ppt_h/2"/>
                                          </p:val>
                                        </p:tav>
                                      </p:tavLst>
                                    </p:anim>
                                    <p:anim calcmode="lin" valueType="num">
                                      <p:cBhvr>
                                        <p:cTn id="11" dur="5000"/>
                                        <p:tgtEl>
                                          <p:spTgt spid="3"/>
                                        </p:tgtEl>
                                        <p:attrNameLst>
                                          <p:attrName>ppt_w</p:attrName>
                                        </p:attrNameLst>
                                      </p:cBhvr>
                                      <p:tavLst>
                                        <p:tav tm="0">
                                          <p:val>
                                            <p:strVal val="ppt_w"/>
                                          </p:val>
                                        </p:tav>
                                        <p:tav tm="100000">
                                          <p:val>
                                            <p:strVal val="ppt_w"/>
                                          </p:val>
                                        </p:tav>
                                      </p:tavLst>
                                    </p:anim>
                                    <p:anim calcmode="lin" valueType="num">
                                      <p:cBhvr>
                                        <p:cTn id="12" dur="5000"/>
                                        <p:tgtEl>
                                          <p:spTgt spid="3"/>
                                        </p:tgtEl>
                                        <p:attrNameLst>
                                          <p:attrName>ppt_h</p:attrName>
                                        </p:attrNameLst>
                                      </p:cBhvr>
                                      <p:tavLst>
                                        <p:tav tm="0">
                                          <p:val>
                                            <p:strVal val="ppt_h"/>
                                          </p:val>
                                        </p:tav>
                                        <p:tav tm="100000">
                                          <p:val>
                                            <p:fltVal val="0"/>
                                          </p:val>
                                        </p:tav>
                                      </p:tavLst>
                                    </p:anim>
                                    <p:set>
                                      <p:cBhvr>
                                        <p:cTn id="13" dur="1" fill="hold">
                                          <p:stCondLst>
                                            <p:cond delay="4999"/>
                                          </p:stCondLst>
                                        </p:cTn>
                                        <p:tgtEl>
                                          <p:spTgt spid="3"/>
                                        </p:tgtEl>
                                        <p:attrNameLst>
                                          <p:attrName>style.visibility</p:attrName>
                                        </p:attrNameLst>
                                      </p:cBhvr>
                                      <p:to>
                                        <p:strVal val="hidden"/>
                                      </p:to>
                                    </p:set>
                                  </p:childTnLst>
                                </p:cTn>
                              </p:par>
                              <p:par>
                                <p:cTn id="14" presetID="17" presetClass="entr" presetSubtype="4" fill="hold" nodeType="withEffect">
                                  <p:stCondLst>
                                    <p:cond delay="0"/>
                                  </p:stCondLst>
                                  <p:childTnLst>
                                    <p:set>
                                      <p:cBhvr>
                                        <p:cTn id="15" dur="1" fill="hold">
                                          <p:stCondLst>
                                            <p:cond delay="0"/>
                                          </p:stCondLst>
                                        </p:cTn>
                                        <p:tgtEl>
                                          <p:spTgt spid="5"/>
                                        </p:tgtEl>
                                        <p:attrNameLst>
                                          <p:attrName>style.visibility</p:attrName>
                                        </p:attrNameLst>
                                      </p:cBhvr>
                                      <p:to>
                                        <p:strVal val="visible"/>
                                      </p:to>
                                    </p:set>
                                    <p:anim calcmode="lin" valueType="num">
                                      <p:cBhvr>
                                        <p:cTn id="16" dur="5000" fill="hold"/>
                                        <p:tgtEl>
                                          <p:spTgt spid="5"/>
                                        </p:tgtEl>
                                        <p:attrNameLst>
                                          <p:attrName>ppt_x</p:attrName>
                                        </p:attrNameLst>
                                      </p:cBhvr>
                                      <p:tavLst>
                                        <p:tav tm="0">
                                          <p:val>
                                            <p:strVal val="#ppt_x"/>
                                          </p:val>
                                        </p:tav>
                                        <p:tav tm="100000">
                                          <p:val>
                                            <p:strVal val="#ppt_x"/>
                                          </p:val>
                                        </p:tav>
                                      </p:tavLst>
                                    </p:anim>
                                    <p:anim calcmode="lin" valueType="num">
                                      <p:cBhvr>
                                        <p:cTn id="17" dur="5000" fill="hold"/>
                                        <p:tgtEl>
                                          <p:spTgt spid="5"/>
                                        </p:tgtEl>
                                        <p:attrNameLst>
                                          <p:attrName>ppt_y</p:attrName>
                                        </p:attrNameLst>
                                      </p:cBhvr>
                                      <p:tavLst>
                                        <p:tav tm="0">
                                          <p:val>
                                            <p:strVal val="#ppt_y+#ppt_h/2"/>
                                          </p:val>
                                        </p:tav>
                                        <p:tav tm="100000">
                                          <p:val>
                                            <p:strVal val="#ppt_y"/>
                                          </p:val>
                                        </p:tav>
                                      </p:tavLst>
                                    </p:anim>
                                    <p:anim calcmode="lin" valueType="num">
                                      <p:cBhvr>
                                        <p:cTn id="18" dur="5000" fill="hold"/>
                                        <p:tgtEl>
                                          <p:spTgt spid="5"/>
                                        </p:tgtEl>
                                        <p:attrNameLst>
                                          <p:attrName>ppt_w</p:attrName>
                                        </p:attrNameLst>
                                      </p:cBhvr>
                                      <p:tavLst>
                                        <p:tav tm="0">
                                          <p:val>
                                            <p:strVal val="#ppt_w"/>
                                          </p:val>
                                        </p:tav>
                                        <p:tav tm="100000">
                                          <p:val>
                                            <p:strVal val="#ppt_w"/>
                                          </p:val>
                                        </p:tav>
                                      </p:tavLst>
                                    </p:anim>
                                    <p:anim calcmode="lin" valueType="num">
                                      <p:cBhvr>
                                        <p:cTn id="19" dur="5000" fill="hold"/>
                                        <p:tgtEl>
                                          <p:spTgt spid="5"/>
                                        </p:tgtEl>
                                        <p:attrNameLst>
                                          <p:attrName>ppt_h</p:attrName>
                                        </p:attrNameLst>
                                      </p:cBhvr>
                                      <p:tavLst>
                                        <p:tav tm="0">
                                          <p:val>
                                            <p:fltVal val="0"/>
                                          </p:val>
                                        </p:tav>
                                        <p:tav tm="100000">
                                          <p:val>
                                            <p:strVal val="#ppt_h"/>
                                          </p:val>
                                        </p:tav>
                                      </p:tavLst>
                                    </p:anim>
                                  </p:childTnLst>
                                </p:cTn>
                              </p:par>
                              <p:par>
                                <p:cTn id="20" presetID="5" presetClass="entr" presetSubtype="5" fill="hold" nodeType="with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checkerboard(down)">
                                      <p:cBhvr>
                                        <p:cTn id="22" dur="5000"/>
                                        <p:tgtEl>
                                          <p:spTgt spid="5"/>
                                        </p:tgtEl>
                                      </p:cBhvr>
                                    </p:animEffect>
                                  </p:childTnLst>
                                </p:cTn>
                              </p:par>
                            </p:childTnLst>
                          </p:cTn>
                        </p:par>
                        <p:par>
                          <p:cTn id="23" fill="hold">
                            <p:stCondLst>
                              <p:cond delay="50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4"/>
                                        </p:tgtEl>
                                        <p:attrNameLst>
                                          <p:attrName>style.visibility</p:attrName>
                                        </p:attrNameLst>
                                      </p:cBhvr>
                                      <p:to>
                                        <p:strVal val="visible"/>
                                      </p:to>
                                    </p:set>
                                    <p:animEffect transition="in" filter="fade">
                                      <p:cBhvr>
                                        <p:cTn id="26" dur="1000"/>
                                        <p:tgtEl>
                                          <p:spTgt spid="4"/>
                                        </p:tgtEl>
                                      </p:cBhvr>
                                    </p:animEffect>
                                    <p:anim calcmode="lin" valueType="num">
                                      <p:cBhvr>
                                        <p:cTn id="27" dur="1000" fill="hold"/>
                                        <p:tgtEl>
                                          <p:spTgt spid="4"/>
                                        </p:tgtEl>
                                        <p:attrNameLst>
                                          <p:attrName>ppt_x</p:attrName>
                                        </p:attrNameLst>
                                      </p:cBhvr>
                                      <p:tavLst>
                                        <p:tav tm="0">
                                          <p:val>
                                            <p:strVal val="#ppt_x-.1"/>
                                          </p:val>
                                        </p:tav>
                                        <p:tav tm="100000">
                                          <p:val>
                                            <p:strVal val="#ppt_x"/>
                                          </p:val>
                                        </p:tav>
                                      </p:tavLst>
                                    </p:anim>
                                    <p:anim calcmode="lin" valueType="num">
                                      <p:cBhvr>
                                        <p:cTn id="28"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7 Imagen" descr="flying-54986_640"/>
          <p:cNvPicPr>
            <a:picLocks noGrp="1" noChangeAspect="1"/>
          </p:cNvPicPr>
          <p:nvPr isPhoto="1"/>
        </p:nvPicPr>
        <p:blipFill>
          <a:blip r:embed="rId3" cstate="print"/>
          <a:stretch>
            <a:fillRect/>
          </a:stretch>
        </p:blipFill>
        <p:spPr bwMode="auto">
          <a:xfrm>
            <a:off x="-428660" y="0"/>
            <a:ext cx="9858444" cy="5715000"/>
          </a:xfrm>
          <a:prstGeom prst="rect">
            <a:avLst/>
          </a:prstGeom>
          <a:noFill/>
          <a:ln w="9525">
            <a:noFill/>
            <a:miter lim="800000"/>
            <a:headEnd/>
            <a:tailEnd/>
          </a:ln>
        </p:spPr>
      </p:pic>
      <p:sp>
        <p:nvSpPr>
          <p:cNvPr id="3" name="2 Rectángulo"/>
          <p:cNvSpPr/>
          <p:nvPr/>
        </p:nvSpPr>
        <p:spPr>
          <a:xfrm>
            <a:off x="251521" y="265212"/>
            <a:ext cx="8640960" cy="5232830"/>
          </a:xfrm>
          <a:prstGeom prst="rect">
            <a:avLst/>
          </a:prstGeom>
          <a:solidFill>
            <a:schemeClr val="tx2">
              <a:lumMod val="10000"/>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srgbClr val="FFFFFF"/>
              </a:solidFill>
            </a:endParaRPr>
          </a:p>
        </p:txBody>
      </p:sp>
      <p:sp>
        <p:nvSpPr>
          <p:cNvPr id="4" name="3 Rectángulo"/>
          <p:cNvSpPr/>
          <p:nvPr/>
        </p:nvSpPr>
        <p:spPr>
          <a:xfrm>
            <a:off x="611560" y="553244"/>
            <a:ext cx="7920880" cy="4680520"/>
          </a:xfrm>
          <a:prstGeom prst="rect">
            <a:avLst/>
          </a:prstGeom>
          <a:solidFill>
            <a:schemeClr val="accent4">
              <a:lumMod val="50000"/>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srgbClr val="FFFFFF"/>
              </a:solidFill>
            </a:endParaRPr>
          </a:p>
        </p:txBody>
      </p:sp>
      <p:sp>
        <p:nvSpPr>
          <p:cNvPr id="5" name="4 Rectángulo"/>
          <p:cNvSpPr/>
          <p:nvPr/>
        </p:nvSpPr>
        <p:spPr>
          <a:xfrm>
            <a:off x="899592" y="841276"/>
            <a:ext cx="7344816" cy="4104456"/>
          </a:xfrm>
          <a:prstGeom prst="rect">
            <a:avLst/>
          </a:prstGeom>
          <a:solidFill>
            <a:schemeClr val="tx2">
              <a:lumMod val="50000"/>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srgbClr val="FFFFFF"/>
              </a:solidFill>
            </a:endParaRPr>
          </a:p>
        </p:txBody>
      </p:sp>
      <p:sp>
        <p:nvSpPr>
          <p:cNvPr id="7" name="6 Rectángulo"/>
          <p:cNvSpPr/>
          <p:nvPr/>
        </p:nvSpPr>
        <p:spPr>
          <a:xfrm>
            <a:off x="1187624" y="1129308"/>
            <a:ext cx="6768752" cy="3528392"/>
          </a:xfrm>
          <a:prstGeom prst="rect">
            <a:avLst/>
          </a:prstGeom>
          <a:solidFill>
            <a:schemeClr val="tx2">
              <a:lumMod val="75000"/>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srgbClr val="FFFFFF"/>
              </a:solidFill>
            </a:endParaRPr>
          </a:p>
        </p:txBody>
      </p:sp>
      <p:sp>
        <p:nvSpPr>
          <p:cNvPr id="9" name="8 CuadroTexto"/>
          <p:cNvSpPr txBox="1"/>
          <p:nvPr/>
        </p:nvSpPr>
        <p:spPr>
          <a:xfrm>
            <a:off x="357158" y="4357698"/>
            <a:ext cx="835824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 medida que su imperio se expandía hacia Asia, Alejandro empezó a adoptar costumbres de los pueblos que conquistaba. Entre ellas, destaca la práctica de la </a:t>
            </a:r>
            <a:r>
              <a:rPr lang="es-ES" i="1" dirty="0" err="1" smtClean="0">
                <a:effectLst>
                  <a:glow rad="101600">
                    <a:srgbClr val="C00000">
                      <a:alpha val="60000"/>
                    </a:srgbClr>
                  </a:glow>
                  <a:outerShdw blurRad="38100" dist="38100" dir="2700000" algn="tl">
                    <a:srgbClr val="000000">
                      <a:alpha val="43137"/>
                    </a:srgbClr>
                  </a:outerShdw>
                </a:effectLst>
              </a:rPr>
              <a:t>proskynesis</a:t>
            </a:r>
            <a:r>
              <a:rPr lang="es-ES" i="1" dirty="0" smtClean="0">
                <a:effectLst>
                  <a:glow rad="101600">
                    <a:srgbClr val="C00000">
                      <a:alpha val="60000"/>
                    </a:srgbClr>
                  </a:glow>
                  <a:outerShdw blurRad="38100" dist="38100" dir="2700000" algn="tl">
                    <a:srgbClr val="000000">
                      <a:alpha val="43137"/>
                    </a:srgbClr>
                  </a:outerShdw>
                </a:effectLst>
              </a:rPr>
              <a:t>, un gesto de reverencia que implicaba inclinarse ante el rey, algo reservado normalmente a los dioses.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32000">
        <p14:glitter dir="r" pattern="hexagon"/>
      </p:transition>
    </mc:Choice>
    <mc:Fallback xmlns="">
      <p:transition spd="slow" advTm="3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grpId="0" nodeType="withEffect">
                                  <p:stCondLst>
                                    <p:cond delay="0"/>
                                  </p:stCondLst>
                                  <p:childTnLst>
                                    <p:animEffect transition="out" filter="plus(out)">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13" presetClass="exit" presetSubtype="32" fill="hold" grpId="0" nodeType="withEffect">
                                  <p:stCondLst>
                                    <p:cond delay="0"/>
                                  </p:stCondLst>
                                  <p:childTnLst>
                                    <p:animEffect transition="out" filter="plus(out)">
                                      <p:cBhvr>
                                        <p:cTn id="9" dur="5000"/>
                                        <p:tgtEl>
                                          <p:spTgt spid="4"/>
                                        </p:tgtEl>
                                      </p:cBhvr>
                                    </p:animEffect>
                                    <p:set>
                                      <p:cBhvr>
                                        <p:cTn id="10" dur="1" fill="hold">
                                          <p:stCondLst>
                                            <p:cond delay="4999"/>
                                          </p:stCondLst>
                                        </p:cTn>
                                        <p:tgtEl>
                                          <p:spTgt spid="4"/>
                                        </p:tgtEl>
                                        <p:attrNameLst>
                                          <p:attrName>style.visibility</p:attrName>
                                        </p:attrNameLst>
                                      </p:cBhvr>
                                      <p:to>
                                        <p:strVal val="hidden"/>
                                      </p:to>
                                    </p:set>
                                  </p:childTnLst>
                                </p:cTn>
                              </p:par>
                              <p:par>
                                <p:cTn id="11" presetID="13" presetClass="exit" presetSubtype="32" fill="hold" grpId="0" nodeType="withEffect">
                                  <p:stCondLst>
                                    <p:cond delay="0"/>
                                  </p:stCondLst>
                                  <p:childTnLst>
                                    <p:animEffect transition="out" filter="plus(out)">
                                      <p:cBhvr>
                                        <p:cTn id="12" dur="5000"/>
                                        <p:tgtEl>
                                          <p:spTgt spid="3"/>
                                        </p:tgtEl>
                                      </p:cBhvr>
                                    </p:animEffect>
                                    <p:set>
                                      <p:cBhvr>
                                        <p:cTn id="13" dur="1" fill="hold">
                                          <p:stCondLst>
                                            <p:cond delay="4999"/>
                                          </p:stCondLst>
                                        </p:cTn>
                                        <p:tgtEl>
                                          <p:spTgt spid="3"/>
                                        </p:tgtEl>
                                        <p:attrNameLst>
                                          <p:attrName>style.visibility</p:attrName>
                                        </p:attrNameLst>
                                      </p:cBhvr>
                                      <p:to>
                                        <p:strVal val="hidden"/>
                                      </p:to>
                                    </p:set>
                                  </p:childTnLst>
                                </p:cTn>
                              </p:par>
                              <p:par>
                                <p:cTn id="14" presetID="13" presetClass="exit" presetSubtype="32" fill="hold" grpId="0" nodeType="withEffect">
                                  <p:stCondLst>
                                    <p:cond delay="0"/>
                                  </p:stCondLst>
                                  <p:childTnLst>
                                    <p:animEffect transition="out" filter="plus(out)">
                                      <p:cBhvr>
                                        <p:cTn id="15" dur="5000"/>
                                        <p:tgtEl>
                                          <p:spTgt spid="7"/>
                                        </p:tgtEl>
                                      </p:cBhvr>
                                    </p:animEffect>
                                    <p:set>
                                      <p:cBhvr>
                                        <p:cTn id="16" dur="1" fill="hold">
                                          <p:stCondLst>
                                            <p:cond delay="4999"/>
                                          </p:stCondLst>
                                        </p:cTn>
                                        <p:tgtEl>
                                          <p:spTgt spid="7"/>
                                        </p:tgtEl>
                                        <p:attrNameLst>
                                          <p:attrName>style.visibility</p:attrName>
                                        </p:attrNameLst>
                                      </p:cBhvr>
                                      <p:to>
                                        <p:strVal val="hidden"/>
                                      </p:to>
                                    </p:set>
                                  </p:childTnLst>
                                </p:cTn>
                              </p:par>
                              <p:par>
                                <p:cTn id="17" presetID="23" presetClass="entr" presetSubtype="16" fill="hold" nodeType="with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p:cTn id="19" dur="5000" fill="hold"/>
                                        <p:tgtEl>
                                          <p:spTgt spid="8"/>
                                        </p:tgtEl>
                                        <p:attrNameLst>
                                          <p:attrName>ppt_w</p:attrName>
                                        </p:attrNameLst>
                                      </p:cBhvr>
                                      <p:tavLst>
                                        <p:tav tm="0">
                                          <p:val>
                                            <p:fltVal val="0"/>
                                          </p:val>
                                        </p:tav>
                                        <p:tav tm="100000">
                                          <p:val>
                                            <p:strVal val="#ppt_w"/>
                                          </p:val>
                                        </p:tav>
                                      </p:tavLst>
                                    </p:anim>
                                    <p:anim calcmode="lin" valueType="num">
                                      <p:cBhvr>
                                        <p:cTn id="20" dur="5000" fill="hold"/>
                                        <p:tgtEl>
                                          <p:spTgt spid="8"/>
                                        </p:tgtEl>
                                        <p:attrNameLst>
                                          <p:attrName>ppt_h</p:attrName>
                                        </p:attrNameLst>
                                      </p:cBhvr>
                                      <p:tavLst>
                                        <p:tav tm="0">
                                          <p:val>
                                            <p:fltVal val="0"/>
                                          </p:val>
                                        </p:tav>
                                        <p:tav tm="100000">
                                          <p:val>
                                            <p:strVal val="#ppt_h"/>
                                          </p:val>
                                        </p:tav>
                                      </p:tavLst>
                                    </p:anim>
                                  </p:childTnLst>
                                </p:cTn>
                              </p:par>
                              <p:par>
                                <p:cTn id="21" presetID="8" presetClass="entr" presetSubtype="32" fill="hold" nodeType="withEffect">
                                  <p:stCondLst>
                                    <p:cond delay="0"/>
                                  </p:stCondLst>
                                  <p:childTnLst>
                                    <p:set>
                                      <p:cBhvr>
                                        <p:cTn id="22" dur="1" fill="hold">
                                          <p:stCondLst>
                                            <p:cond delay="0"/>
                                          </p:stCondLst>
                                        </p:cTn>
                                        <p:tgtEl>
                                          <p:spTgt spid="8"/>
                                        </p:tgtEl>
                                        <p:attrNameLst>
                                          <p:attrName>style.visibility</p:attrName>
                                        </p:attrNameLst>
                                      </p:cBhvr>
                                      <p:to>
                                        <p:strVal val="visible"/>
                                      </p:to>
                                    </p:set>
                                    <p:animEffect transition="in" filter="diamond(out)">
                                      <p:cBhvr>
                                        <p:cTn id="23" dur="5000"/>
                                        <p:tgtEl>
                                          <p:spTgt spid="8"/>
                                        </p:tgtEl>
                                      </p:cBhvr>
                                    </p:animEffect>
                                  </p:childTnLst>
                                </p:cTn>
                              </p:par>
                            </p:childTnLst>
                          </p:cTn>
                        </p:par>
                        <p:par>
                          <p:cTn id="24" fill="hold">
                            <p:stCondLst>
                              <p:cond delay="50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9"/>
                                        </p:tgtEl>
                                        <p:attrNameLst>
                                          <p:attrName>style.visibility</p:attrName>
                                        </p:attrNameLst>
                                      </p:cBhvr>
                                      <p:to>
                                        <p:strVal val="visible"/>
                                      </p:to>
                                    </p:set>
                                    <p:animEffect transition="in" filter="fade">
                                      <p:cBhvr>
                                        <p:cTn id="27" dur="1000"/>
                                        <p:tgtEl>
                                          <p:spTgt spid="9"/>
                                        </p:tgtEl>
                                      </p:cBhvr>
                                    </p:animEffect>
                                    <p:anim calcmode="lin" valueType="num">
                                      <p:cBhvr>
                                        <p:cTn id="28" dur="1000" fill="hold"/>
                                        <p:tgtEl>
                                          <p:spTgt spid="9"/>
                                        </p:tgtEl>
                                        <p:attrNameLst>
                                          <p:attrName>ppt_x</p:attrName>
                                        </p:attrNameLst>
                                      </p:cBhvr>
                                      <p:tavLst>
                                        <p:tav tm="0">
                                          <p:val>
                                            <p:strVal val="#ppt_x-.1"/>
                                          </p:val>
                                        </p:tav>
                                        <p:tav tm="100000">
                                          <p:val>
                                            <p:strVal val="#ppt_x"/>
                                          </p:val>
                                        </p:tav>
                                      </p:tavLst>
                                    </p:anim>
                                    <p:anim calcmode="lin" valueType="num">
                                      <p:cBhvr>
                                        <p:cTn id="29"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7" grpId="0" animBg="1"/>
      <p:bldP spid="9"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8 Imagen" descr="gull-192909_1920"/>
          <p:cNvPicPr>
            <a:picLocks noGrp="1" noChangeAspect="1"/>
          </p:cNvPicPr>
          <p:nvPr isPhoto="1"/>
        </p:nvPicPr>
        <p:blipFill>
          <a:blip r:embed="rId3" cstate="print"/>
          <a:stretch>
            <a:fillRect/>
          </a:stretch>
        </p:blipFill>
        <p:spPr bwMode="auto">
          <a:xfrm>
            <a:off x="0" y="0"/>
            <a:ext cx="9144000" cy="5715000"/>
          </a:xfrm>
          <a:prstGeom prst="rect">
            <a:avLst/>
          </a:prstGeom>
          <a:noFill/>
          <a:ln w="9525">
            <a:noFill/>
            <a:miter lim="800000"/>
            <a:headEnd/>
            <a:tailEnd/>
          </a:ln>
        </p:spPr>
      </p:pic>
      <p:sp>
        <p:nvSpPr>
          <p:cNvPr id="3" name="2 Triángulo rectángulo"/>
          <p:cNvSpPr/>
          <p:nvPr/>
        </p:nvSpPr>
        <p:spPr>
          <a:xfrm flipV="1">
            <a:off x="0" y="0"/>
            <a:ext cx="4643438" cy="2857500"/>
          </a:xfrm>
          <a:prstGeom prst="rtTriangle">
            <a:avLst/>
          </a:prstGeom>
          <a:solidFill>
            <a:schemeClr val="tx2">
              <a:lumMod val="90000"/>
              <a:alpha val="70000"/>
            </a:schemeClr>
          </a:solidFill>
          <a:ln w="19050">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srgbClr val="FFFFFF"/>
              </a:solidFill>
            </a:endParaRPr>
          </a:p>
        </p:txBody>
      </p:sp>
      <p:sp>
        <p:nvSpPr>
          <p:cNvPr id="4" name="3 Triángulo rectángulo"/>
          <p:cNvSpPr/>
          <p:nvPr/>
        </p:nvSpPr>
        <p:spPr>
          <a:xfrm>
            <a:off x="0" y="2786945"/>
            <a:ext cx="4643438" cy="2943931"/>
          </a:xfrm>
          <a:prstGeom prst="rtTriangle">
            <a:avLst/>
          </a:prstGeom>
          <a:solidFill>
            <a:schemeClr val="tx2">
              <a:lumMod val="90000"/>
              <a:alpha val="70000"/>
            </a:schemeClr>
          </a:solidFill>
          <a:ln>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srgbClr val="FFFFFF"/>
              </a:solidFill>
            </a:endParaRPr>
          </a:p>
        </p:txBody>
      </p:sp>
      <p:sp>
        <p:nvSpPr>
          <p:cNvPr id="5" name="4 Triángulo rectángulo"/>
          <p:cNvSpPr/>
          <p:nvPr/>
        </p:nvSpPr>
        <p:spPr>
          <a:xfrm flipH="1" flipV="1">
            <a:off x="4500560" y="0"/>
            <a:ext cx="4637087" cy="2929820"/>
          </a:xfrm>
          <a:prstGeom prst="rtTriangle">
            <a:avLst/>
          </a:prstGeom>
          <a:solidFill>
            <a:schemeClr val="tx2">
              <a:lumMod val="90000"/>
              <a:alpha val="70000"/>
            </a:schemeClr>
          </a:solidFill>
          <a:ln w="19050">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srgbClr val="FFFFFF"/>
              </a:solidFill>
            </a:endParaRPr>
          </a:p>
        </p:txBody>
      </p:sp>
      <p:sp>
        <p:nvSpPr>
          <p:cNvPr id="6" name="5 Triángulo rectángulo"/>
          <p:cNvSpPr/>
          <p:nvPr/>
        </p:nvSpPr>
        <p:spPr>
          <a:xfrm flipH="1">
            <a:off x="4500564" y="2786945"/>
            <a:ext cx="4637087" cy="2947459"/>
          </a:xfrm>
          <a:prstGeom prst="rtTriangle">
            <a:avLst/>
          </a:prstGeom>
          <a:solidFill>
            <a:schemeClr val="tx2">
              <a:lumMod val="90000"/>
              <a:alpha val="70000"/>
            </a:schemeClr>
          </a:solidFill>
          <a:ln w="19050">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srgbClr val="FFFFFF"/>
              </a:solidFill>
            </a:endParaRPr>
          </a:p>
        </p:txBody>
      </p:sp>
      <p:sp>
        <p:nvSpPr>
          <p:cNvPr id="7" name="6 Rombo"/>
          <p:cNvSpPr/>
          <p:nvPr/>
        </p:nvSpPr>
        <p:spPr>
          <a:xfrm>
            <a:off x="0" y="0"/>
            <a:ext cx="9144000" cy="5715000"/>
          </a:xfrm>
          <a:prstGeom prst="diamond">
            <a:avLst/>
          </a:prstGeom>
          <a:solidFill>
            <a:schemeClr val="tx2">
              <a:lumMod val="75000"/>
              <a:alpha val="70000"/>
            </a:schemeClr>
          </a:solidFill>
          <a:ln>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srgbClr val="FFFFFF"/>
              </a:solidFill>
            </a:endParaRPr>
          </a:p>
        </p:txBody>
      </p:sp>
      <p:sp>
        <p:nvSpPr>
          <p:cNvPr id="8" name="7 Rombo"/>
          <p:cNvSpPr/>
          <p:nvPr/>
        </p:nvSpPr>
        <p:spPr>
          <a:xfrm>
            <a:off x="467544" y="193203"/>
            <a:ext cx="8136903" cy="5328593"/>
          </a:xfrm>
          <a:prstGeom prst="diamond">
            <a:avLst/>
          </a:prstGeom>
          <a:solidFill>
            <a:schemeClr val="tx2">
              <a:lumMod val="90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srgbClr val="FFFFFF"/>
              </a:solidFill>
            </a:endParaRPr>
          </a:p>
        </p:txBody>
      </p:sp>
      <p:sp>
        <p:nvSpPr>
          <p:cNvPr id="10" name="9 CuadroTexto"/>
          <p:cNvSpPr txBox="1"/>
          <p:nvPr/>
        </p:nvSpPr>
        <p:spPr>
          <a:xfrm>
            <a:off x="357158" y="4357698"/>
            <a:ext cx="842968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Para los persas, este acto era completamente normal, pero para los macedonios y griegos, era inaceptable rendir tal honor a un humano. Alejandro insistía en esta práctica, lo que sugiere que quería ser tratado como algo más que un simple mortal.</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30000">
        <p14:conveyor dir="l"/>
      </p:transition>
    </mc:Choice>
    <mc:Fallback xmlns="">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grpId="0" nodeType="withEffect">
                                  <p:stCondLst>
                                    <p:cond delay="0"/>
                                  </p:stCondLst>
                                  <p:childTnLst>
                                    <p:anim calcmode="lin" valueType="num">
                                      <p:cBhvr>
                                        <p:cTn id="6" dur="5000"/>
                                        <p:tgtEl>
                                          <p:spTgt spid="3"/>
                                        </p:tgtEl>
                                        <p:attrNameLst>
                                          <p:attrName>ppt_x</p:attrName>
                                        </p:attrNameLst>
                                      </p:cBhvr>
                                      <p:tavLst>
                                        <p:tav tm="0">
                                          <p:val>
                                            <p:strVal val="ppt_x"/>
                                          </p:val>
                                        </p:tav>
                                        <p:tav tm="100000">
                                          <p:val>
                                            <p:strVal val="ppt_x-ppt_w/2"/>
                                          </p:val>
                                        </p:tav>
                                      </p:tavLst>
                                    </p:anim>
                                    <p:anim calcmode="lin" valueType="num">
                                      <p:cBhvr>
                                        <p:cTn id="7" dur="5000"/>
                                        <p:tgtEl>
                                          <p:spTgt spid="3"/>
                                        </p:tgtEl>
                                        <p:attrNameLst>
                                          <p:attrName>ppt_y</p:attrName>
                                        </p:attrNameLst>
                                      </p:cBhvr>
                                      <p:tavLst>
                                        <p:tav tm="0">
                                          <p:val>
                                            <p:strVal val="ppt_y"/>
                                          </p:val>
                                        </p:tav>
                                        <p:tav tm="100000">
                                          <p:val>
                                            <p:strVal val="ppt_y"/>
                                          </p:val>
                                        </p:tav>
                                      </p:tavLst>
                                    </p:anim>
                                    <p:anim calcmode="lin" valueType="num">
                                      <p:cBhvr>
                                        <p:cTn id="8" dur="5000"/>
                                        <p:tgtEl>
                                          <p:spTgt spid="3"/>
                                        </p:tgtEl>
                                        <p:attrNameLst>
                                          <p:attrName>ppt_w</p:attrName>
                                        </p:attrNameLst>
                                      </p:cBhvr>
                                      <p:tavLst>
                                        <p:tav tm="0">
                                          <p:val>
                                            <p:strVal val="ppt_w"/>
                                          </p:val>
                                        </p:tav>
                                        <p:tav tm="100000">
                                          <p:val>
                                            <p:fltVal val="0"/>
                                          </p:val>
                                        </p:tav>
                                      </p:tavLst>
                                    </p:anim>
                                    <p:anim calcmode="lin" valueType="num">
                                      <p:cBhvr>
                                        <p:cTn id="9" dur="5000"/>
                                        <p:tgtEl>
                                          <p:spTgt spid="3"/>
                                        </p:tgtEl>
                                        <p:attrNameLst>
                                          <p:attrName>ppt_h</p:attrName>
                                        </p:attrNameLst>
                                      </p:cBhvr>
                                      <p:tavLst>
                                        <p:tav tm="0">
                                          <p:val>
                                            <p:strVal val="ppt_h"/>
                                          </p:val>
                                        </p:tav>
                                        <p:tav tm="100000">
                                          <p:val>
                                            <p:strVal val="ppt_h"/>
                                          </p:val>
                                        </p:tav>
                                      </p:tavLst>
                                    </p:anim>
                                    <p:set>
                                      <p:cBhvr>
                                        <p:cTn id="10" dur="1" fill="hold">
                                          <p:stCondLst>
                                            <p:cond delay="4999"/>
                                          </p:stCondLst>
                                        </p:cTn>
                                        <p:tgtEl>
                                          <p:spTgt spid="3"/>
                                        </p:tgtEl>
                                        <p:attrNameLst>
                                          <p:attrName>style.visibility</p:attrName>
                                        </p:attrNameLst>
                                      </p:cBhvr>
                                      <p:to>
                                        <p:strVal val="hidden"/>
                                      </p:to>
                                    </p:set>
                                  </p:childTnLst>
                                </p:cTn>
                              </p:par>
                              <p:par>
                                <p:cTn id="11" presetID="17" presetClass="exit" presetSubtype="8" fill="hold" grpId="0" nodeType="withEffect">
                                  <p:stCondLst>
                                    <p:cond delay="0"/>
                                  </p:stCondLst>
                                  <p:childTnLst>
                                    <p:anim calcmode="lin" valueType="num">
                                      <p:cBhvr>
                                        <p:cTn id="12" dur="5000"/>
                                        <p:tgtEl>
                                          <p:spTgt spid="4"/>
                                        </p:tgtEl>
                                        <p:attrNameLst>
                                          <p:attrName>ppt_x</p:attrName>
                                        </p:attrNameLst>
                                      </p:cBhvr>
                                      <p:tavLst>
                                        <p:tav tm="0">
                                          <p:val>
                                            <p:strVal val="ppt_x"/>
                                          </p:val>
                                        </p:tav>
                                        <p:tav tm="100000">
                                          <p:val>
                                            <p:strVal val="ppt_x-ppt_w/2"/>
                                          </p:val>
                                        </p:tav>
                                      </p:tavLst>
                                    </p:anim>
                                    <p:anim calcmode="lin" valueType="num">
                                      <p:cBhvr>
                                        <p:cTn id="13" dur="5000"/>
                                        <p:tgtEl>
                                          <p:spTgt spid="4"/>
                                        </p:tgtEl>
                                        <p:attrNameLst>
                                          <p:attrName>ppt_y</p:attrName>
                                        </p:attrNameLst>
                                      </p:cBhvr>
                                      <p:tavLst>
                                        <p:tav tm="0">
                                          <p:val>
                                            <p:strVal val="ppt_y"/>
                                          </p:val>
                                        </p:tav>
                                        <p:tav tm="100000">
                                          <p:val>
                                            <p:strVal val="ppt_y"/>
                                          </p:val>
                                        </p:tav>
                                      </p:tavLst>
                                    </p:anim>
                                    <p:anim calcmode="lin" valueType="num">
                                      <p:cBhvr>
                                        <p:cTn id="14" dur="5000"/>
                                        <p:tgtEl>
                                          <p:spTgt spid="4"/>
                                        </p:tgtEl>
                                        <p:attrNameLst>
                                          <p:attrName>ppt_w</p:attrName>
                                        </p:attrNameLst>
                                      </p:cBhvr>
                                      <p:tavLst>
                                        <p:tav tm="0">
                                          <p:val>
                                            <p:strVal val="ppt_w"/>
                                          </p:val>
                                        </p:tav>
                                        <p:tav tm="100000">
                                          <p:val>
                                            <p:fltVal val="0"/>
                                          </p:val>
                                        </p:tav>
                                      </p:tavLst>
                                    </p:anim>
                                    <p:anim calcmode="lin" valueType="num">
                                      <p:cBhvr>
                                        <p:cTn id="15" dur="5000"/>
                                        <p:tgtEl>
                                          <p:spTgt spid="4"/>
                                        </p:tgtEl>
                                        <p:attrNameLst>
                                          <p:attrName>ppt_h</p:attrName>
                                        </p:attrNameLst>
                                      </p:cBhvr>
                                      <p:tavLst>
                                        <p:tav tm="0">
                                          <p:val>
                                            <p:strVal val="ppt_h"/>
                                          </p:val>
                                        </p:tav>
                                        <p:tav tm="100000">
                                          <p:val>
                                            <p:strVal val="ppt_h"/>
                                          </p:val>
                                        </p:tav>
                                      </p:tavLst>
                                    </p:anim>
                                    <p:set>
                                      <p:cBhvr>
                                        <p:cTn id="16" dur="1" fill="hold">
                                          <p:stCondLst>
                                            <p:cond delay="4999"/>
                                          </p:stCondLst>
                                        </p:cTn>
                                        <p:tgtEl>
                                          <p:spTgt spid="4"/>
                                        </p:tgtEl>
                                        <p:attrNameLst>
                                          <p:attrName>style.visibility</p:attrName>
                                        </p:attrNameLst>
                                      </p:cBhvr>
                                      <p:to>
                                        <p:strVal val="hidden"/>
                                      </p:to>
                                    </p:set>
                                  </p:childTnLst>
                                </p:cTn>
                              </p:par>
                              <p:par>
                                <p:cTn id="17" presetID="17" presetClass="exit" presetSubtype="2" fill="hold" grpId="0" nodeType="withEffect">
                                  <p:stCondLst>
                                    <p:cond delay="0"/>
                                  </p:stCondLst>
                                  <p:childTnLst>
                                    <p:anim calcmode="lin" valueType="num">
                                      <p:cBhvr>
                                        <p:cTn id="18" dur="5000"/>
                                        <p:tgtEl>
                                          <p:spTgt spid="5"/>
                                        </p:tgtEl>
                                        <p:attrNameLst>
                                          <p:attrName>ppt_x</p:attrName>
                                        </p:attrNameLst>
                                      </p:cBhvr>
                                      <p:tavLst>
                                        <p:tav tm="0">
                                          <p:val>
                                            <p:strVal val="ppt_x"/>
                                          </p:val>
                                        </p:tav>
                                        <p:tav tm="100000">
                                          <p:val>
                                            <p:strVal val="ppt_x+ppt_w/2"/>
                                          </p:val>
                                        </p:tav>
                                      </p:tavLst>
                                    </p:anim>
                                    <p:anim calcmode="lin" valueType="num">
                                      <p:cBhvr>
                                        <p:cTn id="19" dur="5000"/>
                                        <p:tgtEl>
                                          <p:spTgt spid="5"/>
                                        </p:tgtEl>
                                        <p:attrNameLst>
                                          <p:attrName>ppt_y</p:attrName>
                                        </p:attrNameLst>
                                      </p:cBhvr>
                                      <p:tavLst>
                                        <p:tav tm="0">
                                          <p:val>
                                            <p:strVal val="ppt_y"/>
                                          </p:val>
                                        </p:tav>
                                        <p:tav tm="100000">
                                          <p:val>
                                            <p:strVal val="ppt_y"/>
                                          </p:val>
                                        </p:tav>
                                      </p:tavLst>
                                    </p:anim>
                                    <p:anim calcmode="lin" valueType="num">
                                      <p:cBhvr>
                                        <p:cTn id="20" dur="5000"/>
                                        <p:tgtEl>
                                          <p:spTgt spid="5"/>
                                        </p:tgtEl>
                                        <p:attrNameLst>
                                          <p:attrName>ppt_w</p:attrName>
                                        </p:attrNameLst>
                                      </p:cBhvr>
                                      <p:tavLst>
                                        <p:tav tm="0">
                                          <p:val>
                                            <p:strVal val="ppt_w"/>
                                          </p:val>
                                        </p:tav>
                                        <p:tav tm="100000">
                                          <p:val>
                                            <p:fltVal val="0"/>
                                          </p:val>
                                        </p:tav>
                                      </p:tavLst>
                                    </p:anim>
                                    <p:anim calcmode="lin" valueType="num">
                                      <p:cBhvr>
                                        <p:cTn id="21" dur="5000"/>
                                        <p:tgtEl>
                                          <p:spTgt spid="5"/>
                                        </p:tgtEl>
                                        <p:attrNameLst>
                                          <p:attrName>ppt_h</p:attrName>
                                        </p:attrNameLst>
                                      </p:cBhvr>
                                      <p:tavLst>
                                        <p:tav tm="0">
                                          <p:val>
                                            <p:strVal val="ppt_h"/>
                                          </p:val>
                                        </p:tav>
                                        <p:tav tm="100000">
                                          <p:val>
                                            <p:strVal val="ppt_h"/>
                                          </p:val>
                                        </p:tav>
                                      </p:tavLst>
                                    </p:anim>
                                    <p:set>
                                      <p:cBhvr>
                                        <p:cTn id="22" dur="1" fill="hold">
                                          <p:stCondLst>
                                            <p:cond delay="4999"/>
                                          </p:stCondLst>
                                        </p:cTn>
                                        <p:tgtEl>
                                          <p:spTgt spid="5"/>
                                        </p:tgtEl>
                                        <p:attrNameLst>
                                          <p:attrName>style.visibility</p:attrName>
                                        </p:attrNameLst>
                                      </p:cBhvr>
                                      <p:to>
                                        <p:strVal val="hidden"/>
                                      </p:to>
                                    </p:set>
                                  </p:childTnLst>
                                </p:cTn>
                              </p:par>
                              <p:par>
                                <p:cTn id="23" presetID="17" presetClass="exit" presetSubtype="2" fill="hold" grpId="0" nodeType="withEffect">
                                  <p:stCondLst>
                                    <p:cond delay="0"/>
                                  </p:stCondLst>
                                  <p:childTnLst>
                                    <p:anim calcmode="lin" valueType="num">
                                      <p:cBhvr>
                                        <p:cTn id="24" dur="5000"/>
                                        <p:tgtEl>
                                          <p:spTgt spid="6"/>
                                        </p:tgtEl>
                                        <p:attrNameLst>
                                          <p:attrName>ppt_x</p:attrName>
                                        </p:attrNameLst>
                                      </p:cBhvr>
                                      <p:tavLst>
                                        <p:tav tm="0">
                                          <p:val>
                                            <p:strVal val="ppt_x"/>
                                          </p:val>
                                        </p:tav>
                                        <p:tav tm="100000">
                                          <p:val>
                                            <p:strVal val="ppt_x+ppt_w/2"/>
                                          </p:val>
                                        </p:tav>
                                      </p:tavLst>
                                    </p:anim>
                                    <p:anim calcmode="lin" valueType="num">
                                      <p:cBhvr>
                                        <p:cTn id="25" dur="5000"/>
                                        <p:tgtEl>
                                          <p:spTgt spid="6"/>
                                        </p:tgtEl>
                                        <p:attrNameLst>
                                          <p:attrName>ppt_y</p:attrName>
                                        </p:attrNameLst>
                                      </p:cBhvr>
                                      <p:tavLst>
                                        <p:tav tm="0">
                                          <p:val>
                                            <p:strVal val="ppt_y"/>
                                          </p:val>
                                        </p:tav>
                                        <p:tav tm="100000">
                                          <p:val>
                                            <p:strVal val="ppt_y"/>
                                          </p:val>
                                        </p:tav>
                                      </p:tavLst>
                                    </p:anim>
                                    <p:anim calcmode="lin" valueType="num">
                                      <p:cBhvr>
                                        <p:cTn id="26" dur="5000"/>
                                        <p:tgtEl>
                                          <p:spTgt spid="6"/>
                                        </p:tgtEl>
                                        <p:attrNameLst>
                                          <p:attrName>ppt_w</p:attrName>
                                        </p:attrNameLst>
                                      </p:cBhvr>
                                      <p:tavLst>
                                        <p:tav tm="0">
                                          <p:val>
                                            <p:strVal val="ppt_w"/>
                                          </p:val>
                                        </p:tav>
                                        <p:tav tm="100000">
                                          <p:val>
                                            <p:fltVal val="0"/>
                                          </p:val>
                                        </p:tav>
                                      </p:tavLst>
                                    </p:anim>
                                    <p:anim calcmode="lin" valueType="num">
                                      <p:cBhvr>
                                        <p:cTn id="27" dur="5000"/>
                                        <p:tgtEl>
                                          <p:spTgt spid="6"/>
                                        </p:tgtEl>
                                        <p:attrNameLst>
                                          <p:attrName>ppt_h</p:attrName>
                                        </p:attrNameLst>
                                      </p:cBhvr>
                                      <p:tavLst>
                                        <p:tav tm="0">
                                          <p:val>
                                            <p:strVal val="ppt_h"/>
                                          </p:val>
                                        </p:tav>
                                        <p:tav tm="100000">
                                          <p:val>
                                            <p:strVal val="ppt_h"/>
                                          </p:val>
                                        </p:tav>
                                      </p:tavLst>
                                    </p:anim>
                                    <p:set>
                                      <p:cBhvr>
                                        <p:cTn id="28" dur="1" fill="hold">
                                          <p:stCondLst>
                                            <p:cond delay="4999"/>
                                          </p:stCondLst>
                                        </p:cTn>
                                        <p:tgtEl>
                                          <p:spTgt spid="6"/>
                                        </p:tgtEl>
                                        <p:attrNameLst>
                                          <p:attrName>style.visibility</p:attrName>
                                        </p:attrNameLst>
                                      </p:cBhvr>
                                      <p:to>
                                        <p:strVal val="hidden"/>
                                      </p:to>
                                    </p:set>
                                  </p:childTnLst>
                                </p:cTn>
                              </p:par>
                              <p:par>
                                <p:cTn id="29" presetID="8" presetClass="exit" presetSubtype="32" fill="hold" grpId="0" nodeType="withEffect">
                                  <p:stCondLst>
                                    <p:cond delay="0"/>
                                  </p:stCondLst>
                                  <p:childTnLst>
                                    <p:animEffect transition="out" filter="diamond(out)">
                                      <p:cBhvr>
                                        <p:cTn id="30" dur="5000"/>
                                        <p:tgtEl>
                                          <p:spTgt spid="7"/>
                                        </p:tgtEl>
                                      </p:cBhvr>
                                    </p:animEffect>
                                    <p:set>
                                      <p:cBhvr>
                                        <p:cTn id="31" dur="1" fill="hold">
                                          <p:stCondLst>
                                            <p:cond delay="4999"/>
                                          </p:stCondLst>
                                        </p:cTn>
                                        <p:tgtEl>
                                          <p:spTgt spid="7"/>
                                        </p:tgtEl>
                                        <p:attrNameLst>
                                          <p:attrName>style.visibility</p:attrName>
                                        </p:attrNameLst>
                                      </p:cBhvr>
                                      <p:to>
                                        <p:strVal val="hidden"/>
                                      </p:to>
                                    </p:set>
                                  </p:childTnLst>
                                </p:cTn>
                              </p:par>
                              <p:par>
                                <p:cTn id="32" presetID="8" presetClass="exit" presetSubtype="32" fill="hold" grpId="0" nodeType="withEffect">
                                  <p:stCondLst>
                                    <p:cond delay="0"/>
                                  </p:stCondLst>
                                  <p:childTnLst>
                                    <p:animEffect transition="out" filter="diamond(out)">
                                      <p:cBhvr>
                                        <p:cTn id="33" dur="5000"/>
                                        <p:tgtEl>
                                          <p:spTgt spid="8"/>
                                        </p:tgtEl>
                                      </p:cBhvr>
                                    </p:animEffect>
                                    <p:set>
                                      <p:cBhvr>
                                        <p:cTn id="34" dur="1" fill="hold">
                                          <p:stCondLst>
                                            <p:cond delay="4999"/>
                                          </p:stCondLst>
                                        </p:cTn>
                                        <p:tgtEl>
                                          <p:spTgt spid="8"/>
                                        </p:tgtEl>
                                        <p:attrNameLst>
                                          <p:attrName>style.visibility</p:attrName>
                                        </p:attrNameLst>
                                      </p:cBhvr>
                                      <p:to>
                                        <p:strVal val="hidden"/>
                                      </p:to>
                                    </p:set>
                                  </p:childTnLst>
                                </p:cTn>
                              </p:par>
                              <p:par>
                                <p:cTn id="35" presetID="17" presetClass="entr" presetSubtype="10" fill="hold" nodeType="withEffect">
                                  <p:stCondLst>
                                    <p:cond delay="0"/>
                                  </p:stCondLst>
                                  <p:childTnLst>
                                    <p:set>
                                      <p:cBhvr>
                                        <p:cTn id="36" dur="1" fill="hold">
                                          <p:stCondLst>
                                            <p:cond delay="0"/>
                                          </p:stCondLst>
                                        </p:cTn>
                                        <p:tgtEl>
                                          <p:spTgt spid="9"/>
                                        </p:tgtEl>
                                        <p:attrNameLst>
                                          <p:attrName>style.visibility</p:attrName>
                                        </p:attrNameLst>
                                      </p:cBhvr>
                                      <p:to>
                                        <p:strVal val="visible"/>
                                      </p:to>
                                    </p:set>
                                    <p:anim calcmode="lin" valueType="num">
                                      <p:cBhvr>
                                        <p:cTn id="37" dur="5000" fill="hold"/>
                                        <p:tgtEl>
                                          <p:spTgt spid="9"/>
                                        </p:tgtEl>
                                        <p:attrNameLst>
                                          <p:attrName>ppt_w</p:attrName>
                                        </p:attrNameLst>
                                      </p:cBhvr>
                                      <p:tavLst>
                                        <p:tav tm="0">
                                          <p:val>
                                            <p:fltVal val="0"/>
                                          </p:val>
                                        </p:tav>
                                        <p:tav tm="100000">
                                          <p:val>
                                            <p:strVal val="#ppt_w"/>
                                          </p:val>
                                        </p:tav>
                                      </p:tavLst>
                                    </p:anim>
                                    <p:anim calcmode="lin" valueType="num">
                                      <p:cBhvr>
                                        <p:cTn id="38" dur="5000" fill="hold"/>
                                        <p:tgtEl>
                                          <p:spTgt spid="9"/>
                                        </p:tgtEl>
                                        <p:attrNameLst>
                                          <p:attrName>ppt_h</p:attrName>
                                        </p:attrNameLst>
                                      </p:cBhvr>
                                      <p:tavLst>
                                        <p:tav tm="0">
                                          <p:val>
                                            <p:strVal val="#ppt_h"/>
                                          </p:val>
                                        </p:tav>
                                        <p:tav tm="100000">
                                          <p:val>
                                            <p:strVal val="#ppt_h"/>
                                          </p:val>
                                        </p:tav>
                                      </p:tavLst>
                                    </p:anim>
                                  </p:childTnLst>
                                </p:cTn>
                              </p:par>
                            </p:childTnLst>
                          </p:cTn>
                        </p:par>
                        <p:par>
                          <p:cTn id="39" fill="hold">
                            <p:stCondLst>
                              <p:cond delay="5000"/>
                            </p:stCondLst>
                            <p:childTnLst>
                              <p:par>
                                <p:cTn id="40" presetID="40" presetClass="entr" presetSubtype="0" fill="hold" grpId="0" nodeType="afterEffect">
                                  <p:stCondLst>
                                    <p:cond delay="0"/>
                                  </p:stCondLst>
                                  <p:iterate type="lt">
                                    <p:tmPct val="10000"/>
                                  </p:iterate>
                                  <p:childTnLst>
                                    <p:set>
                                      <p:cBhvr>
                                        <p:cTn id="41" dur="1" fill="hold">
                                          <p:stCondLst>
                                            <p:cond delay="0"/>
                                          </p:stCondLst>
                                        </p:cTn>
                                        <p:tgtEl>
                                          <p:spTgt spid="10"/>
                                        </p:tgtEl>
                                        <p:attrNameLst>
                                          <p:attrName>style.visibility</p:attrName>
                                        </p:attrNameLst>
                                      </p:cBhvr>
                                      <p:to>
                                        <p:strVal val="visible"/>
                                      </p:to>
                                    </p:set>
                                    <p:animEffect transition="in" filter="fade">
                                      <p:cBhvr>
                                        <p:cTn id="42" dur="1000"/>
                                        <p:tgtEl>
                                          <p:spTgt spid="10"/>
                                        </p:tgtEl>
                                      </p:cBhvr>
                                    </p:animEffect>
                                    <p:anim calcmode="lin" valueType="num">
                                      <p:cBhvr>
                                        <p:cTn id="43" dur="1000" fill="hold"/>
                                        <p:tgtEl>
                                          <p:spTgt spid="10"/>
                                        </p:tgtEl>
                                        <p:attrNameLst>
                                          <p:attrName>ppt_x</p:attrName>
                                        </p:attrNameLst>
                                      </p:cBhvr>
                                      <p:tavLst>
                                        <p:tav tm="0">
                                          <p:val>
                                            <p:strVal val="#ppt_x-.1"/>
                                          </p:val>
                                        </p:tav>
                                        <p:tav tm="100000">
                                          <p:val>
                                            <p:strVal val="#ppt_x"/>
                                          </p:val>
                                        </p:tav>
                                      </p:tavLst>
                                    </p:anim>
                                    <p:anim calcmode="lin" valueType="num">
                                      <p:cBhvr>
                                        <p:cTn id="44" dur="10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P spid="7" grpId="0" animBg="1"/>
      <p:bldP spid="8" grpId="0" animBg="1"/>
      <p:bldP spid="10"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harrier-934590_1280"/>
          <p:cNvPicPr>
            <a:picLocks noGrp="1" noChangeAspect="1"/>
          </p:cNvPicPr>
          <p:nvPr isPhoto="1"/>
        </p:nvPicPr>
        <p:blipFill>
          <a:blip r:embed="rId3" cstate="print"/>
          <a:stretch>
            <a:fillRect/>
          </a:stretch>
        </p:blipFill>
        <p:spPr bwMode="auto">
          <a:xfrm>
            <a:off x="0" y="-214334"/>
            <a:ext cx="9144000" cy="6357982"/>
          </a:xfrm>
          <a:prstGeom prst="rect">
            <a:avLst/>
          </a:prstGeom>
          <a:solidFill>
            <a:srgbClr val="000000"/>
          </a:solidFill>
          <a:ln w="9525">
            <a:noFill/>
            <a:miter lim="800000"/>
            <a:headEnd/>
            <a:tailEnd/>
          </a:ln>
        </p:spPr>
      </p:pic>
      <p:sp>
        <p:nvSpPr>
          <p:cNvPr id="2" name="1 Triángulo rectángulo"/>
          <p:cNvSpPr/>
          <p:nvPr/>
        </p:nvSpPr>
        <p:spPr>
          <a:xfrm>
            <a:off x="0" y="0"/>
            <a:ext cx="9144000" cy="5715000"/>
          </a:xfrm>
          <a:prstGeom prst="rtTriangle">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srgbClr val="DAC9E3"/>
              </a:solidFill>
            </a:endParaRPr>
          </a:p>
        </p:txBody>
      </p:sp>
      <p:sp>
        <p:nvSpPr>
          <p:cNvPr id="3" name="2 Triángulo rectángulo"/>
          <p:cNvSpPr/>
          <p:nvPr/>
        </p:nvSpPr>
        <p:spPr>
          <a:xfrm rot="10800000">
            <a:off x="0" y="0"/>
            <a:ext cx="9144000" cy="5771444"/>
          </a:xfrm>
          <a:prstGeom prst="rtTriangle">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srgbClr val="DAC9E3"/>
              </a:solidFill>
            </a:endParaRPr>
          </a:p>
        </p:txBody>
      </p:sp>
      <p:sp>
        <p:nvSpPr>
          <p:cNvPr id="6" name="5 CuadroTexto"/>
          <p:cNvSpPr txBox="1"/>
          <p:nvPr/>
        </p:nvSpPr>
        <p:spPr>
          <a:xfrm>
            <a:off x="285720" y="4357698"/>
            <a:ext cx="8572560"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Esta es la gran pregunta: ¿realmente Alejandro se creía un dios, o simplemente utilizaba esta idea como una herramienta de poder? La respuesta no es sencilla. Por un lado, hay indicios de que Alejandro creía sinceramente en su conexión con lo divino.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30000">
        <p14:conveyor dir="r"/>
      </p:transition>
    </mc:Choice>
    <mc:Fallback xmlns="">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10" fill="hold" nodeType="withEffect">
                                  <p:stCondLst>
                                    <p:cond delay="0"/>
                                  </p:stCondLst>
                                  <p:childTnLst>
                                    <p:animEffect transition="out" filter="blinds(horizontal)">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par>
                                <p:cTn id="8" presetID="3" presetClass="exit" presetSubtype="5" fill="hold" nodeType="withEffect">
                                  <p:stCondLst>
                                    <p:cond delay="0"/>
                                  </p:stCondLst>
                                  <p:childTnLst>
                                    <p:animEffect transition="out" filter="blinds(vertical)">
                                      <p:cBhvr>
                                        <p:cTn id="9" dur="5000"/>
                                        <p:tgtEl>
                                          <p:spTgt spid="2"/>
                                        </p:tgtEl>
                                      </p:cBhvr>
                                    </p:animEffect>
                                    <p:set>
                                      <p:cBhvr>
                                        <p:cTn id="10" dur="1" fill="hold">
                                          <p:stCondLst>
                                            <p:cond delay="4999"/>
                                          </p:stCondLst>
                                        </p:cTn>
                                        <p:tgtEl>
                                          <p:spTgt spid="2"/>
                                        </p:tgtEl>
                                        <p:attrNameLst>
                                          <p:attrName>style.visibility</p:attrName>
                                        </p:attrNameLst>
                                      </p:cBhvr>
                                      <p:to>
                                        <p:strVal val="hidden"/>
                                      </p:to>
                                    </p:set>
                                  </p:childTnLst>
                                </p:cTn>
                              </p:par>
                              <p:par>
                                <p:cTn id="11" presetID="23" presetClass="entr" presetSubtype="288"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strVal val="4/3*#ppt_w"/>
                                          </p:val>
                                        </p:tav>
                                        <p:tav tm="100000">
                                          <p:val>
                                            <p:strVal val="#ppt_w"/>
                                          </p:val>
                                        </p:tav>
                                      </p:tavLst>
                                    </p:anim>
                                    <p:anim calcmode="lin" valueType="num">
                                      <p:cBhvr>
                                        <p:cTn id="14" dur="5000" fill="hold"/>
                                        <p:tgtEl>
                                          <p:spTgt spid="4"/>
                                        </p:tgtEl>
                                        <p:attrNameLst>
                                          <p:attrName>ppt_h</p:attrName>
                                        </p:attrNameLst>
                                      </p:cBhvr>
                                      <p:tavLst>
                                        <p:tav tm="0">
                                          <p:val>
                                            <p:strVal val="4/3*#ppt_h"/>
                                          </p:val>
                                        </p:tav>
                                        <p:tav tm="100000">
                                          <p:val>
                                            <p:strVal val="#ppt_h"/>
                                          </p:val>
                                        </p:tav>
                                      </p:tavLst>
                                    </p:anim>
                                  </p:childTnLst>
                                </p:cTn>
                              </p:par>
                            </p:childTnLst>
                          </p:cTn>
                        </p:par>
                        <p:par>
                          <p:cTn id="15" fill="hold">
                            <p:stCondLst>
                              <p:cond delay="5000"/>
                            </p:stCondLst>
                            <p:childTnLst>
                              <p:par>
                                <p:cTn id="16" presetID="40" presetClass="entr" presetSubtype="0" fill="hold" grpId="0" nodeType="afterEffect">
                                  <p:stCondLst>
                                    <p:cond delay="0"/>
                                  </p:stCondLst>
                                  <p:iterate type="lt">
                                    <p:tmPct val="10000"/>
                                  </p:iterate>
                                  <p:childTnLst>
                                    <p:set>
                                      <p:cBhvr>
                                        <p:cTn id="17" dur="1" fill="hold">
                                          <p:stCondLst>
                                            <p:cond delay="0"/>
                                          </p:stCondLst>
                                        </p:cTn>
                                        <p:tgtEl>
                                          <p:spTgt spid="6"/>
                                        </p:tgtEl>
                                        <p:attrNameLst>
                                          <p:attrName>style.visibility</p:attrName>
                                        </p:attrNameLst>
                                      </p:cBhvr>
                                      <p:to>
                                        <p:strVal val="visible"/>
                                      </p:to>
                                    </p:set>
                                    <p:animEffect transition="in" filter="fade">
                                      <p:cBhvr>
                                        <p:cTn id="18" dur="1000"/>
                                        <p:tgtEl>
                                          <p:spTgt spid="6"/>
                                        </p:tgtEl>
                                      </p:cBhvr>
                                    </p:animEffect>
                                    <p:anim calcmode="lin" valueType="num">
                                      <p:cBhvr>
                                        <p:cTn id="19" dur="1000" fill="hold"/>
                                        <p:tgtEl>
                                          <p:spTgt spid="6"/>
                                        </p:tgtEl>
                                        <p:attrNameLst>
                                          <p:attrName>ppt_x</p:attrName>
                                        </p:attrNameLst>
                                      </p:cBhvr>
                                      <p:tavLst>
                                        <p:tav tm="0">
                                          <p:val>
                                            <p:strVal val="#ppt_x-.1"/>
                                          </p:val>
                                        </p:tav>
                                        <p:tav tm="100000">
                                          <p:val>
                                            <p:strVal val="#ppt_x"/>
                                          </p:val>
                                        </p:tav>
                                      </p:tavLst>
                                    </p:anim>
                                    <p:anim calcmode="lin" valueType="num">
                                      <p:cBhvr>
                                        <p:cTn id="20"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 name="26 Imagen" descr="mute-swan-997998_1280"/>
          <p:cNvPicPr>
            <a:picLocks noGrp="1" noChangeAspect="1"/>
          </p:cNvPicPr>
          <p:nvPr isPhoto="1"/>
        </p:nvPicPr>
        <p:blipFill>
          <a:blip r:embed="rId3" cstate="print"/>
          <a:stretch>
            <a:fillRect/>
          </a:stretch>
        </p:blipFill>
        <p:spPr bwMode="auto">
          <a:xfrm>
            <a:off x="-285784" y="0"/>
            <a:ext cx="9715568" cy="5715000"/>
          </a:xfrm>
          <a:prstGeom prst="rect">
            <a:avLst/>
          </a:prstGeom>
          <a:solidFill>
            <a:srgbClr val="000000"/>
          </a:solidFill>
          <a:ln w="9525">
            <a:noFill/>
            <a:miter lim="800000"/>
            <a:headEnd/>
            <a:tailEnd/>
          </a:ln>
        </p:spPr>
      </p:pic>
      <p:sp>
        <p:nvSpPr>
          <p:cNvPr id="2" name="1 Rectángulo"/>
          <p:cNvSpPr/>
          <p:nvPr/>
        </p:nvSpPr>
        <p:spPr>
          <a:xfrm>
            <a:off x="19051" y="1"/>
            <a:ext cx="1889125" cy="1167694"/>
          </a:xfrm>
          <a:prstGeom prst="rect">
            <a:avLst/>
          </a:prstGeom>
          <a:solidFill>
            <a:srgbClr val="0000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solidFill>
                <a:srgbClr val="FFFFFF"/>
              </a:solidFill>
            </a:endParaRPr>
          </a:p>
        </p:txBody>
      </p:sp>
      <p:sp>
        <p:nvSpPr>
          <p:cNvPr id="3" name="2 Rectángulo"/>
          <p:cNvSpPr/>
          <p:nvPr/>
        </p:nvSpPr>
        <p:spPr>
          <a:xfrm>
            <a:off x="1863726" y="-8820"/>
            <a:ext cx="1844675" cy="1167696"/>
          </a:xfrm>
          <a:prstGeom prst="rect">
            <a:avLst/>
          </a:prstGeom>
          <a:solidFill>
            <a:srgbClr val="0000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solidFill>
                <a:srgbClr val="FFFFFF"/>
              </a:solidFill>
            </a:endParaRPr>
          </a:p>
        </p:txBody>
      </p:sp>
      <p:sp>
        <p:nvSpPr>
          <p:cNvPr id="4" name="3 Rectángulo"/>
          <p:cNvSpPr/>
          <p:nvPr/>
        </p:nvSpPr>
        <p:spPr>
          <a:xfrm>
            <a:off x="5537201" y="0"/>
            <a:ext cx="1914525" cy="1137709"/>
          </a:xfrm>
          <a:prstGeom prst="rect">
            <a:avLst/>
          </a:prstGeom>
          <a:solidFill>
            <a:srgbClr val="0000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solidFill>
                <a:srgbClr val="FFFFFF"/>
              </a:solidFill>
            </a:endParaRPr>
          </a:p>
        </p:txBody>
      </p:sp>
      <p:sp>
        <p:nvSpPr>
          <p:cNvPr id="5" name="4 Rectángulo"/>
          <p:cNvSpPr/>
          <p:nvPr/>
        </p:nvSpPr>
        <p:spPr>
          <a:xfrm>
            <a:off x="3702051" y="-21166"/>
            <a:ext cx="1878013" cy="1167694"/>
          </a:xfrm>
          <a:prstGeom prst="rect">
            <a:avLst/>
          </a:prstGeom>
          <a:solidFill>
            <a:srgbClr val="0000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solidFill>
                <a:srgbClr val="FFFFFF"/>
              </a:solidFill>
            </a:endParaRPr>
          </a:p>
        </p:txBody>
      </p:sp>
      <p:sp>
        <p:nvSpPr>
          <p:cNvPr id="7" name="6 Rectángulo"/>
          <p:cNvSpPr/>
          <p:nvPr/>
        </p:nvSpPr>
        <p:spPr>
          <a:xfrm>
            <a:off x="7380288" y="0"/>
            <a:ext cx="1763712" cy="1273528"/>
          </a:xfrm>
          <a:prstGeom prst="rect">
            <a:avLst/>
          </a:prstGeom>
          <a:solidFill>
            <a:srgbClr val="0000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solidFill>
                <a:srgbClr val="FFFFFF"/>
              </a:solidFill>
            </a:endParaRPr>
          </a:p>
        </p:txBody>
      </p:sp>
      <p:sp>
        <p:nvSpPr>
          <p:cNvPr id="8" name="7 Rectángulo"/>
          <p:cNvSpPr/>
          <p:nvPr/>
        </p:nvSpPr>
        <p:spPr>
          <a:xfrm>
            <a:off x="23813" y="1171223"/>
            <a:ext cx="1884362" cy="1167694"/>
          </a:xfrm>
          <a:prstGeom prst="rect">
            <a:avLst/>
          </a:prstGeom>
          <a:solidFill>
            <a:srgbClr val="0000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solidFill>
                <a:srgbClr val="FFFFFF"/>
              </a:solidFill>
            </a:endParaRPr>
          </a:p>
        </p:txBody>
      </p:sp>
      <p:sp>
        <p:nvSpPr>
          <p:cNvPr id="9" name="8 Rectángulo"/>
          <p:cNvSpPr/>
          <p:nvPr/>
        </p:nvSpPr>
        <p:spPr>
          <a:xfrm>
            <a:off x="3697289" y="1056570"/>
            <a:ext cx="1882775" cy="1261180"/>
          </a:xfrm>
          <a:prstGeom prst="rect">
            <a:avLst/>
          </a:prstGeom>
          <a:solidFill>
            <a:srgbClr val="0000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solidFill>
                <a:srgbClr val="FFFFFF"/>
              </a:solidFill>
            </a:endParaRPr>
          </a:p>
        </p:txBody>
      </p:sp>
      <p:sp>
        <p:nvSpPr>
          <p:cNvPr id="10" name="9 Rectángulo"/>
          <p:cNvSpPr/>
          <p:nvPr/>
        </p:nvSpPr>
        <p:spPr>
          <a:xfrm>
            <a:off x="1863726" y="1158876"/>
            <a:ext cx="1844675" cy="1167694"/>
          </a:xfrm>
          <a:prstGeom prst="rect">
            <a:avLst/>
          </a:prstGeom>
          <a:solidFill>
            <a:srgbClr val="0000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solidFill>
                <a:srgbClr val="FFFFFF"/>
              </a:solidFill>
            </a:endParaRPr>
          </a:p>
        </p:txBody>
      </p:sp>
      <p:sp>
        <p:nvSpPr>
          <p:cNvPr id="11" name="10 Rectángulo"/>
          <p:cNvSpPr/>
          <p:nvPr/>
        </p:nvSpPr>
        <p:spPr>
          <a:xfrm>
            <a:off x="5540376" y="1056571"/>
            <a:ext cx="1839913" cy="1257652"/>
          </a:xfrm>
          <a:prstGeom prst="rect">
            <a:avLst/>
          </a:prstGeom>
          <a:solidFill>
            <a:srgbClr val="0000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solidFill>
                <a:srgbClr val="FFFFFF"/>
              </a:solidFill>
            </a:endParaRPr>
          </a:p>
        </p:txBody>
      </p:sp>
      <p:sp>
        <p:nvSpPr>
          <p:cNvPr id="12" name="11 Rectángulo"/>
          <p:cNvSpPr/>
          <p:nvPr/>
        </p:nvSpPr>
        <p:spPr>
          <a:xfrm>
            <a:off x="1839914" y="2326571"/>
            <a:ext cx="1868487" cy="1167694"/>
          </a:xfrm>
          <a:prstGeom prst="rect">
            <a:avLst/>
          </a:prstGeom>
          <a:solidFill>
            <a:srgbClr val="0000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solidFill>
                <a:srgbClr val="FFFFFF"/>
              </a:solidFill>
            </a:endParaRPr>
          </a:p>
        </p:txBody>
      </p:sp>
      <p:sp>
        <p:nvSpPr>
          <p:cNvPr id="13" name="12 Rectángulo"/>
          <p:cNvSpPr/>
          <p:nvPr/>
        </p:nvSpPr>
        <p:spPr>
          <a:xfrm>
            <a:off x="5513388" y="2280709"/>
            <a:ext cx="1866900" cy="1192389"/>
          </a:xfrm>
          <a:prstGeom prst="rect">
            <a:avLst/>
          </a:prstGeom>
          <a:solidFill>
            <a:srgbClr val="0000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solidFill>
                <a:srgbClr val="FFFFFF"/>
              </a:solidFill>
            </a:endParaRPr>
          </a:p>
        </p:txBody>
      </p:sp>
      <p:sp>
        <p:nvSpPr>
          <p:cNvPr id="14" name="13 Rectángulo"/>
          <p:cNvSpPr/>
          <p:nvPr/>
        </p:nvSpPr>
        <p:spPr>
          <a:xfrm>
            <a:off x="3679825" y="2314223"/>
            <a:ext cx="1900238" cy="1167694"/>
          </a:xfrm>
          <a:prstGeom prst="rect">
            <a:avLst/>
          </a:prstGeom>
          <a:solidFill>
            <a:srgbClr val="0000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solidFill>
                <a:srgbClr val="FFFFFF"/>
              </a:solidFill>
            </a:endParaRPr>
          </a:p>
        </p:txBody>
      </p:sp>
      <p:sp>
        <p:nvSpPr>
          <p:cNvPr id="15" name="14 Rectángulo"/>
          <p:cNvSpPr/>
          <p:nvPr/>
        </p:nvSpPr>
        <p:spPr>
          <a:xfrm>
            <a:off x="7356476" y="2351264"/>
            <a:ext cx="1787525" cy="1227667"/>
          </a:xfrm>
          <a:prstGeom prst="rect">
            <a:avLst/>
          </a:prstGeom>
          <a:solidFill>
            <a:srgbClr val="0000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solidFill>
                <a:srgbClr val="FFFFFF"/>
              </a:solidFill>
            </a:endParaRPr>
          </a:p>
        </p:txBody>
      </p:sp>
      <p:sp>
        <p:nvSpPr>
          <p:cNvPr id="16" name="15 Rectángulo"/>
          <p:cNvSpPr/>
          <p:nvPr/>
        </p:nvSpPr>
        <p:spPr>
          <a:xfrm>
            <a:off x="12701" y="3506612"/>
            <a:ext cx="1895475" cy="1167694"/>
          </a:xfrm>
          <a:prstGeom prst="rect">
            <a:avLst/>
          </a:prstGeom>
          <a:solidFill>
            <a:srgbClr val="0000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solidFill>
                <a:srgbClr val="FFFFFF"/>
              </a:solidFill>
            </a:endParaRPr>
          </a:p>
        </p:txBody>
      </p:sp>
      <p:sp>
        <p:nvSpPr>
          <p:cNvPr id="17" name="16 Rectángulo"/>
          <p:cNvSpPr/>
          <p:nvPr/>
        </p:nvSpPr>
        <p:spPr>
          <a:xfrm>
            <a:off x="3686175" y="3434292"/>
            <a:ext cx="1893888" cy="1218847"/>
          </a:xfrm>
          <a:prstGeom prst="rect">
            <a:avLst/>
          </a:prstGeom>
          <a:solidFill>
            <a:srgbClr val="0000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solidFill>
                <a:srgbClr val="FFFFFF"/>
              </a:solidFill>
            </a:endParaRPr>
          </a:p>
        </p:txBody>
      </p:sp>
      <p:sp>
        <p:nvSpPr>
          <p:cNvPr id="18" name="17 Rectángulo"/>
          <p:cNvSpPr/>
          <p:nvPr/>
        </p:nvSpPr>
        <p:spPr>
          <a:xfrm>
            <a:off x="1852614" y="3494265"/>
            <a:ext cx="1855787" cy="1165930"/>
          </a:xfrm>
          <a:prstGeom prst="rect">
            <a:avLst/>
          </a:prstGeom>
          <a:solidFill>
            <a:srgbClr val="0000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solidFill>
                <a:srgbClr val="FFFFFF"/>
              </a:solidFill>
            </a:endParaRPr>
          </a:p>
        </p:txBody>
      </p:sp>
      <p:sp>
        <p:nvSpPr>
          <p:cNvPr id="19" name="18 Rectángulo"/>
          <p:cNvSpPr/>
          <p:nvPr/>
        </p:nvSpPr>
        <p:spPr>
          <a:xfrm>
            <a:off x="5529264" y="3434292"/>
            <a:ext cx="1851025" cy="1213556"/>
          </a:xfrm>
          <a:prstGeom prst="rect">
            <a:avLst/>
          </a:prstGeom>
          <a:solidFill>
            <a:srgbClr val="0000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solidFill>
                <a:srgbClr val="FFFFFF"/>
              </a:solidFill>
            </a:endParaRPr>
          </a:p>
        </p:txBody>
      </p:sp>
      <p:sp>
        <p:nvSpPr>
          <p:cNvPr id="20" name="19 Rectángulo"/>
          <p:cNvSpPr/>
          <p:nvPr/>
        </p:nvSpPr>
        <p:spPr>
          <a:xfrm>
            <a:off x="1839914" y="4658431"/>
            <a:ext cx="1868487" cy="1056569"/>
          </a:xfrm>
          <a:prstGeom prst="rect">
            <a:avLst/>
          </a:prstGeom>
          <a:solidFill>
            <a:srgbClr val="0000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solidFill>
                <a:srgbClr val="FFFFFF"/>
              </a:solidFill>
            </a:endParaRPr>
          </a:p>
        </p:txBody>
      </p:sp>
      <p:sp>
        <p:nvSpPr>
          <p:cNvPr id="21" name="20 Rectángulo"/>
          <p:cNvSpPr/>
          <p:nvPr/>
        </p:nvSpPr>
        <p:spPr>
          <a:xfrm>
            <a:off x="5513388" y="4586111"/>
            <a:ext cx="1866900" cy="1128889"/>
          </a:xfrm>
          <a:prstGeom prst="rect">
            <a:avLst/>
          </a:prstGeom>
          <a:solidFill>
            <a:srgbClr val="0000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solidFill>
                <a:srgbClr val="FFFFFF"/>
              </a:solidFill>
            </a:endParaRPr>
          </a:p>
        </p:txBody>
      </p:sp>
      <p:sp>
        <p:nvSpPr>
          <p:cNvPr id="22" name="21 Rectángulo"/>
          <p:cNvSpPr/>
          <p:nvPr/>
        </p:nvSpPr>
        <p:spPr>
          <a:xfrm>
            <a:off x="3679825" y="4586111"/>
            <a:ext cx="1828800" cy="1128889"/>
          </a:xfrm>
          <a:prstGeom prst="rect">
            <a:avLst/>
          </a:prstGeom>
          <a:solidFill>
            <a:srgbClr val="0000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solidFill>
                <a:srgbClr val="FFFFFF"/>
              </a:solidFill>
            </a:endParaRPr>
          </a:p>
        </p:txBody>
      </p:sp>
      <p:sp>
        <p:nvSpPr>
          <p:cNvPr id="23" name="22 Rectángulo"/>
          <p:cNvSpPr/>
          <p:nvPr/>
        </p:nvSpPr>
        <p:spPr>
          <a:xfrm>
            <a:off x="7356476" y="4709584"/>
            <a:ext cx="1787524" cy="1005417"/>
          </a:xfrm>
          <a:prstGeom prst="rect">
            <a:avLst/>
          </a:prstGeom>
          <a:solidFill>
            <a:srgbClr val="0000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solidFill>
                <a:srgbClr val="FFFFFF"/>
              </a:solidFill>
            </a:endParaRPr>
          </a:p>
        </p:txBody>
      </p:sp>
      <p:sp>
        <p:nvSpPr>
          <p:cNvPr id="28" name="27 Rectángulo"/>
          <p:cNvSpPr/>
          <p:nvPr/>
        </p:nvSpPr>
        <p:spPr>
          <a:xfrm>
            <a:off x="7345364" y="1247071"/>
            <a:ext cx="1798637" cy="1144763"/>
          </a:xfrm>
          <a:prstGeom prst="rect">
            <a:avLst/>
          </a:prstGeom>
          <a:solidFill>
            <a:srgbClr val="0000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solidFill>
                <a:srgbClr val="FFFFFF"/>
              </a:solidFill>
            </a:endParaRPr>
          </a:p>
        </p:txBody>
      </p:sp>
      <p:sp>
        <p:nvSpPr>
          <p:cNvPr id="29" name="28 Rectángulo"/>
          <p:cNvSpPr/>
          <p:nvPr/>
        </p:nvSpPr>
        <p:spPr>
          <a:xfrm>
            <a:off x="12700" y="2280709"/>
            <a:ext cx="1822450" cy="1278819"/>
          </a:xfrm>
          <a:prstGeom prst="rect">
            <a:avLst/>
          </a:prstGeom>
          <a:solidFill>
            <a:srgbClr val="0000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solidFill>
                <a:srgbClr val="FFFFFF"/>
              </a:solidFill>
            </a:endParaRPr>
          </a:p>
        </p:txBody>
      </p:sp>
      <p:sp>
        <p:nvSpPr>
          <p:cNvPr id="30" name="29 Rectángulo"/>
          <p:cNvSpPr/>
          <p:nvPr/>
        </p:nvSpPr>
        <p:spPr>
          <a:xfrm>
            <a:off x="0" y="4586111"/>
            <a:ext cx="1835150" cy="1128889"/>
          </a:xfrm>
          <a:prstGeom prst="rect">
            <a:avLst/>
          </a:prstGeom>
          <a:solidFill>
            <a:srgbClr val="0000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solidFill>
                <a:srgbClr val="FFFFFF"/>
              </a:solidFill>
            </a:endParaRPr>
          </a:p>
        </p:txBody>
      </p:sp>
      <p:sp>
        <p:nvSpPr>
          <p:cNvPr id="31" name="30 Rectángulo"/>
          <p:cNvSpPr/>
          <p:nvPr/>
        </p:nvSpPr>
        <p:spPr>
          <a:xfrm>
            <a:off x="7321551" y="3536598"/>
            <a:ext cx="1822449" cy="1192389"/>
          </a:xfrm>
          <a:prstGeom prst="rect">
            <a:avLst/>
          </a:prstGeom>
          <a:solidFill>
            <a:srgbClr val="0000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solidFill>
                <a:srgbClr val="FFFFFF"/>
              </a:solidFill>
            </a:endParaRPr>
          </a:p>
        </p:txBody>
      </p:sp>
      <p:sp>
        <p:nvSpPr>
          <p:cNvPr id="32" name="31 CuadroTexto"/>
          <p:cNvSpPr txBox="1"/>
          <p:nvPr/>
        </p:nvSpPr>
        <p:spPr>
          <a:xfrm>
            <a:off x="357158" y="4357698"/>
            <a:ext cx="850112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Por otro lado, también era un líder extremadamente inteligente. Sabía que presentarse como un ser divino le permitía consolidar su autoridad sobre culturas muy diferentes. En un imperio tan vasto, la idea de un rey-dios era una forma eficaz de unificar a sus súbditos bajo una misma figura.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500" advTm="33000">
        <p15:prstTrans prst="fallOver"/>
      </p:transition>
    </mc:Choice>
    <mc:Fallback xmlns="">
      <p:transition spd="slow" advTm="3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5" fill="hold" nodeType="withEffect">
                                  <p:stCondLst>
                                    <p:cond delay="0"/>
                                  </p:stCondLst>
                                  <p:childTnLst>
                                    <p:animEffect transition="out" filter="blinds(vertical)">
                                      <p:cBhvr>
                                        <p:cTn id="6" dur="5000"/>
                                        <p:tgtEl>
                                          <p:spTgt spid="2"/>
                                        </p:tgtEl>
                                      </p:cBhvr>
                                    </p:animEffect>
                                    <p:set>
                                      <p:cBhvr>
                                        <p:cTn id="7" dur="1" fill="hold">
                                          <p:stCondLst>
                                            <p:cond delay="4999"/>
                                          </p:stCondLst>
                                        </p:cTn>
                                        <p:tgtEl>
                                          <p:spTgt spid="2"/>
                                        </p:tgtEl>
                                        <p:attrNameLst>
                                          <p:attrName>style.visibility</p:attrName>
                                        </p:attrNameLst>
                                      </p:cBhvr>
                                      <p:to>
                                        <p:strVal val="hidden"/>
                                      </p:to>
                                    </p:set>
                                  </p:childTnLst>
                                </p:cTn>
                              </p:par>
                              <p:par>
                                <p:cTn id="8" presetID="3" presetClass="exit" presetSubtype="10" fill="hold" nodeType="withEffect">
                                  <p:stCondLst>
                                    <p:cond delay="0"/>
                                  </p:stCondLst>
                                  <p:childTnLst>
                                    <p:animEffect transition="out" filter="blinds(horizontal)">
                                      <p:cBhvr>
                                        <p:cTn id="9" dur="5000"/>
                                        <p:tgtEl>
                                          <p:spTgt spid="3"/>
                                        </p:tgtEl>
                                      </p:cBhvr>
                                    </p:animEffect>
                                    <p:set>
                                      <p:cBhvr>
                                        <p:cTn id="10" dur="1" fill="hold">
                                          <p:stCondLst>
                                            <p:cond delay="4999"/>
                                          </p:stCondLst>
                                        </p:cTn>
                                        <p:tgtEl>
                                          <p:spTgt spid="3"/>
                                        </p:tgtEl>
                                        <p:attrNameLst>
                                          <p:attrName>style.visibility</p:attrName>
                                        </p:attrNameLst>
                                      </p:cBhvr>
                                      <p:to>
                                        <p:strVal val="hidden"/>
                                      </p:to>
                                    </p:set>
                                  </p:childTnLst>
                                </p:cTn>
                              </p:par>
                              <p:par>
                                <p:cTn id="11" presetID="3" presetClass="exit" presetSubtype="10" fill="hold" nodeType="withEffect">
                                  <p:stCondLst>
                                    <p:cond delay="0"/>
                                  </p:stCondLst>
                                  <p:childTnLst>
                                    <p:animEffect transition="out" filter="blinds(horizontal)">
                                      <p:cBhvr>
                                        <p:cTn id="12" dur="5000"/>
                                        <p:tgtEl>
                                          <p:spTgt spid="4"/>
                                        </p:tgtEl>
                                      </p:cBhvr>
                                    </p:animEffect>
                                    <p:set>
                                      <p:cBhvr>
                                        <p:cTn id="13" dur="1" fill="hold">
                                          <p:stCondLst>
                                            <p:cond delay="4999"/>
                                          </p:stCondLst>
                                        </p:cTn>
                                        <p:tgtEl>
                                          <p:spTgt spid="4"/>
                                        </p:tgtEl>
                                        <p:attrNameLst>
                                          <p:attrName>style.visibility</p:attrName>
                                        </p:attrNameLst>
                                      </p:cBhvr>
                                      <p:to>
                                        <p:strVal val="hidden"/>
                                      </p:to>
                                    </p:set>
                                  </p:childTnLst>
                                </p:cTn>
                              </p:par>
                              <p:par>
                                <p:cTn id="14" presetID="3" presetClass="exit" presetSubtype="5" fill="hold" nodeType="withEffect">
                                  <p:stCondLst>
                                    <p:cond delay="0"/>
                                  </p:stCondLst>
                                  <p:childTnLst>
                                    <p:animEffect transition="out" filter="blinds(vertical)">
                                      <p:cBhvr>
                                        <p:cTn id="15" dur="5000"/>
                                        <p:tgtEl>
                                          <p:spTgt spid="5"/>
                                        </p:tgtEl>
                                      </p:cBhvr>
                                    </p:animEffect>
                                    <p:set>
                                      <p:cBhvr>
                                        <p:cTn id="16" dur="1" fill="hold">
                                          <p:stCondLst>
                                            <p:cond delay="4999"/>
                                          </p:stCondLst>
                                        </p:cTn>
                                        <p:tgtEl>
                                          <p:spTgt spid="5"/>
                                        </p:tgtEl>
                                        <p:attrNameLst>
                                          <p:attrName>style.visibility</p:attrName>
                                        </p:attrNameLst>
                                      </p:cBhvr>
                                      <p:to>
                                        <p:strVal val="hidden"/>
                                      </p:to>
                                    </p:set>
                                  </p:childTnLst>
                                </p:cTn>
                              </p:par>
                              <p:par>
                                <p:cTn id="17" presetID="3" presetClass="exit" presetSubtype="5" fill="hold" nodeType="withEffect">
                                  <p:stCondLst>
                                    <p:cond delay="0"/>
                                  </p:stCondLst>
                                  <p:childTnLst>
                                    <p:animEffect transition="out" filter="blinds(vertical)">
                                      <p:cBhvr>
                                        <p:cTn id="18" dur="5000"/>
                                        <p:tgtEl>
                                          <p:spTgt spid="7"/>
                                        </p:tgtEl>
                                      </p:cBhvr>
                                    </p:animEffect>
                                    <p:set>
                                      <p:cBhvr>
                                        <p:cTn id="19" dur="1" fill="hold">
                                          <p:stCondLst>
                                            <p:cond delay="4999"/>
                                          </p:stCondLst>
                                        </p:cTn>
                                        <p:tgtEl>
                                          <p:spTgt spid="7"/>
                                        </p:tgtEl>
                                        <p:attrNameLst>
                                          <p:attrName>style.visibility</p:attrName>
                                        </p:attrNameLst>
                                      </p:cBhvr>
                                      <p:to>
                                        <p:strVal val="hidden"/>
                                      </p:to>
                                    </p:set>
                                  </p:childTnLst>
                                </p:cTn>
                              </p:par>
                              <p:par>
                                <p:cTn id="20" presetID="3" presetClass="exit" presetSubtype="10" fill="hold" nodeType="withEffect">
                                  <p:stCondLst>
                                    <p:cond delay="0"/>
                                  </p:stCondLst>
                                  <p:childTnLst>
                                    <p:animEffect transition="out" filter="blinds(horizontal)">
                                      <p:cBhvr>
                                        <p:cTn id="21" dur="5000"/>
                                        <p:tgtEl>
                                          <p:spTgt spid="8"/>
                                        </p:tgtEl>
                                      </p:cBhvr>
                                    </p:animEffect>
                                    <p:set>
                                      <p:cBhvr>
                                        <p:cTn id="22" dur="1" fill="hold">
                                          <p:stCondLst>
                                            <p:cond delay="4999"/>
                                          </p:stCondLst>
                                        </p:cTn>
                                        <p:tgtEl>
                                          <p:spTgt spid="8"/>
                                        </p:tgtEl>
                                        <p:attrNameLst>
                                          <p:attrName>style.visibility</p:attrName>
                                        </p:attrNameLst>
                                      </p:cBhvr>
                                      <p:to>
                                        <p:strVal val="hidden"/>
                                      </p:to>
                                    </p:set>
                                  </p:childTnLst>
                                </p:cTn>
                              </p:par>
                              <p:par>
                                <p:cTn id="23" presetID="3" presetClass="exit" presetSubtype="10" fill="hold" nodeType="withEffect">
                                  <p:stCondLst>
                                    <p:cond delay="0"/>
                                  </p:stCondLst>
                                  <p:childTnLst>
                                    <p:animEffect transition="out" filter="blinds(horizontal)">
                                      <p:cBhvr>
                                        <p:cTn id="24" dur="5000"/>
                                        <p:tgtEl>
                                          <p:spTgt spid="9"/>
                                        </p:tgtEl>
                                      </p:cBhvr>
                                    </p:animEffect>
                                    <p:set>
                                      <p:cBhvr>
                                        <p:cTn id="25" dur="1" fill="hold">
                                          <p:stCondLst>
                                            <p:cond delay="4999"/>
                                          </p:stCondLst>
                                        </p:cTn>
                                        <p:tgtEl>
                                          <p:spTgt spid="9"/>
                                        </p:tgtEl>
                                        <p:attrNameLst>
                                          <p:attrName>style.visibility</p:attrName>
                                        </p:attrNameLst>
                                      </p:cBhvr>
                                      <p:to>
                                        <p:strVal val="hidden"/>
                                      </p:to>
                                    </p:set>
                                  </p:childTnLst>
                                </p:cTn>
                              </p:par>
                              <p:par>
                                <p:cTn id="26" presetID="3" presetClass="exit" presetSubtype="5" fill="hold" nodeType="withEffect">
                                  <p:stCondLst>
                                    <p:cond delay="0"/>
                                  </p:stCondLst>
                                  <p:childTnLst>
                                    <p:animEffect transition="out" filter="blinds(vertical)">
                                      <p:cBhvr>
                                        <p:cTn id="27" dur="5000"/>
                                        <p:tgtEl>
                                          <p:spTgt spid="10"/>
                                        </p:tgtEl>
                                      </p:cBhvr>
                                    </p:animEffect>
                                    <p:set>
                                      <p:cBhvr>
                                        <p:cTn id="28" dur="1" fill="hold">
                                          <p:stCondLst>
                                            <p:cond delay="4999"/>
                                          </p:stCondLst>
                                        </p:cTn>
                                        <p:tgtEl>
                                          <p:spTgt spid="10"/>
                                        </p:tgtEl>
                                        <p:attrNameLst>
                                          <p:attrName>style.visibility</p:attrName>
                                        </p:attrNameLst>
                                      </p:cBhvr>
                                      <p:to>
                                        <p:strVal val="hidden"/>
                                      </p:to>
                                    </p:set>
                                  </p:childTnLst>
                                </p:cTn>
                              </p:par>
                              <p:par>
                                <p:cTn id="29" presetID="3" presetClass="exit" presetSubtype="5" fill="hold" nodeType="withEffect">
                                  <p:stCondLst>
                                    <p:cond delay="0"/>
                                  </p:stCondLst>
                                  <p:childTnLst>
                                    <p:animEffect transition="out" filter="blinds(vertical)">
                                      <p:cBhvr>
                                        <p:cTn id="30" dur="5000"/>
                                        <p:tgtEl>
                                          <p:spTgt spid="11"/>
                                        </p:tgtEl>
                                      </p:cBhvr>
                                    </p:animEffect>
                                    <p:set>
                                      <p:cBhvr>
                                        <p:cTn id="31" dur="1" fill="hold">
                                          <p:stCondLst>
                                            <p:cond delay="4999"/>
                                          </p:stCondLst>
                                        </p:cTn>
                                        <p:tgtEl>
                                          <p:spTgt spid="11"/>
                                        </p:tgtEl>
                                        <p:attrNameLst>
                                          <p:attrName>style.visibility</p:attrName>
                                        </p:attrNameLst>
                                      </p:cBhvr>
                                      <p:to>
                                        <p:strVal val="hidden"/>
                                      </p:to>
                                    </p:set>
                                  </p:childTnLst>
                                </p:cTn>
                              </p:par>
                              <p:par>
                                <p:cTn id="32" presetID="3" presetClass="exit" presetSubtype="10" fill="hold" nodeType="withEffect">
                                  <p:stCondLst>
                                    <p:cond delay="0"/>
                                  </p:stCondLst>
                                  <p:childTnLst>
                                    <p:animEffect transition="out" filter="blinds(horizontal)">
                                      <p:cBhvr>
                                        <p:cTn id="33" dur="5000"/>
                                        <p:tgtEl>
                                          <p:spTgt spid="12"/>
                                        </p:tgtEl>
                                      </p:cBhvr>
                                    </p:animEffect>
                                    <p:set>
                                      <p:cBhvr>
                                        <p:cTn id="34" dur="1" fill="hold">
                                          <p:stCondLst>
                                            <p:cond delay="4999"/>
                                          </p:stCondLst>
                                        </p:cTn>
                                        <p:tgtEl>
                                          <p:spTgt spid="12"/>
                                        </p:tgtEl>
                                        <p:attrNameLst>
                                          <p:attrName>style.visibility</p:attrName>
                                        </p:attrNameLst>
                                      </p:cBhvr>
                                      <p:to>
                                        <p:strVal val="hidden"/>
                                      </p:to>
                                    </p:set>
                                  </p:childTnLst>
                                </p:cTn>
                              </p:par>
                              <p:par>
                                <p:cTn id="35" presetID="3" presetClass="exit" presetSubtype="10" fill="hold" nodeType="withEffect">
                                  <p:stCondLst>
                                    <p:cond delay="0"/>
                                  </p:stCondLst>
                                  <p:childTnLst>
                                    <p:animEffect transition="out" filter="blinds(horizontal)">
                                      <p:cBhvr>
                                        <p:cTn id="36" dur="5000"/>
                                        <p:tgtEl>
                                          <p:spTgt spid="13"/>
                                        </p:tgtEl>
                                      </p:cBhvr>
                                    </p:animEffect>
                                    <p:set>
                                      <p:cBhvr>
                                        <p:cTn id="37" dur="1" fill="hold">
                                          <p:stCondLst>
                                            <p:cond delay="4999"/>
                                          </p:stCondLst>
                                        </p:cTn>
                                        <p:tgtEl>
                                          <p:spTgt spid="13"/>
                                        </p:tgtEl>
                                        <p:attrNameLst>
                                          <p:attrName>style.visibility</p:attrName>
                                        </p:attrNameLst>
                                      </p:cBhvr>
                                      <p:to>
                                        <p:strVal val="hidden"/>
                                      </p:to>
                                    </p:set>
                                  </p:childTnLst>
                                </p:cTn>
                              </p:par>
                              <p:par>
                                <p:cTn id="38" presetID="3" presetClass="exit" presetSubtype="5" fill="hold" nodeType="withEffect">
                                  <p:stCondLst>
                                    <p:cond delay="0"/>
                                  </p:stCondLst>
                                  <p:childTnLst>
                                    <p:animEffect transition="out" filter="blinds(vertical)">
                                      <p:cBhvr>
                                        <p:cTn id="39" dur="5000"/>
                                        <p:tgtEl>
                                          <p:spTgt spid="14"/>
                                        </p:tgtEl>
                                      </p:cBhvr>
                                    </p:animEffect>
                                    <p:set>
                                      <p:cBhvr>
                                        <p:cTn id="40" dur="1" fill="hold">
                                          <p:stCondLst>
                                            <p:cond delay="4999"/>
                                          </p:stCondLst>
                                        </p:cTn>
                                        <p:tgtEl>
                                          <p:spTgt spid="14"/>
                                        </p:tgtEl>
                                        <p:attrNameLst>
                                          <p:attrName>style.visibility</p:attrName>
                                        </p:attrNameLst>
                                      </p:cBhvr>
                                      <p:to>
                                        <p:strVal val="hidden"/>
                                      </p:to>
                                    </p:set>
                                  </p:childTnLst>
                                </p:cTn>
                              </p:par>
                              <p:par>
                                <p:cTn id="41" presetID="3" presetClass="exit" presetSubtype="5" fill="hold" nodeType="withEffect">
                                  <p:stCondLst>
                                    <p:cond delay="0"/>
                                  </p:stCondLst>
                                  <p:childTnLst>
                                    <p:animEffect transition="out" filter="blinds(vertical)">
                                      <p:cBhvr>
                                        <p:cTn id="42" dur="5000"/>
                                        <p:tgtEl>
                                          <p:spTgt spid="15"/>
                                        </p:tgtEl>
                                      </p:cBhvr>
                                    </p:animEffect>
                                    <p:set>
                                      <p:cBhvr>
                                        <p:cTn id="43" dur="1" fill="hold">
                                          <p:stCondLst>
                                            <p:cond delay="4999"/>
                                          </p:stCondLst>
                                        </p:cTn>
                                        <p:tgtEl>
                                          <p:spTgt spid="15"/>
                                        </p:tgtEl>
                                        <p:attrNameLst>
                                          <p:attrName>style.visibility</p:attrName>
                                        </p:attrNameLst>
                                      </p:cBhvr>
                                      <p:to>
                                        <p:strVal val="hidden"/>
                                      </p:to>
                                    </p:set>
                                  </p:childTnLst>
                                </p:cTn>
                              </p:par>
                              <p:par>
                                <p:cTn id="44" presetID="3" presetClass="exit" presetSubtype="10" fill="hold" nodeType="withEffect">
                                  <p:stCondLst>
                                    <p:cond delay="0"/>
                                  </p:stCondLst>
                                  <p:childTnLst>
                                    <p:animEffect transition="out" filter="blinds(horizontal)">
                                      <p:cBhvr>
                                        <p:cTn id="45" dur="5000"/>
                                        <p:tgtEl>
                                          <p:spTgt spid="16"/>
                                        </p:tgtEl>
                                      </p:cBhvr>
                                    </p:animEffect>
                                    <p:set>
                                      <p:cBhvr>
                                        <p:cTn id="46" dur="1" fill="hold">
                                          <p:stCondLst>
                                            <p:cond delay="4999"/>
                                          </p:stCondLst>
                                        </p:cTn>
                                        <p:tgtEl>
                                          <p:spTgt spid="16"/>
                                        </p:tgtEl>
                                        <p:attrNameLst>
                                          <p:attrName>style.visibility</p:attrName>
                                        </p:attrNameLst>
                                      </p:cBhvr>
                                      <p:to>
                                        <p:strVal val="hidden"/>
                                      </p:to>
                                    </p:set>
                                  </p:childTnLst>
                                </p:cTn>
                              </p:par>
                              <p:par>
                                <p:cTn id="47" presetID="3" presetClass="exit" presetSubtype="10" fill="hold" nodeType="withEffect">
                                  <p:stCondLst>
                                    <p:cond delay="0"/>
                                  </p:stCondLst>
                                  <p:childTnLst>
                                    <p:animEffect transition="out" filter="blinds(horizontal)">
                                      <p:cBhvr>
                                        <p:cTn id="48" dur="5000"/>
                                        <p:tgtEl>
                                          <p:spTgt spid="17"/>
                                        </p:tgtEl>
                                      </p:cBhvr>
                                    </p:animEffect>
                                    <p:set>
                                      <p:cBhvr>
                                        <p:cTn id="49" dur="1" fill="hold">
                                          <p:stCondLst>
                                            <p:cond delay="4999"/>
                                          </p:stCondLst>
                                        </p:cTn>
                                        <p:tgtEl>
                                          <p:spTgt spid="17"/>
                                        </p:tgtEl>
                                        <p:attrNameLst>
                                          <p:attrName>style.visibility</p:attrName>
                                        </p:attrNameLst>
                                      </p:cBhvr>
                                      <p:to>
                                        <p:strVal val="hidden"/>
                                      </p:to>
                                    </p:set>
                                  </p:childTnLst>
                                </p:cTn>
                              </p:par>
                              <p:par>
                                <p:cTn id="50" presetID="3" presetClass="exit" presetSubtype="5" fill="hold" nodeType="withEffect">
                                  <p:stCondLst>
                                    <p:cond delay="0"/>
                                  </p:stCondLst>
                                  <p:childTnLst>
                                    <p:animEffect transition="out" filter="blinds(vertical)">
                                      <p:cBhvr>
                                        <p:cTn id="51" dur="5000"/>
                                        <p:tgtEl>
                                          <p:spTgt spid="18"/>
                                        </p:tgtEl>
                                      </p:cBhvr>
                                    </p:animEffect>
                                    <p:set>
                                      <p:cBhvr>
                                        <p:cTn id="52" dur="1" fill="hold">
                                          <p:stCondLst>
                                            <p:cond delay="4999"/>
                                          </p:stCondLst>
                                        </p:cTn>
                                        <p:tgtEl>
                                          <p:spTgt spid="18"/>
                                        </p:tgtEl>
                                        <p:attrNameLst>
                                          <p:attrName>style.visibility</p:attrName>
                                        </p:attrNameLst>
                                      </p:cBhvr>
                                      <p:to>
                                        <p:strVal val="hidden"/>
                                      </p:to>
                                    </p:set>
                                  </p:childTnLst>
                                </p:cTn>
                              </p:par>
                              <p:par>
                                <p:cTn id="53" presetID="3" presetClass="exit" presetSubtype="5" fill="hold" nodeType="withEffect">
                                  <p:stCondLst>
                                    <p:cond delay="0"/>
                                  </p:stCondLst>
                                  <p:childTnLst>
                                    <p:animEffect transition="out" filter="blinds(vertical)">
                                      <p:cBhvr>
                                        <p:cTn id="54" dur="5000"/>
                                        <p:tgtEl>
                                          <p:spTgt spid="19"/>
                                        </p:tgtEl>
                                      </p:cBhvr>
                                    </p:animEffect>
                                    <p:set>
                                      <p:cBhvr>
                                        <p:cTn id="55" dur="1" fill="hold">
                                          <p:stCondLst>
                                            <p:cond delay="4999"/>
                                          </p:stCondLst>
                                        </p:cTn>
                                        <p:tgtEl>
                                          <p:spTgt spid="19"/>
                                        </p:tgtEl>
                                        <p:attrNameLst>
                                          <p:attrName>style.visibility</p:attrName>
                                        </p:attrNameLst>
                                      </p:cBhvr>
                                      <p:to>
                                        <p:strVal val="hidden"/>
                                      </p:to>
                                    </p:set>
                                  </p:childTnLst>
                                </p:cTn>
                              </p:par>
                              <p:par>
                                <p:cTn id="56" presetID="3" presetClass="exit" presetSubtype="10" fill="hold" nodeType="withEffect">
                                  <p:stCondLst>
                                    <p:cond delay="0"/>
                                  </p:stCondLst>
                                  <p:childTnLst>
                                    <p:animEffect transition="out" filter="blinds(horizontal)">
                                      <p:cBhvr>
                                        <p:cTn id="57" dur="5000"/>
                                        <p:tgtEl>
                                          <p:spTgt spid="20"/>
                                        </p:tgtEl>
                                      </p:cBhvr>
                                    </p:animEffect>
                                    <p:set>
                                      <p:cBhvr>
                                        <p:cTn id="58" dur="1" fill="hold">
                                          <p:stCondLst>
                                            <p:cond delay="4999"/>
                                          </p:stCondLst>
                                        </p:cTn>
                                        <p:tgtEl>
                                          <p:spTgt spid="20"/>
                                        </p:tgtEl>
                                        <p:attrNameLst>
                                          <p:attrName>style.visibility</p:attrName>
                                        </p:attrNameLst>
                                      </p:cBhvr>
                                      <p:to>
                                        <p:strVal val="hidden"/>
                                      </p:to>
                                    </p:set>
                                  </p:childTnLst>
                                </p:cTn>
                              </p:par>
                              <p:par>
                                <p:cTn id="59" presetID="3" presetClass="exit" presetSubtype="10" fill="hold" nodeType="withEffect">
                                  <p:stCondLst>
                                    <p:cond delay="0"/>
                                  </p:stCondLst>
                                  <p:childTnLst>
                                    <p:animEffect transition="out" filter="blinds(horizontal)">
                                      <p:cBhvr>
                                        <p:cTn id="60" dur="5000"/>
                                        <p:tgtEl>
                                          <p:spTgt spid="21"/>
                                        </p:tgtEl>
                                      </p:cBhvr>
                                    </p:animEffect>
                                    <p:set>
                                      <p:cBhvr>
                                        <p:cTn id="61" dur="1" fill="hold">
                                          <p:stCondLst>
                                            <p:cond delay="4999"/>
                                          </p:stCondLst>
                                        </p:cTn>
                                        <p:tgtEl>
                                          <p:spTgt spid="21"/>
                                        </p:tgtEl>
                                        <p:attrNameLst>
                                          <p:attrName>style.visibility</p:attrName>
                                        </p:attrNameLst>
                                      </p:cBhvr>
                                      <p:to>
                                        <p:strVal val="hidden"/>
                                      </p:to>
                                    </p:set>
                                  </p:childTnLst>
                                </p:cTn>
                              </p:par>
                              <p:par>
                                <p:cTn id="62" presetID="3" presetClass="exit" presetSubtype="5" fill="hold" nodeType="withEffect">
                                  <p:stCondLst>
                                    <p:cond delay="0"/>
                                  </p:stCondLst>
                                  <p:childTnLst>
                                    <p:animEffect transition="out" filter="blinds(vertical)">
                                      <p:cBhvr>
                                        <p:cTn id="63" dur="5000"/>
                                        <p:tgtEl>
                                          <p:spTgt spid="22"/>
                                        </p:tgtEl>
                                      </p:cBhvr>
                                    </p:animEffect>
                                    <p:set>
                                      <p:cBhvr>
                                        <p:cTn id="64" dur="1" fill="hold">
                                          <p:stCondLst>
                                            <p:cond delay="4999"/>
                                          </p:stCondLst>
                                        </p:cTn>
                                        <p:tgtEl>
                                          <p:spTgt spid="22"/>
                                        </p:tgtEl>
                                        <p:attrNameLst>
                                          <p:attrName>style.visibility</p:attrName>
                                        </p:attrNameLst>
                                      </p:cBhvr>
                                      <p:to>
                                        <p:strVal val="hidden"/>
                                      </p:to>
                                    </p:set>
                                  </p:childTnLst>
                                </p:cTn>
                              </p:par>
                              <p:par>
                                <p:cTn id="65" presetID="3" presetClass="exit" presetSubtype="5" fill="hold" nodeType="withEffect">
                                  <p:stCondLst>
                                    <p:cond delay="0"/>
                                  </p:stCondLst>
                                  <p:childTnLst>
                                    <p:animEffect transition="out" filter="blinds(vertical)">
                                      <p:cBhvr>
                                        <p:cTn id="66" dur="5000"/>
                                        <p:tgtEl>
                                          <p:spTgt spid="23"/>
                                        </p:tgtEl>
                                      </p:cBhvr>
                                    </p:animEffect>
                                    <p:set>
                                      <p:cBhvr>
                                        <p:cTn id="67" dur="1" fill="hold">
                                          <p:stCondLst>
                                            <p:cond delay="4999"/>
                                          </p:stCondLst>
                                        </p:cTn>
                                        <p:tgtEl>
                                          <p:spTgt spid="23"/>
                                        </p:tgtEl>
                                        <p:attrNameLst>
                                          <p:attrName>style.visibility</p:attrName>
                                        </p:attrNameLst>
                                      </p:cBhvr>
                                      <p:to>
                                        <p:strVal val="hidden"/>
                                      </p:to>
                                    </p:set>
                                  </p:childTnLst>
                                </p:cTn>
                              </p:par>
                              <p:par>
                                <p:cTn id="68" presetID="3" presetClass="exit" presetSubtype="10" fill="hold" nodeType="withEffect">
                                  <p:stCondLst>
                                    <p:cond delay="0"/>
                                  </p:stCondLst>
                                  <p:childTnLst>
                                    <p:animEffect transition="out" filter="blinds(horizontal)">
                                      <p:cBhvr>
                                        <p:cTn id="69" dur="5000"/>
                                        <p:tgtEl>
                                          <p:spTgt spid="28"/>
                                        </p:tgtEl>
                                      </p:cBhvr>
                                    </p:animEffect>
                                    <p:set>
                                      <p:cBhvr>
                                        <p:cTn id="70" dur="1" fill="hold">
                                          <p:stCondLst>
                                            <p:cond delay="4999"/>
                                          </p:stCondLst>
                                        </p:cTn>
                                        <p:tgtEl>
                                          <p:spTgt spid="28"/>
                                        </p:tgtEl>
                                        <p:attrNameLst>
                                          <p:attrName>style.visibility</p:attrName>
                                        </p:attrNameLst>
                                      </p:cBhvr>
                                      <p:to>
                                        <p:strVal val="hidden"/>
                                      </p:to>
                                    </p:set>
                                  </p:childTnLst>
                                </p:cTn>
                              </p:par>
                              <p:par>
                                <p:cTn id="71" presetID="3" presetClass="exit" presetSubtype="5" fill="hold" nodeType="withEffect">
                                  <p:stCondLst>
                                    <p:cond delay="0"/>
                                  </p:stCondLst>
                                  <p:childTnLst>
                                    <p:animEffect transition="out" filter="blinds(vertical)">
                                      <p:cBhvr>
                                        <p:cTn id="72" dur="5000"/>
                                        <p:tgtEl>
                                          <p:spTgt spid="29"/>
                                        </p:tgtEl>
                                      </p:cBhvr>
                                    </p:animEffect>
                                    <p:set>
                                      <p:cBhvr>
                                        <p:cTn id="73" dur="1" fill="hold">
                                          <p:stCondLst>
                                            <p:cond delay="4999"/>
                                          </p:stCondLst>
                                        </p:cTn>
                                        <p:tgtEl>
                                          <p:spTgt spid="29"/>
                                        </p:tgtEl>
                                        <p:attrNameLst>
                                          <p:attrName>style.visibility</p:attrName>
                                        </p:attrNameLst>
                                      </p:cBhvr>
                                      <p:to>
                                        <p:strVal val="hidden"/>
                                      </p:to>
                                    </p:set>
                                  </p:childTnLst>
                                </p:cTn>
                              </p:par>
                              <p:par>
                                <p:cTn id="74" presetID="3" presetClass="exit" presetSubtype="5" fill="hold" nodeType="withEffect">
                                  <p:stCondLst>
                                    <p:cond delay="0"/>
                                  </p:stCondLst>
                                  <p:childTnLst>
                                    <p:animEffect transition="out" filter="blinds(vertical)">
                                      <p:cBhvr>
                                        <p:cTn id="75" dur="5000"/>
                                        <p:tgtEl>
                                          <p:spTgt spid="30"/>
                                        </p:tgtEl>
                                      </p:cBhvr>
                                    </p:animEffect>
                                    <p:set>
                                      <p:cBhvr>
                                        <p:cTn id="76" dur="1" fill="hold">
                                          <p:stCondLst>
                                            <p:cond delay="4999"/>
                                          </p:stCondLst>
                                        </p:cTn>
                                        <p:tgtEl>
                                          <p:spTgt spid="30"/>
                                        </p:tgtEl>
                                        <p:attrNameLst>
                                          <p:attrName>style.visibility</p:attrName>
                                        </p:attrNameLst>
                                      </p:cBhvr>
                                      <p:to>
                                        <p:strVal val="hidden"/>
                                      </p:to>
                                    </p:set>
                                  </p:childTnLst>
                                </p:cTn>
                              </p:par>
                              <p:par>
                                <p:cTn id="77" presetID="3" presetClass="exit" presetSubtype="10" fill="hold" nodeType="withEffect">
                                  <p:stCondLst>
                                    <p:cond delay="0"/>
                                  </p:stCondLst>
                                  <p:childTnLst>
                                    <p:animEffect transition="out" filter="blinds(horizontal)">
                                      <p:cBhvr>
                                        <p:cTn id="78" dur="5000"/>
                                        <p:tgtEl>
                                          <p:spTgt spid="31"/>
                                        </p:tgtEl>
                                      </p:cBhvr>
                                    </p:animEffect>
                                    <p:set>
                                      <p:cBhvr>
                                        <p:cTn id="79" dur="1" fill="hold">
                                          <p:stCondLst>
                                            <p:cond delay="4999"/>
                                          </p:stCondLst>
                                        </p:cTn>
                                        <p:tgtEl>
                                          <p:spTgt spid="31"/>
                                        </p:tgtEl>
                                        <p:attrNameLst>
                                          <p:attrName>style.visibility</p:attrName>
                                        </p:attrNameLst>
                                      </p:cBhvr>
                                      <p:to>
                                        <p:strVal val="hidden"/>
                                      </p:to>
                                    </p:set>
                                  </p:childTnLst>
                                </p:cTn>
                              </p:par>
                              <p:par>
                                <p:cTn id="80" presetID="23" presetClass="entr" presetSubtype="288" fill="hold" nodeType="withEffect">
                                  <p:stCondLst>
                                    <p:cond delay="0"/>
                                  </p:stCondLst>
                                  <p:childTnLst>
                                    <p:set>
                                      <p:cBhvr>
                                        <p:cTn id="81" dur="1" fill="hold">
                                          <p:stCondLst>
                                            <p:cond delay="0"/>
                                          </p:stCondLst>
                                        </p:cTn>
                                        <p:tgtEl>
                                          <p:spTgt spid="27"/>
                                        </p:tgtEl>
                                        <p:attrNameLst>
                                          <p:attrName>style.visibility</p:attrName>
                                        </p:attrNameLst>
                                      </p:cBhvr>
                                      <p:to>
                                        <p:strVal val="visible"/>
                                      </p:to>
                                    </p:set>
                                    <p:anim calcmode="lin" valueType="num">
                                      <p:cBhvr>
                                        <p:cTn id="82" dur="5000" fill="hold"/>
                                        <p:tgtEl>
                                          <p:spTgt spid="27"/>
                                        </p:tgtEl>
                                        <p:attrNameLst>
                                          <p:attrName>ppt_w</p:attrName>
                                        </p:attrNameLst>
                                      </p:cBhvr>
                                      <p:tavLst>
                                        <p:tav tm="0">
                                          <p:val>
                                            <p:strVal val="4/3*#ppt_w"/>
                                          </p:val>
                                        </p:tav>
                                        <p:tav tm="100000">
                                          <p:val>
                                            <p:strVal val="#ppt_w"/>
                                          </p:val>
                                        </p:tav>
                                      </p:tavLst>
                                    </p:anim>
                                    <p:anim calcmode="lin" valueType="num">
                                      <p:cBhvr>
                                        <p:cTn id="83" dur="5000" fill="hold"/>
                                        <p:tgtEl>
                                          <p:spTgt spid="27"/>
                                        </p:tgtEl>
                                        <p:attrNameLst>
                                          <p:attrName>ppt_h</p:attrName>
                                        </p:attrNameLst>
                                      </p:cBhvr>
                                      <p:tavLst>
                                        <p:tav tm="0">
                                          <p:val>
                                            <p:strVal val="4/3*#ppt_h"/>
                                          </p:val>
                                        </p:tav>
                                        <p:tav tm="100000">
                                          <p:val>
                                            <p:strVal val="#ppt_h"/>
                                          </p:val>
                                        </p:tav>
                                      </p:tavLst>
                                    </p:anim>
                                  </p:childTnLst>
                                </p:cTn>
                              </p:par>
                            </p:childTnLst>
                          </p:cTn>
                        </p:par>
                        <p:par>
                          <p:cTn id="84" fill="hold">
                            <p:stCondLst>
                              <p:cond delay="5000"/>
                            </p:stCondLst>
                            <p:childTnLst>
                              <p:par>
                                <p:cTn id="85" presetID="40" presetClass="entr" presetSubtype="0" fill="hold" grpId="0" nodeType="afterEffect">
                                  <p:stCondLst>
                                    <p:cond delay="0"/>
                                  </p:stCondLst>
                                  <p:iterate type="lt">
                                    <p:tmPct val="10000"/>
                                  </p:iterate>
                                  <p:childTnLst>
                                    <p:set>
                                      <p:cBhvr>
                                        <p:cTn id="86" dur="1" fill="hold">
                                          <p:stCondLst>
                                            <p:cond delay="0"/>
                                          </p:stCondLst>
                                        </p:cTn>
                                        <p:tgtEl>
                                          <p:spTgt spid="32"/>
                                        </p:tgtEl>
                                        <p:attrNameLst>
                                          <p:attrName>style.visibility</p:attrName>
                                        </p:attrNameLst>
                                      </p:cBhvr>
                                      <p:to>
                                        <p:strVal val="visible"/>
                                      </p:to>
                                    </p:set>
                                    <p:animEffect transition="in" filter="fade">
                                      <p:cBhvr>
                                        <p:cTn id="87" dur="1000"/>
                                        <p:tgtEl>
                                          <p:spTgt spid="32"/>
                                        </p:tgtEl>
                                      </p:cBhvr>
                                    </p:animEffect>
                                    <p:anim calcmode="lin" valueType="num">
                                      <p:cBhvr>
                                        <p:cTn id="88" dur="1000" fill="hold"/>
                                        <p:tgtEl>
                                          <p:spTgt spid="32"/>
                                        </p:tgtEl>
                                        <p:attrNameLst>
                                          <p:attrName>ppt_x</p:attrName>
                                        </p:attrNameLst>
                                      </p:cBhvr>
                                      <p:tavLst>
                                        <p:tav tm="0">
                                          <p:val>
                                            <p:strVal val="#ppt_x-.1"/>
                                          </p:val>
                                        </p:tav>
                                        <p:tav tm="100000">
                                          <p:val>
                                            <p:strVal val="#ppt_x"/>
                                          </p:val>
                                        </p:tav>
                                      </p:tavLst>
                                    </p:anim>
                                    <p:anim calcmode="lin" valueType="num">
                                      <p:cBhvr>
                                        <p:cTn id="89" dur="1000" fill="hold"/>
                                        <p:tgtEl>
                                          <p:spTgt spid="3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13 Imagen" descr="hummingbird-1056383_1280"/>
          <p:cNvPicPr>
            <a:picLocks noGrp="1" noChangeAspect="1"/>
          </p:cNvPicPr>
          <p:nvPr isPhoto="1"/>
        </p:nvPicPr>
        <p:blipFill>
          <a:blip r:embed="rId3" cstate="print"/>
          <a:stretch>
            <a:fillRect/>
          </a:stretch>
        </p:blipFill>
        <p:spPr bwMode="auto">
          <a:xfrm>
            <a:off x="0" y="0"/>
            <a:ext cx="9144000" cy="5714999"/>
          </a:xfrm>
          <a:prstGeom prst="rect">
            <a:avLst/>
          </a:prstGeom>
          <a:noFill/>
          <a:ln w="9525">
            <a:noFill/>
            <a:miter lim="800000"/>
            <a:headEnd/>
            <a:tailEnd/>
          </a:ln>
        </p:spPr>
      </p:pic>
      <p:sp>
        <p:nvSpPr>
          <p:cNvPr id="6" name="5 Triángulo isósceles"/>
          <p:cNvSpPr/>
          <p:nvPr/>
        </p:nvSpPr>
        <p:spPr>
          <a:xfrm>
            <a:off x="1466850" y="2785492"/>
            <a:ext cx="3041650" cy="2931273"/>
          </a:xfrm>
          <a:prstGeom prst="triangle">
            <a:avLst>
              <a:gd name="adj" fmla="val 50000"/>
            </a:avLst>
          </a:prstGeom>
          <a:solidFill>
            <a:schemeClr val="bg1">
              <a:alpha val="80000"/>
            </a:schemeClr>
          </a:solidFill>
          <a:ln>
            <a:solidFill>
              <a:schemeClr val="bg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srgbClr val="FFFFFF"/>
              </a:solidFill>
            </a:endParaRPr>
          </a:p>
        </p:txBody>
      </p:sp>
      <p:sp>
        <p:nvSpPr>
          <p:cNvPr id="7" name="6 Triángulo isósceles"/>
          <p:cNvSpPr/>
          <p:nvPr/>
        </p:nvSpPr>
        <p:spPr>
          <a:xfrm>
            <a:off x="4564064" y="2785492"/>
            <a:ext cx="3055937" cy="2922453"/>
          </a:xfrm>
          <a:prstGeom prst="triangle">
            <a:avLst>
              <a:gd name="adj" fmla="val 50416"/>
            </a:avLst>
          </a:prstGeom>
          <a:solidFill>
            <a:schemeClr val="bg1">
              <a:alpha val="80000"/>
            </a:schemeClr>
          </a:solidFill>
          <a:ln>
            <a:solidFill>
              <a:schemeClr val="bg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srgbClr val="FFFFFF"/>
              </a:solidFill>
            </a:endParaRPr>
          </a:p>
        </p:txBody>
      </p:sp>
      <p:sp>
        <p:nvSpPr>
          <p:cNvPr id="8" name="7 Triángulo isósceles"/>
          <p:cNvSpPr/>
          <p:nvPr/>
        </p:nvSpPr>
        <p:spPr>
          <a:xfrm flipH="1" flipV="1">
            <a:off x="4548189" y="-12348"/>
            <a:ext cx="3133725" cy="2853973"/>
          </a:xfrm>
          <a:prstGeom prst="triangle">
            <a:avLst>
              <a:gd name="adj" fmla="val 50312"/>
            </a:avLst>
          </a:prstGeom>
          <a:solidFill>
            <a:schemeClr val="bg1">
              <a:alpha val="80000"/>
            </a:schemeClr>
          </a:solidFill>
          <a:ln>
            <a:solidFill>
              <a:schemeClr val="bg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srgbClr val="FFFFFF"/>
              </a:solidFill>
            </a:endParaRPr>
          </a:p>
        </p:txBody>
      </p:sp>
      <p:sp>
        <p:nvSpPr>
          <p:cNvPr id="9" name="8 Triángulo isósceles"/>
          <p:cNvSpPr/>
          <p:nvPr/>
        </p:nvSpPr>
        <p:spPr>
          <a:xfrm flipH="1" flipV="1">
            <a:off x="1452564" y="-8820"/>
            <a:ext cx="3133725" cy="2855737"/>
          </a:xfrm>
          <a:prstGeom prst="triangle">
            <a:avLst>
              <a:gd name="adj" fmla="val 50312"/>
            </a:avLst>
          </a:prstGeom>
          <a:solidFill>
            <a:schemeClr val="bg1">
              <a:alpha val="80000"/>
            </a:schemeClr>
          </a:solidFill>
          <a:ln>
            <a:solidFill>
              <a:schemeClr val="bg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srgbClr val="FFFFFF"/>
              </a:solidFill>
            </a:endParaRPr>
          </a:p>
        </p:txBody>
      </p:sp>
      <p:sp>
        <p:nvSpPr>
          <p:cNvPr id="10" name="9 CuadroTexto"/>
          <p:cNvSpPr txBox="1"/>
          <p:nvPr/>
        </p:nvSpPr>
        <p:spPr>
          <a:xfrm>
            <a:off x="285720" y="4643450"/>
            <a:ext cx="857256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visión divina en el contexto de su época. Para entender realmente a Alejandro, es fundamental que te pongas en la mentalidad de su tiempo. En la antigüedad, la línea entre lo humano y lo divino no era tan clara como lo es hoy.</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500" advTm="28000">
        <p15:prstTrans prst="fallOver" invX="1"/>
      </p:transition>
    </mc:Choice>
    <mc:Fallback xmlns="">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1" fill="hold" grpId="0" nodeType="withEffect">
                                  <p:stCondLst>
                                    <p:cond delay="0"/>
                                  </p:stCondLst>
                                  <p:childTnLst>
                                    <p:anim calcmode="lin" valueType="num">
                                      <p:cBhvr additive="base">
                                        <p:cTn id="6" dur="5000"/>
                                        <p:tgtEl>
                                          <p:spTgt spid="6"/>
                                        </p:tgtEl>
                                        <p:attrNameLst>
                                          <p:attrName>ppt_x</p:attrName>
                                        </p:attrNameLst>
                                      </p:cBhvr>
                                      <p:tavLst>
                                        <p:tav tm="0">
                                          <p:val>
                                            <p:strVal val="ppt_x"/>
                                          </p:val>
                                        </p:tav>
                                        <p:tav tm="100000">
                                          <p:val>
                                            <p:strVal val="ppt_x"/>
                                          </p:val>
                                        </p:tav>
                                      </p:tavLst>
                                    </p:anim>
                                    <p:anim calcmode="lin" valueType="num">
                                      <p:cBhvr additive="base">
                                        <p:cTn id="7" dur="5000"/>
                                        <p:tgtEl>
                                          <p:spTgt spid="6"/>
                                        </p:tgtEl>
                                        <p:attrNameLst>
                                          <p:attrName>ppt_y</p:attrName>
                                        </p:attrNameLst>
                                      </p:cBhvr>
                                      <p:tavLst>
                                        <p:tav tm="0">
                                          <p:val>
                                            <p:strVal val="ppt_y"/>
                                          </p:val>
                                        </p:tav>
                                        <p:tav tm="100000">
                                          <p:val>
                                            <p:strVal val="0-ppt_h/2"/>
                                          </p:val>
                                        </p:tav>
                                      </p:tavLst>
                                    </p:anim>
                                    <p:set>
                                      <p:cBhvr>
                                        <p:cTn id="8" dur="1" fill="hold">
                                          <p:stCondLst>
                                            <p:cond delay="4999"/>
                                          </p:stCondLst>
                                        </p:cTn>
                                        <p:tgtEl>
                                          <p:spTgt spid="6"/>
                                        </p:tgtEl>
                                        <p:attrNameLst>
                                          <p:attrName>style.visibility</p:attrName>
                                        </p:attrNameLst>
                                      </p:cBhvr>
                                      <p:to>
                                        <p:strVal val="hidden"/>
                                      </p:to>
                                    </p:set>
                                  </p:childTnLst>
                                </p:cTn>
                              </p:par>
                              <p:par>
                                <p:cTn id="9" presetID="2" presetClass="exit" presetSubtype="1" fill="hold" grpId="0" nodeType="withEffect">
                                  <p:stCondLst>
                                    <p:cond delay="0"/>
                                  </p:stCondLst>
                                  <p:childTnLst>
                                    <p:anim calcmode="lin" valueType="num">
                                      <p:cBhvr additive="base">
                                        <p:cTn id="10" dur="5000"/>
                                        <p:tgtEl>
                                          <p:spTgt spid="7"/>
                                        </p:tgtEl>
                                        <p:attrNameLst>
                                          <p:attrName>ppt_x</p:attrName>
                                        </p:attrNameLst>
                                      </p:cBhvr>
                                      <p:tavLst>
                                        <p:tav tm="0">
                                          <p:val>
                                            <p:strVal val="ppt_x"/>
                                          </p:val>
                                        </p:tav>
                                        <p:tav tm="100000">
                                          <p:val>
                                            <p:strVal val="ppt_x"/>
                                          </p:val>
                                        </p:tav>
                                      </p:tavLst>
                                    </p:anim>
                                    <p:anim calcmode="lin" valueType="num">
                                      <p:cBhvr additive="base">
                                        <p:cTn id="11" dur="5000"/>
                                        <p:tgtEl>
                                          <p:spTgt spid="7"/>
                                        </p:tgtEl>
                                        <p:attrNameLst>
                                          <p:attrName>ppt_y</p:attrName>
                                        </p:attrNameLst>
                                      </p:cBhvr>
                                      <p:tavLst>
                                        <p:tav tm="0">
                                          <p:val>
                                            <p:strVal val="ppt_y"/>
                                          </p:val>
                                        </p:tav>
                                        <p:tav tm="100000">
                                          <p:val>
                                            <p:strVal val="0-ppt_h/2"/>
                                          </p:val>
                                        </p:tav>
                                      </p:tavLst>
                                    </p:anim>
                                    <p:set>
                                      <p:cBhvr>
                                        <p:cTn id="12" dur="1" fill="hold">
                                          <p:stCondLst>
                                            <p:cond delay="4999"/>
                                          </p:stCondLst>
                                        </p:cTn>
                                        <p:tgtEl>
                                          <p:spTgt spid="7"/>
                                        </p:tgtEl>
                                        <p:attrNameLst>
                                          <p:attrName>style.visibility</p:attrName>
                                        </p:attrNameLst>
                                      </p:cBhvr>
                                      <p:to>
                                        <p:strVal val="hidden"/>
                                      </p:to>
                                    </p:set>
                                  </p:childTnLst>
                                </p:cTn>
                              </p:par>
                              <p:par>
                                <p:cTn id="13" presetID="2" presetClass="exit" presetSubtype="4" fill="hold" grpId="0" nodeType="withEffect">
                                  <p:stCondLst>
                                    <p:cond delay="0"/>
                                  </p:stCondLst>
                                  <p:childTnLst>
                                    <p:anim calcmode="lin" valueType="num">
                                      <p:cBhvr additive="base">
                                        <p:cTn id="14" dur="5000"/>
                                        <p:tgtEl>
                                          <p:spTgt spid="9"/>
                                        </p:tgtEl>
                                        <p:attrNameLst>
                                          <p:attrName>ppt_x</p:attrName>
                                        </p:attrNameLst>
                                      </p:cBhvr>
                                      <p:tavLst>
                                        <p:tav tm="0">
                                          <p:val>
                                            <p:strVal val="ppt_x"/>
                                          </p:val>
                                        </p:tav>
                                        <p:tav tm="100000">
                                          <p:val>
                                            <p:strVal val="ppt_x"/>
                                          </p:val>
                                        </p:tav>
                                      </p:tavLst>
                                    </p:anim>
                                    <p:anim calcmode="lin" valueType="num">
                                      <p:cBhvr additive="base">
                                        <p:cTn id="15" dur="5000"/>
                                        <p:tgtEl>
                                          <p:spTgt spid="9"/>
                                        </p:tgtEl>
                                        <p:attrNameLst>
                                          <p:attrName>ppt_y</p:attrName>
                                        </p:attrNameLst>
                                      </p:cBhvr>
                                      <p:tavLst>
                                        <p:tav tm="0">
                                          <p:val>
                                            <p:strVal val="ppt_y"/>
                                          </p:val>
                                        </p:tav>
                                        <p:tav tm="100000">
                                          <p:val>
                                            <p:strVal val="1+ppt_h/2"/>
                                          </p:val>
                                        </p:tav>
                                      </p:tavLst>
                                    </p:anim>
                                    <p:set>
                                      <p:cBhvr>
                                        <p:cTn id="16" dur="1" fill="hold">
                                          <p:stCondLst>
                                            <p:cond delay="4999"/>
                                          </p:stCondLst>
                                        </p:cTn>
                                        <p:tgtEl>
                                          <p:spTgt spid="9"/>
                                        </p:tgtEl>
                                        <p:attrNameLst>
                                          <p:attrName>style.visibility</p:attrName>
                                        </p:attrNameLst>
                                      </p:cBhvr>
                                      <p:to>
                                        <p:strVal val="hidden"/>
                                      </p:to>
                                    </p:set>
                                  </p:childTnLst>
                                </p:cTn>
                              </p:par>
                              <p:par>
                                <p:cTn id="17" presetID="2" presetClass="exit" presetSubtype="4" fill="hold" grpId="0" nodeType="withEffect">
                                  <p:stCondLst>
                                    <p:cond delay="0"/>
                                  </p:stCondLst>
                                  <p:childTnLst>
                                    <p:anim calcmode="lin" valueType="num">
                                      <p:cBhvr additive="base">
                                        <p:cTn id="18" dur="5000"/>
                                        <p:tgtEl>
                                          <p:spTgt spid="8"/>
                                        </p:tgtEl>
                                        <p:attrNameLst>
                                          <p:attrName>ppt_x</p:attrName>
                                        </p:attrNameLst>
                                      </p:cBhvr>
                                      <p:tavLst>
                                        <p:tav tm="0">
                                          <p:val>
                                            <p:strVal val="ppt_x"/>
                                          </p:val>
                                        </p:tav>
                                        <p:tav tm="100000">
                                          <p:val>
                                            <p:strVal val="ppt_x"/>
                                          </p:val>
                                        </p:tav>
                                      </p:tavLst>
                                    </p:anim>
                                    <p:anim calcmode="lin" valueType="num">
                                      <p:cBhvr additive="base">
                                        <p:cTn id="19" dur="5000"/>
                                        <p:tgtEl>
                                          <p:spTgt spid="8"/>
                                        </p:tgtEl>
                                        <p:attrNameLst>
                                          <p:attrName>ppt_y</p:attrName>
                                        </p:attrNameLst>
                                      </p:cBhvr>
                                      <p:tavLst>
                                        <p:tav tm="0">
                                          <p:val>
                                            <p:strVal val="ppt_y"/>
                                          </p:val>
                                        </p:tav>
                                        <p:tav tm="100000">
                                          <p:val>
                                            <p:strVal val="1+ppt_h/2"/>
                                          </p:val>
                                        </p:tav>
                                      </p:tavLst>
                                    </p:anim>
                                    <p:set>
                                      <p:cBhvr>
                                        <p:cTn id="20" dur="1" fill="hold">
                                          <p:stCondLst>
                                            <p:cond delay="4999"/>
                                          </p:stCondLst>
                                        </p:cTn>
                                        <p:tgtEl>
                                          <p:spTgt spid="8"/>
                                        </p:tgtEl>
                                        <p:attrNameLst>
                                          <p:attrName>style.visibility</p:attrName>
                                        </p:attrNameLst>
                                      </p:cBhvr>
                                      <p:to>
                                        <p:strVal val="hidden"/>
                                      </p:to>
                                    </p:set>
                                  </p:childTnLst>
                                </p:cTn>
                              </p:par>
                              <p:par>
                                <p:cTn id="21" presetID="23" presetClass="entr" presetSubtype="16" fill="hold" nodeType="withEffect">
                                  <p:stCondLst>
                                    <p:cond delay="0"/>
                                  </p:stCondLst>
                                  <p:childTnLst>
                                    <p:set>
                                      <p:cBhvr>
                                        <p:cTn id="22" dur="1" fill="hold">
                                          <p:stCondLst>
                                            <p:cond delay="0"/>
                                          </p:stCondLst>
                                        </p:cTn>
                                        <p:tgtEl>
                                          <p:spTgt spid="14"/>
                                        </p:tgtEl>
                                        <p:attrNameLst>
                                          <p:attrName>style.visibility</p:attrName>
                                        </p:attrNameLst>
                                      </p:cBhvr>
                                      <p:to>
                                        <p:strVal val="visible"/>
                                      </p:to>
                                    </p:set>
                                    <p:anim calcmode="lin" valueType="num">
                                      <p:cBhvr>
                                        <p:cTn id="23" dur="5000" fill="hold"/>
                                        <p:tgtEl>
                                          <p:spTgt spid="14"/>
                                        </p:tgtEl>
                                        <p:attrNameLst>
                                          <p:attrName>ppt_w</p:attrName>
                                        </p:attrNameLst>
                                      </p:cBhvr>
                                      <p:tavLst>
                                        <p:tav tm="0">
                                          <p:val>
                                            <p:fltVal val="0"/>
                                          </p:val>
                                        </p:tav>
                                        <p:tav tm="100000">
                                          <p:val>
                                            <p:strVal val="#ppt_w"/>
                                          </p:val>
                                        </p:tav>
                                      </p:tavLst>
                                    </p:anim>
                                    <p:anim calcmode="lin" valueType="num">
                                      <p:cBhvr>
                                        <p:cTn id="24" dur="5000" fill="hold"/>
                                        <p:tgtEl>
                                          <p:spTgt spid="14"/>
                                        </p:tgtEl>
                                        <p:attrNameLst>
                                          <p:attrName>ppt_h</p:attrName>
                                        </p:attrNameLst>
                                      </p:cBhvr>
                                      <p:tavLst>
                                        <p:tav tm="0">
                                          <p:val>
                                            <p:fltVal val="0"/>
                                          </p:val>
                                        </p:tav>
                                        <p:tav tm="100000">
                                          <p:val>
                                            <p:strVal val="#ppt_h"/>
                                          </p:val>
                                        </p:tav>
                                      </p:tavLst>
                                    </p:anim>
                                  </p:childTnLst>
                                </p:cTn>
                              </p:par>
                              <p:par>
                                <p:cTn id="25" presetID="16" presetClass="entr" presetSubtype="42" fill="hold" nodeType="withEffect">
                                  <p:stCondLst>
                                    <p:cond delay="0"/>
                                  </p:stCondLst>
                                  <p:childTnLst>
                                    <p:set>
                                      <p:cBhvr>
                                        <p:cTn id="26" dur="1" fill="hold">
                                          <p:stCondLst>
                                            <p:cond delay="0"/>
                                          </p:stCondLst>
                                        </p:cTn>
                                        <p:tgtEl>
                                          <p:spTgt spid="14"/>
                                        </p:tgtEl>
                                        <p:attrNameLst>
                                          <p:attrName>style.visibility</p:attrName>
                                        </p:attrNameLst>
                                      </p:cBhvr>
                                      <p:to>
                                        <p:strVal val="visible"/>
                                      </p:to>
                                    </p:set>
                                    <p:animEffect transition="in" filter="barn(outHorizontal)">
                                      <p:cBhvr>
                                        <p:cTn id="27" dur="5000"/>
                                        <p:tgtEl>
                                          <p:spTgt spid="14"/>
                                        </p:tgtEl>
                                      </p:cBhvr>
                                    </p:animEffect>
                                  </p:childTnLst>
                                </p:cTn>
                              </p:par>
                            </p:childTnLst>
                          </p:cTn>
                        </p:par>
                        <p:par>
                          <p:cTn id="28" fill="hold">
                            <p:stCondLst>
                              <p:cond delay="5000"/>
                            </p:stCondLst>
                            <p:childTnLst>
                              <p:par>
                                <p:cTn id="29" presetID="40" presetClass="entr" presetSubtype="0" fill="hold" grpId="0" nodeType="afterEffect">
                                  <p:stCondLst>
                                    <p:cond delay="0"/>
                                  </p:stCondLst>
                                  <p:iterate type="lt">
                                    <p:tmPct val="10000"/>
                                  </p:iterate>
                                  <p:childTnLst>
                                    <p:set>
                                      <p:cBhvr>
                                        <p:cTn id="30" dur="1" fill="hold">
                                          <p:stCondLst>
                                            <p:cond delay="0"/>
                                          </p:stCondLst>
                                        </p:cTn>
                                        <p:tgtEl>
                                          <p:spTgt spid="10"/>
                                        </p:tgtEl>
                                        <p:attrNameLst>
                                          <p:attrName>style.visibility</p:attrName>
                                        </p:attrNameLst>
                                      </p:cBhvr>
                                      <p:to>
                                        <p:strVal val="visible"/>
                                      </p:to>
                                    </p:set>
                                    <p:animEffect transition="in" filter="fade">
                                      <p:cBhvr>
                                        <p:cTn id="31" dur="1000"/>
                                        <p:tgtEl>
                                          <p:spTgt spid="10"/>
                                        </p:tgtEl>
                                      </p:cBhvr>
                                    </p:animEffect>
                                    <p:anim calcmode="lin" valueType="num">
                                      <p:cBhvr>
                                        <p:cTn id="32" dur="1000" fill="hold"/>
                                        <p:tgtEl>
                                          <p:spTgt spid="10"/>
                                        </p:tgtEl>
                                        <p:attrNameLst>
                                          <p:attrName>ppt_x</p:attrName>
                                        </p:attrNameLst>
                                      </p:cBhvr>
                                      <p:tavLst>
                                        <p:tav tm="0">
                                          <p:val>
                                            <p:strVal val="#ppt_x-.1"/>
                                          </p:val>
                                        </p:tav>
                                        <p:tav tm="100000">
                                          <p:val>
                                            <p:strVal val="#ppt_x"/>
                                          </p:val>
                                        </p:tav>
                                      </p:tavLst>
                                    </p:anim>
                                    <p:anim calcmode="lin" valueType="num">
                                      <p:cBhvr>
                                        <p:cTn id="33" dur="10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E:\PPS  EXCLUSIVOS\- La vida nos enseña\Imágenes\22 - 824263.jpg"/>
          <p:cNvPicPr>
            <a:picLocks noChangeAspect="1" noChangeArrowheads="1"/>
          </p:cNvPicPr>
          <p:nvPr/>
        </p:nvPicPr>
        <p:blipFill>
          <a:blip r:embed="rId3" cstate="print"/>
          <a:stretch>
            <a:fillRect/>
          </a:stretch>
        </p:blipFill>
        <p:spPr bwMode="auto">
          <a:xfrm>
            <a:off x="-500098" y="1"/>
            <a:ext cx="10072758" cy="5715000"/>
          </a:xfrm>
          <a:prstGeom prst="rect">
            <a:avLst/>
          </a:prstGeom>
          <a:noFill/>
          <a:ln w="9525">
            <a:noFill/>
            <a:miter lim="800000"/>
            <a:headEnd/>
            <a:tailEnd/>
          </a:ln>
        </p:spPr>
      </p:pic>
      <p:pic>
        <p:nvPicPr>
          <p:cNvPr id="13313" name="Picture 1" descr="E:\PPS  EXCLUSIVOS\- La vida nos enseña\Imágenes\824263+png.jpg"/>
          <p:cNvPicPr>
            <a:picLocks noChangeAspect="1" noChangeArrowheads="1"/>
          </p:cNvPicPr>
          <p:nvPr/>
        </p:nvPicPr>
        <p:blipFill>
          <a:blip r:embed="rId3" cstate="print"/>
          <a:stretch>
            <a:fillRect/>
          </a:stretch>
        </p:blipFill>
        <p:spPr bwMode="auto">
          <a:xfrm>
            <a:off x="-500098" y="0"/>
            <a:ext cx="10072758" cy="5731897"/>
          </a:xfrm>
          <a:prstGeom prst="rect">
            <a:avLst/>
          </a:prstGeom>
          <a:noFill/>
          <a:ln w="9525">
            <a:noFill/>
            <a:miter lim="800000"/>
            <a:headEnd/>
            <a:tailEnd/>
          </a:ln>
        </p:spPr>
      </p:pic>
      <p:sp>
        <p:nvSpPr>
          <p:cNvPr id="3" name="2 Rectángulo"/>
          <p:cNvSpPr/>
          <p:nvPr/>
        </p:nvSpPr>
        <p:spPr>
          <a:xfrm>
            <a:off x="0" y="0"/>
            <a:ext cx="4572000" cy="5715000"/>
          </a:xfrm>
          <a:prstGeom prst="rect">
            <a:avLst/>
          </a:prstGeom>
          <a:solidFill>
            <a:schemeClr val="tx2">
              <a:lumMod val="90000"/>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4" name="3 Rectángulo"/>
          <p:cNvSpPr/>
          <p:nvPr/>
        </p:nvSpPr>
        <p:spPr>
          <a:xfrm>
            <a:off x="4572000" y="0"/>
            <a:ext cx="4572000" cy="5715000"/>
          </a:xfrm>
          <a:prstGeom prst="rect">
            <a:avLst/>
          </a:prstGeom>
          <a:solidFill>
            <a:schemeClr val="tx2">
              <a:lumMod val="90000"/>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6" name="5 CuadroTexto"/>
          <p:cNvSpPr txBox="1"/>
          <p:nvPr/>
        </p:nvSpPr>
        <p:spPr>
          <a:xfrm>
            <a:off x="285720" y="4357698"/>
            <a:ext cx="8858280"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Los faraones egipcios eran considerados dioses, los emperadores persas tenían un estatus casi sagrado y los héroes griegos eran venerados tras su muerte. En este contexto, la idea de que Alejandro pudiera ser visto o verse a sí mismo como un dios no era tan descabellada.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2000">
        <p:split orient="vert"/>
      </p:transition>
    </mc:Choice>
    <mc:Fallback xmlns="">
      <p:transition spd="slow" advTm="32000">
        <p:split orient="vert"/>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ntr" presetSubtype="8" fill="hold" grpId="1"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0" fill="hold"/>
                                        <p:tgtEl>
                                          <p:spTgt spid="3"/>
                                        </p:tgtEl>
                                        <p:attrNameLst>
                                          <p:attrName>ppt_x</p:attrName>
                                        </p:attrNameLst>
                                      </p:cBhvr>
                                      <p:tavLst>
                                        <p:tav tm="0">
                                          <p:val>
                                            <p:strVal val="#ppt_x-#ppt_w/2"/>
                                          </p:val>
                                        </p:tav>
                                        <p:tav tm="100000">
                                          <p:val>
                                            <p:strVal val="#ppt_x"/>
                                          </p:val>
                                        </p:tav>
                                      </p:tavLst>
                                    </p:anim>
                                    <p:anim calcmode="lin" valueType="num">
                                      <p:cBhvr>
                                        <p:cTn id="8" dur="5000" fill="hold"/>
                                        <p:tgtEl>
                                          <p:spTgt spid="3"/>
                                        </p:tgtEl>
                                        <p:attrNameLst>
                                          <p:attrName>ppt_y</p:attrName>
                                        </p:attrNameLst>
                                      </p:cBhvr>
                                      <p:tavLst>
                                        <p:tav tm="0">
                                          <p:val>
                                            <p:strVal val="#ppt_y"/>
                                          </p:val>
                                        </p:tav>
                                        <p:tav tm="100000">
                                          <p:val>
                                            <p:strVal val="#ppt_y"/>
                                          </p:val>
                                        </p:tav>
                                      </p:tavLst>
                                    </p:anim>
                                    <p:anim calcmode="lin" valueType="num">
                                      <p:cBhvr>
                                        <p:cTn id="9" dur="5000" fill="hold"/>
                                        <p:tgtEl>
                                          <p:spTgt spid="3"/>
                                        </p:tgtEl>
                                        <p:attrNameLst>
                                          <p:attrName>ppt_w</p:attrName>
                                        </p:attrNameLst>
                                      </p:cBhvr>
                                      <p:tavLst>
                                        <p:tav tm="0">
                                          <p:val>
                                            <p:fltVal val="0"/>
                                          </p:val>
                                        </p:tav>
                                        <p:tav tm="100000">
                                          <p:val>
                                            <p:strVal val="#ppt_w"/>
                                          </p:val>
                                        </p:tav>
                                      </p:tavLst>
                                    </p:anim>
                                    <p:anim calcmode="lin" valueType="num">
                                      <p:cBhvr>
                                        <p:cTn id="10" dur="5000" fill="hold"/>
                                        <p:tgtEl>
                                          <p:spTgt spid="3"/>
                                        </p:tgtEl>
                                        <p:attrNameLst>
                                          <p:attrName>ppt_h</p:attrName>
                                        </p:attrNameLst>
                                      </p:cBhvr>
                                      <p:tavLst>
                                        <p:tav tm="0">
                                          <p:val>
                                            <p:strVal val="#ppt_h"/>
                                          </p:val>
                                        </p:tav>
                                        <p:tav tm="100000">
                                          <p:val>
                                            <p:strVal val="#ppt_h"/>
                                          </p:val>
                                        </p:tav>
                                      </p:tavLst>
                                    </p:anim>
                                  </p:childTnLst>
                                </p:cTn>
                              </p:par>
                              <p:par>
                                <p:cTn id="11" presetID="17" presetClass="entr" presetSubtype="2" fill="hold" grpId="1"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ppt_x</p:attrName>
                                        </p:attrNameLst>
                                      </p:cBhvr>
                                      <p:tavLst>
                                        <p:tav tm="0">
                                          <p:val>
                                            <p:strVal val="#ppt_x+#ppt_w/2"/>
                                          </p:val>
                                        </p:tav>
                                        <p:tav tm="100000">
                                          <p:val>
                                            <p:strVal val="#ppt_x"/>
                                          </p:val>
                                        </p:tav>
                                      </p:tavLst>
                                    </p:anim>
                                    <p:anim calcmode="lin" valueType="num">
                                      <p:cBhvr>
                                        <p:cTn id="14" dur="5000" fill="hold"/>
                                        <p:tgtEl>
                                          <p:spTgt spid="4"/>
                                        </p:tgtEl>
                                        <p:attrNameLst>
                                          <p:attrName>ppt_y</p:attrName>
                                        </p:attrNameLst>
                                      </p:cBhvr>
                                      <p:tavLst>
                                        <p:tav tm="0">
                                          <p:val>
                                            <p:strVal val="#ppt_y"/>
                                          </p:val>
                                        </p:tav>
                                        <p:tav tm="100000">
                                          <p:val>
                                            <p:strVal val="#ppt_y"/>
                                          </p:val>
                                        </p:tav>
                                      </p:tavLst>
                                    </p:anim>
                                    <p:anim calcmode="lin" valueType="num">
                                      <p:cBhvr>
                                        <p:cTn id="15" dur="5000" fill="hold"/>
                                        <p:tgtEl>
                                          <p:spTgt spid="4"/>
                                        </p:tgtEl>
                                        <p:attrNameLst>
                                          <p:attrName>ppt_w</p:attrName>
                                        </p:attrNameLst>
                                      </p:cBhvr>
                                      <p:tavLst>
                                        <p:tav tm="0">
                                          <p:val>
                                            <p:fltVal val="0"/>
                                          </p:val>
                                        </p:tav>
                                        <p:tav tm="100000">
                                          <p:val>
                                            <p:strVal val="#ppt_w"/>
                                          </p:val>
                                        </p:tav>
                                      </p:tavLst>
                                    </p:anim>
                                    <p:anim calcmode="lin" valueType="num">
                                      <p:cBhvr>
                                        <p:cTn id="16" dur="5000" fill="hold"/>
                                        <p:tgtEl>
                                          <p:spTgt spid="4"/>
                                        </p:tgtEl>
                                        <p:attrNameLst>
                                          <p:attrName>ppt_h</p:attrName>
                                        </p:attrNameLst>
                                      </p:cBhvr>
                                      <p:tavLst>
                                        <p:tav tm="0">
                                          <p:val>
                                            <p:strVal val="#ppt_h"/>
                                          </p:val>
                                        </p:tav>
                                        <p:tav tm="100000">
                                          <p:val>
                                            <p:strVal val="#ppt_h"/>
                                          </p:val>
                                        </p:tav>
                                      </p:tavLst>
                                    </p:anim>
                                  </p:childTnLst>
                                </p:cTn>
                              </p:par>
                              <p:par>
                                <p:cTn id="17" presetID="8" presetClass="exit" presetSubtype="32" fill="hold" grpId="0" nodeType="withEffect">
                                  <p:stCondLst>
                                    <p:cond delay="0"/>
                                  </p:stCondLst>
                                  <p:childTnLst>
                                    <p:animEffect transition="out" filter="diamond(out)">
                                      <p:cBhvr>
                                        <p:cTn id="18" dur="5000"/>
                                        <p:tgtEl>
                                          <p:spTgt spid="3"/>
                                        </p:tgtEl>
                                      </p:cBhvr>
                                    </p:animEffect>
                                    <p:set>
                                      <p:cBhvr>
                                        <p:cTn id="19" dur="1" fill="hold">
                                          <p:stCondLst>
                                            <p:cond delay="4999"/>
                                          </p:stCondLst>
                                        </p:cTn>
                                        <p:tgtEl>
                                          <p:spTgt spid="3"/>
                                        </p:tgtEl>
                                        <p:attrNameLst>
                                          <p:attrName>style.visibility</p:attrName>
                                        </p:attrNameLst>
                                      </p:cBhvr>
                                      <p:to>
                                        <p:strVal val="hidden"/>
                                      </p:to>
                                    </p:set>
                                  </p:childTnLst>
                                </p:cTn>
                              </p:par>
                              <p:par>
                                <p:cTn id="20" presetID="8" presetClass="exit" presetSubtype="32" fill="hold" grpId="0" nodeType="withEffect">
                                  <p:stCondLst>
                                    <p:cond delay="0"/>
                                  </p:stCondLst>
                                  <p:childTnLst>
                                    <p:animEffect transition="out" filter="diamond(out)">
                                      <p:cBhvr>
                                        <p:cTn id="21" dur="5000"/>
                                        <p:tgtEl>
                                          <p:spTgt spid="4"/>
                                        </p:tgtEl>
                                      </p:cBhvr>
                                    </p:animEffect>
                                    <p:set>
                                      <p:cBhvr>
                                        <p:cTn id="22" dur="1" fill="hold">
                                          <p:stCondLst>
                                            <p:cond delay="4999"/>
                                          </p:stCondLst>
                                        </p:cTn>
                                        <p:tgtEl>
                                          <p:spTgt spid="4"/>
                                        </p:tgtEl>
                                        <p:attrNameLst>
                                          <p:attrName>style.visibility</p:attrName>
                                        </p:attrNameLst>
                                      </p:cBhvr>
                                      <p:to>
                                        <p:strVal val="hidden"/>
                                      </p:to>
                                    </p:set>
                                  </p:childTnLst>
                                </p:cTn>
                              </p:par>
                              <p:par>
                                <p:cTn id="23" presetID="16" presetClass="entr" presetSubtype="37" fill="hold" nodeType="withEffect">
                                  <p:stCondLst>
                                    <p:cond delay="0"/>
                                  </p:stCondLst>
                                  <p:childTnLst>
                                    <p:set>
                                      <p:cBhvr>
                                        <p:cTn id="24" dur="1" fill="hold">
                                          <p:stCondLst>
                                            <p:cond delay="0"/>
                                          </p:stCondLst>
                                        </p:cTn>
                                        <p:tgtEl>
                                          <p:spTgt spid="13313"/>
                                        </p:tgtEl>
                                        <p:attrNameLst>
                                          <p:attrName>style.visibility</p:attrName>
                                        </p:attrNameLst>
                                      </p:cBhvr>
                                      <p:to>
                                        <p:strVal val="visible"/>
                                      </p:to>
                                    </p:set>
                                    <p:animEffect transition="in" filter="barn(outVertical)">
                                      <p:cBhvr>
                                        <p:cTn id="25" dur="5000"/>
                                        <p:tgtEl>
                                          <p:spTgt spid="13313"/>
                                        </p:tgtEl>
                                      </p:cBhvr>
                                    </p:animEffect>
                                  </p:childTnLst>
                                </p:cTn>
                              </p:par>
                              <p:par>
                                <p:cTn id="26" presetID="23" presetClass="entr" presetSubtype="288" fill="hold" nodeType="withEffect">
                                  <p:stCondLst>
                                    <p:cond delay="0"/>
                                  </p:stCondLst>
                                  <p:childTnLst>
                                    <p:set>
                                      <p:cBhvr>
                                        <p:cTn id="27" dur="1" fill="hold">
                                          <p:stCondLst>
                                            <p:cond delay="0"/>
                                          </p:stCondLst>
                                        </p:cTn>
                                        <p:tgtEl>
                                          <p:spTgt spid="13313"/>
                                        </p:tgtEl>
                                        <p:attrNameLst>
                                          <p:attrName>style.visibility</p:attrName>
                                        </p:attrNameLst>
                                      </p:cBhvr>
                                      <p:to>
                                        <p:strVal val="visible"/>
                                      </p:to>
                                    </p:set>
                                    <p:anim calcmode="lin" valueType="num">
                                      <p:cBhvr>
                                        <p:cTn id="28" dur="5000" fill="hold"/>
                                        <p:tgtEl>
                                          <p:spTgt spid="13313"/>
                                        </p:tgtEl>
                                        <p:attrNameLst>
                                          <p:attrName>ppt_w</p:attrName>
                                        </p:attrNameLst>
                                      </p:cBhvr>
                                      <p:tavLst>
                                        <p:tav tm="0">
                                          <p:val>
                                            <p:strVal val="4/3*#ppt_w"/>
                                          </p:val>
                                        </p:tav>
                                        <p:tav tm="100000">
                                          <p:val>
                                            <p:strVal val="#ppt_w"/>
                                          </p:val>
                                        </p:tav>
                                      </p:tavLst>
                                    </p:anim>
                                    <p:anim calcmode="lin" valueType="num">
                                      <p:cBhvr>
                                        <p:cTn id="29" dur="5000" fill="hold"/>
                                        <p:tgtEl>
                                          <p:spTgt spid="13313"/>
                                        </p:tgtEl>
                                        <p:attrNameLst>
                                          <p:attrName>ppt_h</p:attrName>
                                        </p:attrNameLst>
                                      </p:cBhvr>
                                      <p:tavLst>
                                        <p:tav tm="0">
                                          <p:val>
                                            <p:strVal val="4/3*#ppt_h"/>
                                          </p:val>
                                        </p:tav>
                                        <p:tav tm="100000">
                                          <p:val>
                                            <p:strVal val="#ppt_h"/>
                                          </p:val>
                                        </p:tav>
                                      </p:tavLst>
                                    </p:anim>
                                  </p:childTnLst>
                                </p:cTn>
                              </p:par>
                              <p:par>
                                <p:cTn id="30" presetID="8" presetClass="entr" presetSubtype="32" fill="hold" nodeType="withEffect">
                                  <p:stCondLst>
                                    <p:cond delay="0"/>
                                  </p:stCondLst>
                                  <p:childTnLst>
                                    <p:set>
                                      <p:cBhvr>
                                        <p:cTn id="31" dur="1" fill="hold">
                                          <p:stCondLst>
                                            <p:cond delay="0"/>
                                          </p:stCondLst>
                                        </p:cTn>
                                        <p:tgtEl>
                                          <p:spTgt spid="3074"/>
                                        </p:tgtEl>
                                        <p:attrNameLst>
                                          <p:attrName>style.visibility</p:attrName>
                                        </p:attrNameLst>
                                      </p:cBhvr>
                                      <p:to>
                                        <p:strVal val="visible"/>
                                      </p:to>
                                    </p:set>
                                    <p:animEffect transition="in" filter="diamond(out)">
                                      <p:cBhvr>
                                        <p:cTn id="32" dur="5000"/>
                                        <p:tgtEl>
                                          <p:spTgt spid="3074"/>
                                        </p:tgtEl>
                                      </p:cBhvr>
                                    </p:animEffect>
                                  </p:childTnLst>
                                </p:cTn>
                              </p:par>
                              <p:par>
                                <p:cTn id="33" presetID="23" presetClass="entr" presetSubtype="288" fill="hold" nodeType="withEffect">
                                  <p:stCondLst>
                                    <p:cond delay="0"/>
                                  </p:stCondLst>
                                  <p:childTnLst>
                                    <p:set>
                                      <p:cBhvr>
                                        <p:cTn id="34" dur="1" fill="hold">
                                          <p:stCondLst>
                                            <p:cond delay="0"/>
                                          </p:stCondLst>
                                        </p:cTn>
                                        <p:tgtEl>
                                          <p:spTgt spid="3074"/>
                                        </p:tgtEl>
                                        <p:attrNameLst>
                                          <p:attrName>style.visibility</p:attrName>
                                        </p:attrNameLst>
                                      </p:cBhvr>
                                      <p:to>
                                        <p:strVal val="visible"/>
                                      </p:to>
                                    </p:set>
                                    <p:anim calcmode="lin" valueType="num">
                                      <p:cBhvr>
                                        <p:cTn id="35" dur="5000" fill="hold"/>
                                        <p:tgtEl>
                                          <p:spTgt spid="3074"/>
                                        </p:tgtEl>
                                        <p:attrNameLst>
                                          <p:attrName>ppt_w</p:attrName>
                                        </p:attrNameLst>
                                      </p:cBhvr>
                                      <p:tavLst>
                                        <p:tav tm="0">
                                          <p:val>
                                            <p:strVal val="4/3*#ppt_w"/>
                                          </p:val>
                                        </p:tav>
                                        <p:tav tm="100000">
                                          <p:val>
                                            <p:strVal val="#ppt_w"/>
                                          </p:val>
                                        </p:tav>
                                      </p:tavLst>
                                    </p:anim>
                                    <p:anim calcmode="lin" valueType="num">
                                      <p:cBhvr>
                                        <p:cTn id="36" dur="5000" fill="hold"/>
                                        <p:tgtEl>
                                          <p:spTgt spid="3074"/>
                                        </p:tgtEl>
                                        <p:attrNameLst>
                                          <p:attrName>ppt_h</p:attrName>
                                        </p:attrNameLst>
                                      </p:cBhvr>
                                      <p:tavLst>
                                        <p:tav tm="0">
                                          <p:val>
                                            <p:strVal val="4/3*#ppt_h"/>
                                          </p:val>
                                        </p:tav>
                                        <p:tav tm="100000">
                                          <p:val>
                                            <p:strVal val="#ppt_h"/>
                                          </p:val>
                                        </p:tav>
                                      </p:tavLst>
                                    </p:anim>
                                  </p:childTnLst>
                                </p:cTn>
                              </p:par>
                            </p:childTnLst>
                          </p:cTn>
                        </p:par>
                        <p:par>
                          <p:cTn id="37" fill="hold">
                            <p:stCondLst>
                              <p:cond delay="5000"/>
                            </p:stCondLst>
                            <p:childTnLst>
                              <p:par>
                                <p:cTn id="38" presetID="40" presetClass="entr" presetSubtype="0" fill="hold" grpId="0" nodeType="afterEffect">
                                  <p:stCondLst>
                                    <p:cond delay="0"/>
                                  </p:stCondLst>
                                  <p:iterate type="lt">
                                    <p:tmPct val="10000"/>
                                  </p:iterate>
                                  <p:childTnLst>
                                    <p:set>
                                      <p:cBhvr>
                                        <p:cTn id="39" dur="1" fill="hold">
                                          <p:stCondLst>
                                            <p:cond delay="0"/>
                                          </p:stCondLst>
                                        </p:cTn>
                                        <p:tgtEl>
                                          <p:spTgt spid="6"/>
                                        </p:tgtEl>
                                        <p:attrNameLst>
                                          <p:attrName>style.visibility</p:attrName>
                                        </p:attrNameLst>
                                      </p:cBhvr>
                                      <p:to>
                                        <p:strVal val="visible"/>
                                      </p:to>
                                    </p:set>
                                    <p:animEffect transition="in" filter="fade">
                                      <p:cBhvr>
                                        <p:cTn id="40" dur="1000"/>
                                        <p:tgtEl>
                                          <p:spTgt spid="6"/>
                                        </p:tgtEl>
                                      </p:cBhvr>
                                    </p:animEffect>
                                    <p:anim calcmode="lin" valueType="num">
                                      <p:cBhvr>
                                        <p:cTn id="41" dur="1000" fill="hold"/>
                                        <p:tgtEl>
                                          <p:spTgt spid="6"/>
                                        </p:tgtEl>
                                        <p:attrNameLst>
                                          <p:attrName>ppt_x</p:attrName>
                                        </p:attrNameLst>
                                      </p:cBhvr>
                                      <p:tavLst>
                                        <p:tav tm="0">
                                          <p:val>
                                            <p:strVal val="#ppt_x-.1"/>
                                          </p:val>
                                        </p:tav>
                                        <p:tav tm="100000">
                                          <p:val>
                                            <p:strVal val="#ppt_x"/>
                                          </p:val>
                                        </p:tav>
                                      </p:tavLst>
                                    </p:anim>
                                    <p:anim calcmode="lin" valueType="num">
                                      <p:cBhvr>
                                        <p:cTn id="42"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P spid="6" grpId="0"/>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E:\PPS  EXCLUSIVOS\- La vida nos enseña\Imágenes\thumb-1920-735066+png.jpg"/>
          <p:cNvPicPr>
            <a:picLocks noChangeAspect="1" noChangeArrowheads="1"/>
          </p:cNvPicPr>
          <p:nvPr/>
        </p:nvPicPr>
        <p:blipFill>
          <a:blip r:embed="rId3" cstate="print"/>
          <a:stretch>
            <a:fillRect/>
          </a:stretch>
        </p:blipFill>
        <p:spPr bwMode="auto">
          <a:xfrm>
            <a:off x="0" y="0"/>
            <a:ext cx="9144000" cy="5715000"/>
          </a:xfrm>
          <a:prstGeom prst="rect">
            <a:avLst/>
          </a:prstGeom>
          <a:noFill/>
          <a:ln w="9525">
            <a:noFill/>
            <a:miter lim="800000"/>
            <a:headEnd/>
            <a:tailEnd/>
          </a:ln>
        </p:spPr>
      </p:pic>
      <p:grpSp>
        <p:nvGrpSpPr>
          <p:cNvPr id="2" name="13 Grupo"/>
          <p:cNvGrpSpPr/>
          <p:nvPr/>
        </p:nvGrpSpPr>
        <p:grpSpPr>
          <a:xfrm>
            <a:off x="4572000" y="0"/>
            <a:ext cx="4572000" cy="5715000"/>
            <a:chOff x="4932040" y="836712"/>
            <a:chExt cx="3816424" cy="5018546"/>
          </a:xfrm>
          <a:solidFill>
            <a:schemeClr val="tx2">
              <a:lumMod val="90000"/>
              <a:alpha val="70000"/>
            </a:schemeClr>
          </a:solidFill>
        </p:grpSpPr>
        <p:sp>
          <p:nvSpPr>
            <p:cNvPr id="4" name="3 Triángulo isósceles"/>
            <p:cNvSpPr/>
            <p:nvPr/>
          </p:nvSpPr>
          <p:spPr>
            <a:xfrm>
              <a:off x="4932040" y="3429000"/>
              <a:ext cx="3816424" cy="2426258"/>
            </a:xfrm>
            <a:prstGeom prst="triangle">
              <a:avLst/>
            </a:prstGeom>
            <a:grp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5" name="4 Triángulo isósceles"/>
            <p:cNvSpPr/>
            <p:nvPr/>
          </p:nvSpPr>
          <p:spPr>
            <a:xfrm flipV="1">
              <a:off x="4932040" y="836712"/>
              <a:ext cx="3816424" cy="2592288"/>
            </a:xfrm>
            <a:prstGeom prst="triangle">
              <a:avLst/>
            </a:prstGeom>
            <a:grp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grpSp>
      <p:grpSp>
        <p:nvGrpSpPr>
          <p:cNvPr id="3" name="12 Grupo"/>
          <p:cNvGrpSpPr/>
          <p:nvPr/>
        </p:nvGrpSpPr>
        <p:grpSpPr>
          <a:xfrm>
            <a:off x="0" y="0"/>
            <a:ext cx="4499992" cy="5715000"/>
            <a:chOff x="611560" y="836712"/>
            <a:chExt cx="3600400" cy="5032176"/>
          </a:xfrm>
          <a:solidFill>
            <a:schemeClr val="tx2">
              <a:lumMod val="90000"/>
              <a:alpha val="70000"/>
            </a:schemeClr>
          </a:solidFill>
        </p:grpSpPr>
        <p:sp>
          <p:nvSpPr>
            <p:cNvPr id="7" name="6 Triángulo isósceles"/>
            <p:cNvSpPr/>
            <p:nvPr/>
          </p:nvSpPr>
          <p:spPr>
            <a:xfrm flipV="1">
              <a:off x="611560" y="836712"/>
              <a:ext cx="3600400" cy="2592288"/>
            </a:xfrm>
            <a:prstGeom prst="triangle">
              <a:avLst/>
            </a:prstGeom>
            <a:grp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8" name="7 Triángulo isósceles"/>
            <p:cNvSpPr/>
            <p:nvPr/>
          </p:nvSpPr>
          <p:spPr>
            <a:xfrm>
              <a:off x="611560" y="3429000"/>
              <a:ext cx="3600400" cy="2439888"/>
            </a:xfrm>
            <a:prstGeom prst="triangle">
              <a:avLst/>
            </a:prstGeom>
            <a:grp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grpSp>
      <p:sp>
        <p:nvSpPr>
          <p:cNvPr id="9" name="8 CuadroTexto"/>
          <p:cNvSpPr txBox="1"/>
          <p:nvPr/>
        </p:nvSpPr>
        <p:spPr>
          <a:xfrm>
            <a:off x="285720" y="4071946"/>
            <a:ext cx="8643998" cy="1477328"/>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Al final, lo que hace a Alejandro Magno tan fascinante no es solo lo que conquistó, sino cómo se percibió a sí mismo y cómo quiso ser recordado. ¿Era un hombre      </a:t>
            </a:r>
          </a:p>
          <a:p>
            <a:r>
              <a:rPr lang="es-ES" i="1" dirty="0" smtClean="0">
                <a:effectLst>
                  <a:glow rad="101600">
                    <a:srgbClr val="C00000">
                      <a:alpha val="60000"/>
                    </a:srgbClr>
                  </a:glow>
                  <a:outerShdw blurRad="38100" dist="38100" dir="2700000" algn="tl">
                    <a:srgbClr val="000000">
                      <a:alpha val="43137"/>
                    </a:srgbClr>
                  </a:outerShdw>
                </a:effectLst>
              </a:rPr>
              <a:t>que se creía un dios? ¿O un líder que entendió el poder de lo simbólico mejor que nadie? La respuesta, como ocurre con muchas figuras históricas, probablemente combine ambas cosas.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9000">
        <p:split dir="in"/>
      </p:transition>
    </mc:Choice>
    <mc:Fallback xmlns="">
      <p:transition spd="slow" advTm="39000">
        <p:split dir="in"/>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32"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amond(out)">
                                      <p:cBhvr>
                                        <p:cTn id="7" dur="3000"/>
                                        <p:tgtEl>
                                          <p:spTgt spid="2"/>
                                        </p:tgtEl>
                                      </p:cBhvr>
                                    </p:animEffect>
                                  </p:childTnLst>
                                </p:cTn>
                              </p:par>
                              <p:par>
                                <p:cTn id="8" presetID="8" presetClass="entr" presetSubtype="32"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amond(out)">
                                      <p:cBhvr>
                                        <p:cTn id="10" dur="3000"/>
                                        <p:tgtEl>
                                          <p:spTgt spid="3"/>
                                        </p:tgtEl>
                                      </p:cBhvr>
                                    </p:animEffect>
                                  </p:childTnLst>
                                </p:cTn>
                              </p:par>
                            </p:childTnLst>
                          </p:cTn>
                        </p:par>
                        <p:par>
                          <p:cTn id="11" fill="hold" nodeType="afterGroup">
                            <p:stCondLst>
                              <p:cond delay="3000"/>
                            </p:stCondLst>
                            <p:childTnLst>
                              <p:par>
                                <p:cTn id="12" presetID="8" presetClass="exit" presetSubtype="32" fill="hold" nodeType="afterEffect">
                                  <p:stCondLst>
                                    <p:cond delay="0"/>
                                  </p:stCondLst>
                                  <p:childTnLst>
                                    <p:animEffect transition="out" filter="diamond(out)">
                                      <p:cBhvr>
                                        <p:cTn id="13" dur="4000"/>
                                        <p:tgtEl>
                                          <p:spTgt spid="2"/>
                                        </p:tgtEl>
                                      </p:cBhvr>
                                    </p:animEffect>
                                    <p:set>
                                      <p:cBhvr>
                                        <p:cTn id="14" dur="1" fill="hold">
                                          <p:stCondLst>
                                            <p:cond delay="3999"/>
                                          </p:stCondLst>
                                        </p:cTn>
                                        <p:tgtEl>
                                          <p:spTgt spid="2"/>
                                        </p:tgtEl>
                                        <p:attrNameLst>
                                          <p:attrName>style.visibility</p:attrName>
                                        </p:attrNameLst>
                                      </p:cBhvr>
                                      <p:to>
                                        <p:strVal val="hidden"/>
                                      </p:to>
                                    </p:set>
                                  </p:childTnLst>
                                </p:cTn>
                              </p:par>
                              <p:par>
                                <p:cTn id="15" presetID="8" presetClass="exit" presetSubtype="32" fill="hold" nodeType="withEffect">
                                  <p:stCondLst>
                                    <p:cond delay="0"/>
                                  </p:stCondLst>
                                  <p:childTnLst>
                                    <p:animEffect transition="out" filter="diamond(out)">
                                      <p:cBhvr>
                                        <p:cTn id="16" dur="4000"/>
                                        <p:tgtEl>
                                          <p:spTgt spid="3"/>
                                        </p:tgtEl>
                                      </p:cBhvr>
                                    </p:animEffect>
                                    <p:set>
                                      <p:cBhvr>
                                        <p:cTn id="17" dur="1" fill="hold">
                                          <p:stCondLst>
                                            <p:cond delay="3999"/>
                                          </p:stCondLst>
                                        </p:cTn>
                                        <p:tgtEl>
                                          <p:spTgt spid="3"/>
                                        </p:tgtEl>
                                        <p:attrNameLst>
                                          <p:attrName>style.visibility</p:attrName>
                                        </p:attrNameLst>
                                      </p:cBhvr>
                                      <p:to>
                                        <p:strVal val="hidden"/>
                                      </p:to>
                                    </p:set>
                                  </p:childTnLst>
                                </p:cTn>
                              </p:par>
                              <p:par>
                                <p:cTn id="18" presetID="8" presetClass="entr" presetSubtype="32" fill="hold" nodeType="withEffect">
                                  <p:stCondLst>
                                    <p:cond delay="0"/>
                                  </p:stCondLst>
                                  <p:childTnLst>
                                    <p:set>
                                      <p:cBhvr>
                                        <p:cTn id="19" dur="1" fill="hold">
                                          <p:stCondLst>
                                            <p:cond delay="0"/>
                                          </p:stCondLst>
                                        </p:cTn>
                                        <p:tgtEl>
                                          <p:spTgt spid="10242"/>
                                        </p:tgtEl>
                                        <p:attrNameLst>
                                          <p:attrName>style.visibility</p:attrName>
                                        </p:attrNameLst>
                                      </p:cBhvr>
                                      <p:to>
                                        <p:strVal val="visible"/>
                                      </p:to>
                                    </p:set>
                                    <p:animEffect transition="in" filter="diamond(out)">
                                      <p:cBhvr>
                                        <p:cTn id="20" dur="4000"/>
                                        <p:tgtEl>
                                          <p:spTgt spid="10242"/>
                                        </p:tgtEl>
                                      </p:cBhvr>
                                    </p:animEffect>
                                  </p:childTnLst>
                                </p:cTn>
                              </p:par>
                              <p:par>
                                <p:cTn id="21" presetID="23" presetClass="entr" presetSubtype="288" fill="hold" nodeType="withEffect">
                                  <p:stCondLst>
                                    <p:cond delay="0"/>
                                  </p:stCondLst>
                                  <p:childTnLst>
                                    <p:set>
                                      <p:cBhvr>
                                        <p:cTn id="22" dur="1" fill="hold">
                                          <p:stCondLst>
                                            <p:cond delay="0"/>
                                          </p:stCondLst>
                                        </p:cTn>
                                        <p:tgtEl>
                                          <p:spTgt spid="10242"/>
                                        </p:tgtEl>
                                        <p:attrNameLst>
                                          <p:attrName>style.visibility</p:attrName>
                                        </p:attrNameLst>
                                      </p:cBhvr>
                                      <p:to>
                                        <p:strVal val="visible"/>
                                      </p:to>
                                    </p:set>
                                    <p:anim calcmode="lin" valueType="num">
                                      <p:cBhvr>
                                        <p:cTn id="23" dur="4000" fill="hold"/>
                                        <p:tgtEl>
                                          <p:spTgt spid="10242"/>
                                        </p:tgtEl>
                                        <p:attrNameLst>
                                          <p:attrName>ppt_w</p:attrName>
                                        </p:attrNameLst>
                                      </p:cBhvr>
                                      <p:tavLst>
                                        <p:tav tm="0">
                                          <p:val>
                                            <p:strVal val="4/3*#ppt_w"/>
                                          </p:val>
                                        </p:tav>
                                        <p:tav tm="100000">
                                          <p:val>
                                            <p:strVal val="#ppt_w"/>
                                          </p:val>
                                        </p:tav>
                                      </p:tavLst>
                                    </p:anim>
                                    <p:anim calcmode="lin" valueType="num">
                                      <p:cBhvr>
                                        <p:cTn id="24" dur="4000" fill="hold"/>
                                        <p:tgtEl>
                                          <p:spTgt spid="10242"/>
                                        </p:tgtEl>
                                        <p:attrNameLst>
                                          <p:attrName>ppt_h</p:attrName>
                                        </p:attrNameLst>
                                      </p:cBhvr>
                                      <p:tavLst>
                                        <p:tav tm="0">
                                          <p:val>
                                            <p:strVal val="4/3*#ppt_h"/>
                                          </p:val>
                                        </p:tav>
                                        <p:tav tm="100000">
                                          <p:val>
                                            <p:strVal val="#ppt_h"/>
                                          </p:val>
                                        </p:tav>
                                      </p:tavLst>
                                    </p:anim>
                                  </p:childTnLst>
                                </p:cTn>
                              </p:par>
                            </p:childTnLst>
                          </p:cTn>
                        </p:par>
                        <p:par>
                          <p:cTn id="25" fill="hold">
                            <p:stCondLst>
                              <p:cond delay="7000"/>
                            </p:stCondLst>
                            <p:childTnLst>
                              <p:par>
                                <p:cTn id="26" presetID="40" presetClass="entr" presetSubtype="0" fill="hold" grpId="0" nodeType="afterEffect">
                                  <p:stCondLst>
                                    <p:cond delay="0"/>
                                  </p:stCondLst>
                                  <p:iterate type="lt">
                                    <p:tmPct val="10000"/>
                                  </p:iterate>
                                  <p:childTnLst>
                                    <p:set>
                                      <p:cBhvr>
                                        <p:cTn id="27" dur="1" fill="hold">
                                          <p:stCondLst>
                                            <p:cond delay="0"/>
                                          </p:stCondLst>
                                        </p:cTn>
                                        <p:tgtEl>
                                          <p:spTgt spid="9"/>
                                        </p:tgtEl>
                                        <p:attrNameLst>
                                          <p:attrName>style.visibility</p:attrName>
                                        </p:attrNameLst>
                                      </p:cBhvr>
                                      <p:to>
                                        <p:strVal val="visible"/>
                                      </p:to>
                                    </p:set>
                                    <p:animEffect transition="in" filter="fade">
                                      <p:cBhvr>
                                        <p:cTn id="28" dur="1000"/>
                                        <p:tgtEl>
                                          <p:spTgt spid="9"/>
                                        </p:tgtEl>
                                      </p:cBhvr>
                                    </p:animEffect>
                                    <p:anim calcmode="lin" valueType="num">
                                      <p:cBhvr>
                                        <p:cTn id="29" dur="1000" fill="hold"/>
                                        <p:tgtEl>
                                          <p:spTgt spid="9"/>
                                        </p:tgtEl>
                                        <p:attrNameLst>
                                          <p:attrName>ppt_x</p:attrName>
                                        </p:attrNameLst>
                                      </p:cBhvr>
                                      <p:tavLst>
                                        <p:tav tm="0">
                                          <p:val>
                                            <p:strVal val="#ppt_x-.1"/>
                                          </p:val>
                                        </p:tav>
                                        <p:tav tm="100000">
                                          <p:val>
                                            <p:strVal val="#ppt_x"/>
                                          </p:val>
                                        </p:tav>
                                      </p:tavLst>
                                    </p:anim>
                                    <p:anim calcmode="lin" valueType="num">
                                      <p:cBhvr>
                                        <p:cTn id="30"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descr="E:\PPS  EXCLUSIVOS\- La vida nos enseña\Imágenes\337218+png.jpg"/>
          <p:cNvPicPr>
            <a:picLocks noChangeAspect="1" noChangeArrowheads="1"/>
          </p:cNvPicPr>
          <p:nvPr/>
        </p:nvPicPr>
        <p:blipFill>
          <a:blip r:embed="rId3" cstate="print"/>
          <a:stretch>
            <a:fillRect/>
          </a:stretch>
        </p:blipFill>
        <p:spPr bwMode="auto">
          <a:xfrm>
            <a:off x="0" y="0"/>
            <a:ext cx="9144000" cy="5715000"/>
          </a:xfrm>
          <a:prstGeom prst="rect">
            <a:avLst/>
          </a:prstGeom>
          <a:noFill/>
          <a:ln w="9525">
            <a:noFill/>
            <a:miter lim="800000"/>
            <a:headEnd/>
            <a:tailEnd/>
          </a:ln>
        </p:spPr>
      </p:pic>
      <p:sp>
        <p:nvSpPr>
          <p:cNvPr id="3" name="2 Rectángulo"/>
          <p:cNvSpPr/>
          <p:nvPr/>
        </p:nvSpPr>
        <p:spPr>
          <a:xfrm>
            <a:off x="0" y="0"/>
            <a:ext cx="9144000" cy="5715000"/>
          </a:xfrm>
          <a:prstGeom prst="rect">
            <a:avLst/>
          </a:prstGeom>
          <a:solidFill>
            <a:schemeClr val="bg1">
              <a:lumMod val="75000"/>
              <a:lumOff val="2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4" name="3 Rectángulo"/>
          <p:cNvSpPr/>
          <p:nvPr/>
        </p:nvSpPr>
        <p:spPr>
          <a:xfrm>
            <a:off x="428596" y="357170"/>
            <a:ext cx="8286808" cy="5000660"/>
          </a:xfrm>
          <a:prstGeom prst="rect">
            <a:avLst/>
          </a:prstGeom>
          <a:solidFill>
            <a:schemeClr val="tx1">
              <a:lumMod val="50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5" name="4 Rectángulo"/>
          <p:cNvSpPr/>
          <p:nvPr/>
        </p:nvSpPr>
        <p:spPr>
          <a:xfrm>
            <a:off x="857224" y="714359"/>
            <a:ext cx="7358114" cy="4357719"/>
          </a:xfrm>
          <a:prstGeom prst="rect">
            <a:avLst/>
          </a:prstGeom>
          <a:solidFill>
            <a:schemeClr val="tx1">
              <a:lumMod val="8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6" name="5 CuadroTexto"/>
          <p:cNvSpPr txBox="1"/>
          <p:nvPr/>
        </p:nvSpPr>
        <p:spPr>
          <a:xfrm>
            <a:off x="642910" y="4643450"/>
            <a:ext cx="821537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Lo que sí es indiscutible es que logró algo extraordinario: trascender su propia humanidad y convertirse en una figura que, siglos después, sigue siendo vista como algo más que un simple mortal.</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7000">
        <p:wipe/>
      </p:transition>
    </mc:Choice>
    <mc:Fallback xmlns="">
      <p:transition spd="slow" advTm="27000">
        <p:wip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6" presetClass="exit" presetSubtype="32" fill="hold" grpId="0" nodeType="withEffect">
                                  <p:stCondLst>
                                    <p:cond delay="0"/>
                                  </p:stCondLst>
                                  <p:childTnLst>
                                    <p:animEffect transition="out" filter="circle(out)">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6" presetClass="exit" presetSubtype="32" fill="hold" grpId="0" nodeType="withEffect">
                                  <p:stCondLst>
                                    <p:cond delay="500"/>
                                  </p:stCondLst>
                                  <p:childTnLst>
                                    <p:animEffect transition="out" filter="circle(out)">
                                      <p:cBhvr>
                                        <p:cTn id="9" dur="5000"/>
                                        <p:tgtEl>
                                          <p:spTgt spid="4"/>
                                        </p:tgtEl>
                                      </p:cBhvr>
                                    </p:animEffect>
                                    <p:set>
                                      <p:cBhvr>
                                        <p:cTn id="10" dur="1" fill="hold">
                                          <p:stCondLst>
                                            <p:cond delay="4999"/>
                                          </p:stCondLst>
                                        </p:cTn>
                                        <p:tgtEl>
                                          <p:spTgt spid="4"/>
                                        </p:tgtEl>
                                        <p:attrNameLst>
                                          <p:attrName>style.visibility</p:attrName>
                                        </p:attrNameLst>
                                      </p:cBhvr>
                                      <p:to>
                                        <p:strVal val="hidden"/>
                                      </p:to>
                                    </p:set>
                                  </p:childTnLst>
                                </p:cTn>
                              </p:par>
                              <p:par>
                                <p:cTn id="11" presetID="6" presetClass="exit" presetSubtype="32" fill="hold" grpId="0" nodeType="withEffect">
                                  <p:stCondLst>
                                    <p:cond delay="1000"/>
                                  </p:stCondLst>
                                  <p:childTnLst>
                                    <p:animEffect transition="out" filter="circle(out)">
                                      <p:cBhvr>
                                        <p:cTn id="12" dur="5000"/>
                                        <p:tgtEl>
                                          <p:spTgt spid="3"/>
                                        </p:tgtEl>
                                      </p:cBhvr>
                                    </p:animEffect>
                                    <p:set>
                                      <p:cBhvr>
                                        <p:cTn id="13" dur="1" fill="hold">
                                          <p:stCondLst>
                                            <p:cond delay="4999"/>
                                          </p:stCondLst>
                                        </p:cTn>
                                        <p:tgtEl>
                                          <p:spTgt spid="3"/>
                                        </p:tgtEl>
                                        <p:attrNameLst>
                                          <p:attrName>style.visibility</p:attrName>
                                        </p:attrNameLst>
                                      </p:cBhvr>
                                      <p:to>
                                        <p:strVal val="hidden"/>
                                      </p:to>
                                    </p:set>
                                  </p:childTnLst>
                                </p:cTn>
                              </p:par>
                              <p:par>
                                <p:cTn id="14" presetID="6" presetClass="entr" presetSubtype="32" fill="hold" nodeType="withEffect">
                                  <p:stCondLst>
                                    <p:cond delay="1500"/>
                                  </p:stCondLst>
                                  <p:childTnLst>
                                    <p:set>
                                      <p:cBhvr>
                                        <p:cTn id="15" dur="1" fill="hold">
                                          <p:stCondLst>
                                            <p:cond delay="0"/>
                                          </p:stCondLst>
                                        </p:cTn>
                                        <p:tgtEl>
                                          <p:spTgt spid="16386"/>
                                        </p:tgtEl>
                                        <p:attrNameLst>
                                          <p:attrName>style.visibility</p:attrName>
                                        </p:attrNameLst>
                                      </p:cBhvr>
                                      <p:to>
                                        <p:strVal val="visible"/>
                                      </p:to>
                                    </p:set>
                                    <p:animEffect transition="in" filter="circle(out)">
                                      <p:cBhvr>
                                        <p:cTn id="16" dur="5000"/>
                                        <p:tgtEl>
                                          <p:spTgt spid="16386"/>
                                        </p:tgtEl>
                                      </p:cBhvr>
                                    </p:animEffect>
                                  </p:childTnLst>
                                </p:cTn>
                              </p:par>
                              <p:par>
                                <p:cTn id="17" presetID="23" presetClass="entr" presetSubtype="272" fill="hold" nodeType="withEffect">
                                  <p:stCondLst>
                                    <p:cond delay="1500"/>
                                  </p:stCondLst>
                                  <p:childTnLst>
                                    <p:set>
                                      <p:cBhvr>
                                        <p:cTn id="18" dur="1" fill="hold">
                                          <p:stCondLst>
                                            <p:cond delay="0"/>
                                          </p:stCondLst>
                                        </p:cTn>
                                        <p:tgtEl>
                                          <p:spTgt spid="16386"/>
                                        </p:tgtEl>
                                        <p:attrNameLst>
                                          <p:attrName>style.visibility</p:attrName>
                                        </p:attrNameLst>
                                      </p:cBhvr>
                                      <p:to>
                                        <p:strVal val="visible"/>
                                      </p:to>
                                    </p:set>
                                    <p:anim calcmode="lin" valueType="num">
                                      <p:cBhvr>
                                        <p:cTn id="19" dur="5000" fill="hold"/>
                                        <p:tgtEl>
                                          <p:spTgt spid="16386"/>
                                        </p:tgtEl>
                                        <p:attrNameLst>
                                          <p:attrName>ppt_w</p:attrName>
                                        </p:attrNameLst>
                                      </p:cBhvr>
                                      <p:tavLst>
                                        <p:tav tm="0">
                                          <p:val>
                                            <p:strVal val="2/3*#ppt_w"/>
                                          </p:val>
                                        </p:tav>
                                        <p:tav tm="100000">
                                          <p:val>
                                            <p:strVal val="#ppt_w"/>
                                          </p:val>
                                        </p:tav>
                                      </p:tavLst>
                                    </p:anim>
                                    <p:anim calcmode="lin" valueType="num">
                                      <p:cBhvr>
                                        <p:cTn id="20" dur="5000" fill="hold"/>
                                        <p:tgtEl>
                                          <p:spTgt spid="16386"/>
                                        </p:tgtEl>
                                        <p:attrNameLst>
                                          <p:attrName>ppt_h</p:attrName>
                                        </p:attrNameLst>
                                      </p:cBhvr>
                                      <p:tavLst>
                                        <p:tav tm="0">
                                          <p:val>
                                            <p:strVal val="2/3*#ppt_h"/>
                                          </p:val>
                                        </p:tav>
                                        <p:tav tm="100000">
                                          <p:val>
                                            <p:strVal val="#ppt_h"/>
                                          </p:val>
                                        </p:tav>
                                      </p:tavLst>
                                    </p:anim>
                                  </p:childTnLst>
                                </p:cTn>
                              </p:par>
                            </p:childTnLst>
                          </p:cTn>
                        </p:par>
                        <p:par>
                          <p:cTn id="21" fill="hold">
                            <p:stCondLst>
                              <p:cond delay="65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6"/>
                                        </p:tgtEl>
                                        <p:attrNameLst>
                                          <p:attrName>style.visibility</p:attrName>
                                        </p:attrNameLst>
                                      </p:cBhvr>
                                      <p:to>
                                        <p:strVal val="visible"/>
                                      </p:to>
                                    </p:set>
                                    <p:animEffect transition="in" filter="fade">
                                      <p:cBhvr>
                                        <p:cTn id="24" dur="1000"/>
                                        <p:tgtEl>
                                          <p:spTgt spid="6"/>
                                        </p:tgtEl>
                                      </p:cBhvr>
                                    </p:animEffect>
                                    <p:anim calcmode="lin" valueType="num">
                                      <p:cBhvr>
                                        <p:cTn id="25" dur="1000" fill="hold"/>
                                        <p:tgtEl>
                                          <p:spTgt spid="6"/>
                                        </p:tgtEl>
                                        <p:attrNameLst>
                                          <p:attrName>ppt_x</p:attrName>
                                        </p:attrNameLst>
                                      </p:cBhvr>
                                      <p:tavLst>
                                        <p:tav tm="0">
                                          <p:val>
                                            <p:strVal val="#ppt_x-.1"/>
                                          </p:val>
                                        </p:tav>
                                        <p:tav tm="100000">
                                          <p:val>
                                            <p:strVal val="#ppt_x"/>
                                          </p:val>
                                        </p:tav>
                                      </p:tavLst>
                                    </p:anim>
                                    <p:anim calcmode="lin" valueType="num">
                                      <p:cBhvr>
                                        <p:cTn id="26"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421091.jpg"/>
          <p:cNvPicPr>
            <a:picLocks noChangeAspect="1"/>
          </p:cNvPicPr>
          <p:nvPr/>
        </p:nvPicPr>
        <p:blipFill>
          <a:blip r:embed="rId2" cstate="print"/>
          <a:stretch>
            <a:fillRect/>
          </a:stretch>
        </p:blipFill>
        <p:spPr bwMode="auto">
          <a:xfrm>
            <a:off x="0" y="-285772"/>
            <a:ext cx="9143999" cy="6286544"/>
          </a:xfrm>
          <a:prstGeom prst="rect">
            <a:avLst/>
          </a:prstGeom>
          <a:noFill/>
          <a:ln w="9525">
            <a:noFill/>
            <a:miter lim="800000"/>
            <a:headEnd/>
            <a:tailEnd/>
          </a:ln>
        </p:spPr>
      </p:pic>
      <p:pic>
        <p:nvPicPr>
          <p:cNvPr id="5" name="4 Imagen" descr="421091.jpg"/>
          <p:cNvPicPr>
            <a:picLocks noChangeAspect="1"/>
          </p:cNvPicPr>
          <p:nvPr/>
        </p:nvPicPr>
        <p:blipFill>
          <a:blip r:embed="rId2" cstate="print"/>
          <a:stretch>
            <a:fillRect/>
          </a:stretch>
        </p:blipFill>
        <p:spPr bwMode="auto">
          <a:xfrm>
            <a:off x="0" y="-285772"/>
            <a:ext cx="9143999" cy="6286544"/>
          </a:xfrm>
          <a:prstGeom prst="rect">
            <a:avLst/>
          </a:prstGeom>
          <a:noFill/>
          <a:ln w="9525">
            <a:noFill/>
            <a:miter lim="800000"/>
            <a:headEnd/>
            <a:tailEnd/>
          </a:ln>
        </p:spPr>
      </p:pic>
    </p:spTree>
  </p:cSld>
  <p:clrMapOvr>
    <a:masterClrMapping/>
  </p:clrMapOvr>
  <mc:AlternateContent xmlns:mc="http://schemas.openxmlformats.org/markup-compatibility/2006" xmlns:p14="http://schemas.microsoft.com/office/powerpoint/2010/main">
    <mc:Choice Requires="p14">
      <p:transition spd="slow" p14:dur="2250" advTm="9000">
        <p:wipe dir="d"/>
      </p:transition>
    </mc:Choice>
    <mc:Fallback xmlns="">
      <p:transition spd="slow" advTm="9000">
        <p:wipe dir="d"/>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par>
                                <p:cTn id="9" presetID="5" presetClass="entr" presetSubtype="5"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checkerboard(down)">
                                      <p:cBhvr>
                                        <p:cTn id="11" dur="5000"/>
                                        <p:tgtEl>
                                          <p:spTgt spid="4"/>
                                        </p:tgtEl>
                                      </p:cBhvr>
                                    </p:animEffect>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5000" fill="hold"/>
                                        <p:tgtEl>
                                          <p:spTgt spid="5"/>
                                        </p:tgtEl>
                                        <p:attrNameLst>
                                          <p:attrName>ppt_w</p:attrName>
                                        </p:attrNameLst>
                                      </p:cBhvr>
                                      <p:tavLst>
                                        <p:tav tm="0">
                                          <p:val>
                                            <p:strVal val="4/3*#ppt_w"/>
                                          </p:val>
                                        </p:tav>
                                        <p:tav tm="100000">
                                          <p:val>
                                            <p:strVal val="#ppt_w"/>
                                          </p:val>
                                        </p:tav>
                                      </p:tavLst>
                                    </p:anim>
                                    <p:anim calcmode="lin" valueType="num">
                                      <p:cBhvr>
                                        <p:cTn id="15" dur="5000" fill="hold"/>
                                        <p:tgtEl>
                                          <p:spTgt spid="5"/>
                                        </p:tgtEl>
                                        <p:attrNameLst>
                                          <p:attrName>ppt_h</p:attrName>
                                        </p:attrNameLst>
                                      </p:cBhvr>
                                      <p:tavLst>
                                        <p:tav tm="0">
                                          <p:val>
                                            <p:strVal val="4/3*#ppt_h"/>
                                          </p:val>
                                        </p:tav>
                                        <p:tav tm="100000">
                                          <p:val>
                                            <p:strVal val="#ppt_h"/>
                                          </p:val>
                                        </p:tav>
                                      </p:tavLst>
                                    </p:anim>
                                  </p:childTnLst>
                                </p:cTn>
                              </p:par>
                              <p:par>
                                <p:cTn id="16" presetID="5" presetClass="entr" presetSubtype="1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checkerboard(across)">
                                      <p:cBhvr>
                                        <p:cTn id="18" dur="5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993820130401170805975620.jpg"/>
          <p:cNvPicPr>
            <a:picLocks noChangeAspect="1"/>
          </p:cNvPicPr>
          <p:nvPr/>
        </p:nvPicPr>
        <p:blipFill>
          <a:blip r:embed="rId2" cstate="print"/>
          <a:stretch>
            <a:fillRect/>
          </a:stretch>
        </p:blipFill>
        <p:spPr bwMode="auto">
          <a:xfrm>
            <a:off x="0" y="-285772"/>
            <a:ext cx="9144000" cy="6715172"/>
          </a:xfrm>
          <a:prstGeom prst="rect">
            <a:avLst/>
          </a:prstGeom>
          <a:noFill/>
          <a:ln w="9525">
            <a:noFill/>
            <a:miter lim="800000"/>
            <a:headEnd/>
            <a:tailEnd/>
          </a:ln>
        </p:spPr>
      </p:pic>
      <p:pic>
        <p:nvPicPr>
          <p:cNvPr id="5" name="4 Imagen" descr="993820130401170805975620.jpg"/>
          <p:cNvPicPr>
            <a:picLocks noChangeAspect="1"/>
          </p:cNvPicPr>
          <p:nvPr/>
        </p:nvPicPr>
        <p:blipFill>
          <a:blip r:embed="rId2" cstate="print"/>
          <a:stretch>
            <a:fillRect/>
          </a:stretch>
        </p:blipFill>
        <p:spPr bwMode="auto">
          <a:xfrm>
            <a:off x="0" y="-285772"/>
            <a:ext cx="9144000" cy="6715172"/>
          </a:xfrm>
          <a:prstGeom prst="rect">
            <a:avLst/>
          </a:prstGeom>
          <a:noFill/>
          <a:ln w="9525">
            <a:noFill/>
            <a:miter lim="800000"/>
            <a:headEnd/>
            <a:tailEnd/>
          </a:ln>
        </p:spPr>
      </p:pic>
      <p:pic>
        <p:nvPicPr>
          <p:cNvPr id="6" name="5 Imagen" descr="993820130401170805975620.jpg"/>
          <p:cNvPicPr>
            <a:picLocks noChangeAspect="1"/>
          </p:cNvPicPr>
          <p:nvPr/>
        </p:nvPicPr>
        <p:blipFill>
          <a:blip r:embed="rId2" cstate="print"/>
          <a:stretch>
            <a:fillRect/>
          </a:stretch>
        </p:blipFill>
        <p:spPr bwMode="auto">
          <a:xfrm>
            <a:off x="0" y="-285772"/>
            <a:ext cx="9144000" cy="6715172"/>
          </a:xfrm>
          <a:prstGeom prst="rect">
            <a:avLst/>
          </a:prstGeom>
          <a:noFill/>
          <a:ln w="9525">
            <a:noFill/>
            <a:miter lim="800000"/>
            <a:headEnd/>
            <a:tailEnd/>
          </a:ln>
        </p:spPr>
      </p:pic>
      <p:sp>
        <p:nvSpPr>
          <p:cNvPr id="7" name="6 CuadroTexto"/>
          <p:cNvSpPr txBox="1"/>
          <p:nvPr/>
        </p:nvSpPr>
        <p:spPr>
          <a:xfrm>
            <a:off x="642910" y="4643450"/>
            <a:ext cx="792961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Alejandro Magno fue uno de los conquistadores más grandes de la historia, combinando habilidades militares, políticas y culturales para extender la influencia griega por Asia, África y Europa.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26000">
        <p14:doors dir="vert"/>
      </p:transition>
    </mc:Choice>
    <mc:Fallback xmlns="">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par>
                                <p:cTn id="9" presetID="16" presetClass="entr" presetSubtype="37"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arn(outVertical)">
                                      <p:cBhvr>
                                        <p:cTn id="11" dur="5000"/>
                                        <p:tgtEl>
                                          <p:spTgt spid="4"/>
                                        </p:tgtEl>
                                      </p:cBhvr>
                                    </p:animEffect>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5000" fill="hold"/>
                                        <p:tgtEl>
                                          <p:spTgt spid="5"/>
                                        </p:tgtEl>
                                        <p:attrNameLst>
                                          <p:attrName>ppt_w</p:attrName>
                                        </p:attrNameLst>
                                      </p:cBhvr>
                                      <p:tavLst>
                                        <p:tav tm="0">
                                          <p:val>
                                            <p:strVal val="4/3*#ppt_w"/>
                                          </p:val>
                                        </p:tav>
                                        <p:tav tm="100000">
                                          <p:val>
                                            <p:strVal val="#ppt_w"/>
                                          </p:val>
                                        </p:tav>
                                      </p:tavLst>
                                    </p:anim>
                                    <p:anim calcmode="lin" valueType="num">
                                      <p:cBhvr>
                                        <p:cTn id="15" dur="5000" fill="hold"/>
                                        <p:tgtEl>
                                          <p:spTgt spid="5"/>
                                        </p:tgtEl>
                                        <p:attrNameLst>
                                          <p:attrName>ppt_h</p:attrName>
                                        </p:attrNameLst>
                                      </p:cBhvr>
                                      <p:tavLst>
                                        <p:tav tm="0">
                                          <p:val>
                                            <p:strVal val="4/3*#ppt_h"/>
                                          </p:val>
                                        </p:tav>
                                        <p:tav tm="100000">
                                          <p:val>
                                            <p:strVal val="#ppt_h"/>
                                          </p:val>
                                        </p:tav>
                                      </p:tavLst>
                                    </p:anim>
                                  </p:childTnLst>
                                </p:cTn>
                              </p:par>
                              <p:par>
                                <p:cTn id="16" presetID="20" presetClass="entr" presetSubtype="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wedge">
                                      <p:cBhvr>
                                        <p:cTn id="18" dur="5000"/>
                                        <p:tgtEl>
                                          <p:spTgt spid="5"/>
                                        </p:tgtEl>
                                      </p:cBhvr>
                                    </p:animEffect>
                                  </p:childTnLst>
                                </p:cTn>
                              </p:par>
                              <p:par>
                                <p:cTn id="19" presetID="23" presetClass="entr" presetSubtype="288"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5000" fill="hold"/>
                                        <p:tgtEl>
                                          <p:spTgt spid="6"/>
                                        </p:tgtEl>
                                        <p:attrNameLst>
                                          <p:attrName>ppt_w</p:attrName>
                                        </p:attrNameLst>
                                      </p:cBhvr>
                                      <p:tavLst>
                                        <p:tav tm="0">
                                          <p:val>
                                            <p:strVal val="4/3*#ppt_w"/>
                                          </p:val>
                                        </p:tav>
                                        <p:tav tm="100000">
                                          <p:val>
                                            <p:strVal val="#ppt_w"/>
                                          </p:val>
                                        </p:tav>
                                      </p:tavLst>
                                    </p:anim>
                                    <p:anim calcmode="lin" valueType="num">
                                      <p:cBhvr>
                                        <p:cTn id="22" dur="5000" fill="hold"/>
                                        <p:tgtEl>
                                          <p:spTgt spid="6"/>
                                        </p:tgtEl>
                                        <p:attrNameLst>
                                          <p:attrName>ppt_h</p:attrName>
                                        </p:attrNameLst>
                                      </p:cBhvr>
                                      <p:tavLst>
                                        <p:tav tm="0">
                                          <p:val>
                                            <p:strVal val="4/3*#ppt_h"/>
                                          </p:val>
                                        </p:tav>
                                        <p:tav tm="100000">
                                          <p:val>
                                            <p:strVal val="#ppt_h"/>
                                          </p:val>
                                        </p:tav>
                                      </p:tavLst>
                                    </p:anim>
                                  </p:childTnLst>
                                </p:cTn>
                              </p:par>
                              <p:par>
                                <p:cTn id="23" presetID="4" presetClass="entr" presetSubtype="16" fill="hold" nodeType="with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box(in)">
                                      <p:cBhvr>
                                        <p:cTn id="25" dur="5000"/>
                                        <p:tgtEl>
                                          <p:spTgt spid="6"/>
                                        </p:tgtEl>
                                      </p:cBhvr>
                                    </p:animEffect>
                                  </p:childTnLst>
                                </p:cTn>
                              </p:par>
                            </p:childTnLst>
                          </p:cTn>
                        </p:par>
                        <p:par>
                          <p:cTn id="26" fill="hold">
                            <p:stCondLst>
                              <p:cond delay="5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E:\PPS  EXCLUSIVOS\- La vida nos enseña\Imágenes\32 - 235605+PNG.jpg"/>
          <p:cNvPicPr>
            <a:picLocks noChangeAspect="1" noChangeArrowheads="1"/>
          </p:cNvPicPr>
          <p:nvPr/>
        </p:nvPicPr>
        <p:blipFill>
          <a:blip r:embed="rId3" cstate="print"/>
          <a:stretch>
            <a:fillRect/>
          </a:stretch>
        </p:blipFill>
        <p:spPr bwMode="auto">
          <a:xfrm>
            <a:off x="0" y="17795"/>
            <a:ext cx="9144000" cy="5697205"/>
          </a:xfrm>
          <a:prstGeom prst="rect">
            <a:avLst/>
          </a:prstGeom>
          <a:solidFill>
            <a:schemeClr val="accent1">
              <a:alpha val="70195"/>
            </a:schemeClr>
          </a:solidFill>
          <a:ln w="9525">
            <a:noFill/>
            <a:miter lim="800000"/>
            <a:headEnd/>
            <a:tailEnd/>
          </a:ln>
        </p:spPr>
      </p:pic>
      <p:sp>
        <p:nvSpPr>
          <p:cNvPr id="3" name="2 Triángulo isósceles"/>
          <p:cNvSpPr/>
          <p:nvPr/>
        </p:nvSpPr>
        <p:spPr>
          <a:xfrm>
            <a:off x="1" y="1"/>
            <a:ext cx="2915815" cy="5714999"/>
          </a:xfrm>
          <a:prstGeom prst="triangle">
            <a:avLst/>
          </a:prstGeom>
          <a:solidFill>
            <a:schemeClr val="tx1">
              <a:alpha val="70000"/>
            </a:schemeClr>
          </a:solidFill>
          <a:ln>
            <a:solidFill>
              <a:schemeClr val="accent6">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4" name="3 Triángulo isósceles"/>
          <p:cNvSpPr/>
          <p:nvPr/>
        </p:nvSpPr>
        <p:spPr>
          <a:xfrm>
            <a:off x="2915816" y="-5292"/>
            <a:ext cx="2952328" cy="5720292"/>
          </a:xfrm>
          <a:prstGeom prst="triangle">
            <a:avLst>
              <a:gd name="adj" fmla="val 48896"/>
            </a:avLst>
          </a:prstGeom>
          <a:solidFill>
            <a:schemeClr val="tx1">
              <a:alpha val="70000"/>
            </a:schemeClr>
          </a:solidFill>
          <a:ln>
            <a:solidFill>
              <a:schemeClr val="accent6">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5" name="4 Triángulo isósceles"/>
          <p:cNvSpPr/>
          <p:nvPr/>
        </p:nvSpPr>
        <p:spPr>
          <a:xfrm flipV="1">
            <a:off x="1476376" y="5293"/>
            <a:ext cx="2879600" cy="5709708"/>
          </a:xfrm>
          <a:prstGeom prst="triangle">
            <a:avLst/>
          </a:prstGeom>
          <a:solidFill>
            <a:schemeClr val="tx1">
              <a:alpha val="70000"/>
            </a:schemeClr>
          </a:solidFill>
          <a:ln>
            <a:solidFill>
              <a:schemeClr val="accent6">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6" name="5 Triángulo isósceles"/>
          <p:cNvSpPr/>
          <p:nvPr/>
        </p:nvSpPr>
        <p:spPr>
          <a:xfrm flipV="1">
            <a:off x="4355976" y="0"/>
            <a:ext cx="3024336" cy="5709708"/>
          </a:xfrm>
          <a:prstGeom prst="triangle">
            <a:avLst>
              <a:gd name="adj" fmla="val 47512"/>
            </a:avLst>
          </a:prstGeom>
          <a:solidFill>
            <a:schemeClr val="tx1">
              <a:alpha val="70000"/>
            </a:schemeClr>
          </a:solidFill>
          <a:ln>
            <a:solidFill>
              <a:schemeClr val="accent6">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7" name="6 Triángulo rectángulo"/>
          <p:cNvSpPr/>
          <p:nvPr/>
        </p:nvSpPr>
        <p:spPr>
          <a:xfrm rot="5400000">
            <a:off x="-2083668" y="2083669"/>
            <a:ext cx="5715001" cy="1547664"/>
          </a:xfrm>
          <a:prstGeom prst="rtTriangle">
            <a:avLst/>
          </a:prstGeom>
          <a:solidFill>
            <a:schemeClr val="tx1">
              <a:alpha val="70000"/>
            </a:schemeClr>
          </a:solidFill>
          <a:ln>
            <a:solidFill>
              <a:schemeClr val="accent6">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8" name="7 Triángulo rectángulo"/>
          <p:cNvSpPr/>
          <p:nvPr/>
        </p:nvSpPr>
        <p:spPr>
          <a:xfrm rot="5400000" flipV="1">
            <a:off x="5407302" y="1978303"/>
            <a:ext cx="5709708" cy="1763688"/>
          </a:xfrm>
          <a:prstGeom prst="rtTriangle">
            <a:avLst/>
          </a:prstGeom>
          <a:solidFill>
            <a:schemeClr val="tx1">
              <a:alpha val="80000"/>
            </a:schemeClr>
          </a:solidFill>
          <a:ln>
            <a:solidFill>
              <a:schemeClr val="accent6">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9" name="8 Triángulo isósceles"/>
          <p:cNvSpPr/>
          <p:nvPr/>
        </p:nvSpPr>
        <p:spPr>
          <a:xfrm>
            <a:off x="5796136" y="-5292"/>
            <a:ext cx="3354215" cy="5720292"/>
          </a:xfrm>
          <a:prstGeom prst="triangle">
            <a:avLst>
              <a:gd name="adj" fmla="val 47259"/>
            </a:avLst>
          </a:prstGeom>
          <a:solidFill>
            <a:schemeClr val="tx1">
              <a:alpha val="70000"/>
            </a:schemeClr>
          </a:solidFill>
          <a:ln>
            <a:solidFill>
              <a:schemeClr val="accent6">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10" name="9 CuadroTexto"/>
          <p:cNvSpPr txBox="1"/>
          <p:nvPr/>
        </p:nvSpPr>
        <p:spPr>
          <a:xfrm>
            <a:off x="500034" y="4643450"/>
            <a:ext cx="807249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Su legado sigue vivo en la estrategia militar, la cultura helenística y la política imperial. Su vida, marcada por la gloria y la tragedia, sigue fascinando a historiadores, militares y filósofos hasta el día de hoy.</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28000">
        <p14:doors/>
      </p:transition>
    </mc:Choice>
    <mc:Fallback xmlns="">
      <p:transition spd="slow" advTm="28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xit" presetSubtype="10" fill="hold" grpId="0" nodeType="withEffect">
                                  <p:stCondLst>
                                    <p:cond delay="0"/>
                                  </p:stCondLst>
                                  <p:childTnLst>
                                    <p:animEffect transition="out" filter="blinds(horizontal)">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par>
                                <p:cTn id="8" presetID="3" presetClass="exit" presetSubtype="10" fill="hold" grpId="0" nodeType="withEffect">
                                  <p:stCondLst>
                                    <p:cond delay="0"/>
                                  </p:stCondLst>
                                  <p:childTnLst>
                                    <p:animEffect transition="out" filter="blinds(horizontal)">
                                      <p:cBhvr>
                                        <p:cTn id="9" dur="5000"/>
                                        <p:tgtEl>
                                          <p:spTgt spid="4"/>
                                        </p:tgtEl>
                                      </p:cBhvr>
                                    </p:animEffect>
                                    <p:set>
                                      <p:cBhvr>
                                        <p:cTn id="10" dur="1" fill="hold">
                                          <p:stCondLst>
                                            <p:cond delay="4999"/>
                                          </p:stCondLst>
                                        </p:cTn>
                                        <p:tgtEl>
                                          <p:spTgt spid="4"/>
                                        </p:tgtEl>
                                        <p:attrNameLst>
                                          <p:attrName>style.visibility</p:attrName>
                                        </p:attrNameLst>
                                      </p:cBhvr>
                                      <p:to>
                                        <p:strVal val="hidden"/>
                                      </p:to>
                                    </p:set>
                                  </p:childTnLst>
                                </p:cTn>
                              </p:par>
                              <p:par>
                                <p:cTn id="11" presetID="17" presetClass="exit" presetSubtype="4" fill="hold" grpId="1" nodeType="withEffect">
                                  <p:stCondLst>
                                    <p:cond delay="0"/>
                                  </p:stCondLst>
                                  <p:childTnLst>
                                    <p:anim calcmode="lin" valueType="num">
                                      <p:cBhvr>
                                        <p:cTn id="12" dur="5000"/>
                                        <p:tgtEl>
                                          <p:spTgt spid="3"/>
                                        </p:tgtEl>
                                        <p:attrNameLst>
                                          <p:attrName>ppt_x</p:attrName>
                                        </p:attrNameLst>
                                      </p:cBhvr>
                                      <p:tavLst>
                                        <p:tav tm="0">
                                          <p:val>
                                            <p:strVal val="ppt_x"/>
                                          </p:val>
                                        </p:tav>
                                        <p:tav tm="100000">
                                          <p:val>
                                            <p:strVal val="ppt_x"/>
                                          </p:val>
                                        </p:tav>
                                      </p:tavLst>
                                    </p:anim>
                                    <p:anim calcmode="lin" valueType="num">
                                      <p:cBhvr>
                                        <p:cTn id="13" dur="5000"/>
                                        <p:tgtEl>
                                          <p:spTgt spid="3"/>
                                        </p:tgtEl>
                                        <p:attrNameLst>
                                          <p:attrName>ppt_y</p:attrName>
                                        </p:attrNameLst>
                                      </p:cBhvr>
                                      <p:tavLst>
                                        <p:tav tm="0">
                                          <p:val>
                                            <p:strVal val="ppt_y"/>
                                          </p:val>
                                        </p:tav>
                                        <p:tav tm="100000">
                                          <p:val>
                                            <p:strVal val="ppt_y+ppt_h/2"/>
                                          </p:val>
                                        </p:tav>
                                      </p:tavLst>
                                    </p:anim>
                                    <p:anim calcmode="lin" valueType="num">
                                      <p:cBhvr>
                                        <p:cTn id="14" dur="5000"/>
                                        <p:tgtEl>
                                          <p:spTgt spid="3"/>
                                        </p:tgtEl>
                                        <p:attrNameLst>
                                          <p:attrName>ppt_w</p:attrName>
                                        </p:attrNameLst>
                                      </p:cBhvr>
                                      <p:tavLst>
                                        <p:tav tm="0">
                                          <p:val>
                                            <p:strVal val="ppt_w"/>
                                          </p:val>
                                        </p:tav>
                                        <p:tav tm="100000">
                                          <p:val>
                                            <p:strVal val="ppt_w"/>
                                          </p:val>
                                        </p:tav>
                                      </p:tavLst>
                                    </p:anim>
                                    <p:anim calcmode="lin" valueType="num">
                                      <p:cBhvr>
                                        <p:cTn id="15" dur="5000"/>
                                        <p:tgtEl>
                                          <p:spTgt spid="3"/>
                                        </p:tgtEl>
                                        <p:attrNameLst>
                                          <p:attrName>ppt_h</p:attrName>
                                        </p:attrNameLst>
                                      </p:cBhvr>
                                      <p:tavLst>
                                        <p:tav tm="0">
                                          <p:val>
                                            <p:strVal val="ppt_h"/>
                                          </p:val>
                                        </p:tav>
                                        <p:tav tm="100000">
                                          <p:val>
                                            <p:fltVal val="0"/>
                                          </p:val>
                                        </p:tav>
                                      </p:tavLst>
                                    </p:anim>
                                    <p:set>
                                      <p:cBhvr>
                                        <p:cTn id="16" dur="1" fill="hold">
                                          <p:stCondLst>
                                            <p:cond delay="4999"/>
                                          </p:stCondLst>
                                        </p:cTn>
                                        <p:tgtEl>
                                          <p:spTgt spid="3"/>
                                        </p:tgtEl>
                                        <p:attrNameLst>
                                          <p:attrName>style.visibility</p:attrName>
                                        </p:attrNameLst>
                                      </p:cBhvr>
                                      <p:to>
                                        <p:strVal val="hidden"/>
                                      </p:to>
                                    </p:set>
                                  </p:childTnLst>
                                </p:cTn>
                              </p:par>
                              <p:par>
                                <p:cTn id="17" presetID="17" presetClass="exit" presetSubtype="4" fill="hold" grpId="1" nodeType="withEffect">
                                  <p:stCondLst>
                                    <p:cond delay="0"/>
                                  </p:stCondLst>
                                  <p:childTnLst>
                                    <p:anim calcmode="lin" valueType="num">
                                      <p:cBhvr>
                                        <p:cTn id="18" dur="5000"/>
                                        <p:tgtEl>
                                          <p:spTgt spid="4"/>
                                        </p:tgtEl>
                                        <p:attrNameLst>
                                          <p:attrName>ppt_x</p:attrName>
                                        </p:attrNameLst>
                                      </p:cBhvr>
                                      <p:tavLst>
                                        <p:tav tm="0">
                                          <p:val>
                                            <p:strVal val="ppt_x"/>
                                          </p:val>
                                        </p:tav>
                                        <p:tav tm="100000">
                                          <p:val>
                                            <p:strVal val="ppt_x"/>
                                          </p:val>
                                        </p:tav>
                                      </p:tavLst>
                                    </p:anim>
                                    <p:anim calcmode="lin" valueType="num">
                                      <p:cBhvr>
                                        <p:cTn id="19" dur="5000"/>
                                        <p:tgtEl>
                                          <p:spTgt spid="4"/>
                                        </p:tgtEl>
                                        <p:attrNameLst>
                                          <p:attrName>ppt_y</p:attrName>
                                        </p:attrNameLst>
                                      </p:cBhvr>
                                      <p:tavLst>
                                        <p:tav tm="0">
                                          <p:val>
                                            <p:strVal val="ppt_y"/>
                                          </p:val>
                                        </p:tav>
                                        <p:tav tm="100000">
                                          <p:val>
                                            <p:strVal val="ppt_y+ppt_h/2"/>
                                          </p:val>
                                        </p:tav>
                                      </p:tavLst>
                                    </p:anim>
                                    <p:anim calcmode="lin" valueType="num">
                                      <p:cBhvr>
                                        <p:cTn id="20" dur="5000"/>
                                        <p:tgtEl>
                                          <p:spTgt spid="4"/>
                                        </p:tgtEl>
                                        <p:attrNameLst>
                                          <p:attrName>ppt_w</p:attrName>
                                        </p:attrNameLst>
                                      </p:cBhvr>
                                      <p:tavLst>
                                        <p:tav tm="0">
                                          <p:val>
                                            <p:strVal val="ppt_w"/>
                                          </p:val>
                                        </p:tav>
                                        <p:tav tm="100000">
                                          <p:val>
                                            <p:strVal val="ppt_w"/>
                                          </p:val>
                                        </p:tav>
                                      </p:tavLst>
                                    </p:anim>
                                    <p:anim calcmode="lin" valueType="num">
                                      <p:cBhvr>
                                        <p:cTn id="21" dur="5000"/>
                                        <p:tgtEl>
                                          <p:spTgt spid="4"/>
                                        </p:tgtEl>
                                        <p:attrNameLst>
                                          <p:attrName>ppt_h</p:attrName>
                                        </p:attrNameLst>
                                      </p:cBhvr>
                                      <p:tavLst>
                                        <p:tav tm="0">
                                          <p:val>
                                            <p:strVal val="ppt_h"/>
                                          </p:val>
                                        </p:tav>
                                        <p:tav tm="100000">
                                          <p:val>
                                            <p:fltVal val="0"/>
                                          </p:val>
                                        </p:tav>
                                      </p:tavLst>
                                    </p:anim>
                                    <p:set>
                                      <p:cBhvr>
                                        <p:cTn id="22" dur="1" fill="hold">
                                          <p:stCondLst>
                                            <p:cond delay="4999"/>
                                          </p:stCondLst>
                                        </p:cTn>
                                        <p:tgtEl>
                                          <p:spTgt spid="4"/>
                                        </p:tgtEl>
                                        <p:attrNameLst>
                                          <p:attrName>style.visibility</p:attrName>
                                        </p:attrNameLst>
                                      </p:cBhvr>
                                      <p:to>
                                        <p:strVal val="hidden"/>
                                      </p:to>
                                    </p:set>
                                  </p:childTnLst>
                                </p:cTn>
                              </p:par>
                              <p:par>
                                <p:cTn id="23" presetID="3" presetClass="exit" presetSubtype="10" fill="hold" grpId="0" nodeType="withEffect">
                                  <p:stCondLst>
                                    <p:cond delay="0"/>
                                  </p:stCondLst>
                                  <p:childTnLst>
                                    <p:animEffect transition="out" filter="blinds(horizontal)">
                                      <p:cBhvr>
                                        <p:cTn id="24" dur="5000"/>
                                        <p:tgtEl>
                                          <p:spTgt spid="7"/>
                                        </p:tgtEl>
                                      </p:cBhvr>
                                    </p:animEffect>
                                    <p:set>
                                      <p:cBhvr>
                                        <p:cTn id="25" dur="1" fill="hold">
                                          <p:stCondLst>
                                            <p:cond delay="4999"/>
                                          </p:stCondLst>
                                        </p:cTn>
                                        <p:tgtEl>
                                          <p:spTgt spid="7"/>
                                        </p:tgtEl>
                                        <p:attrNameLst>
                                          <p:attrName>style.visibility</p:attrName>
                                        </p:attrNameLst>
                                      </p:cBhvr>
                                      <p:to>
                                        <p:strVal val="hidden"/>
                                      </p:to>
                                    </p:set>
                                  </p:childTnLst>
                                </p:cTn>
                              </p:par>
                              <p:par>
                                <p:cTn id="26" presetID="3" presetClass="exit" presetSubtype="10" fill="hold" grpId="0" nodeType="withEffect">
                                  <p:stCondLst>
                                    <p:cond delay="0"/>
                                  </p:stCondLst>
                                  <p:childTnLst>
                                    <p:animEffect transition="out" filter="blinds(horizontal)">
                                      <p:cBhvr>
                                        <p:cTn id="27" dur="5000"/>
                                        <p:tgtEl>
                                          <p:spTgt spid="5"/>
                                        </p:tgtEl>
                                      </p:cBhvr>
                                    </p:animEffect>
                                    <p:set>
                                      <p:cBhvr>
                                        <p:cTn id="28" dur="1" fill="hold">
                                          <p:stCondLst>
                                            <p:cond delay="4999"/>
                                          </p:stCondLst>
                                        </p:cTn>
                                        <p:tgtEl>
                                          <p:spTgt spid="5"/>
                                        </p:tgtEl>
                                        <p:attrNameLst>
                                          <p:attrName>style.visibility</p:attrName>
                                        </p:attrNameLst>
                                      </p:cBhvr>
                                      <p:to>
                                        <p:strVal val="hidden"/>
                                      </p:to>
                                    </p:set>
                                  </p:childTnLst>
                                </p:cTn>
                              </p:par>
                              <p:par>
                                <p:cTn id="29" presetID="3" presetClass="exit" presetSubtype="10" fill="hold" grpId="0" nodeType="withEffect">
                                  <p:stCondLst>
                                    <p:cond delay="0"/>
                                  </p:stCondLst>
                                  <p:childTnLst>
                                    <p:animEffect transition="out" filter="blinds(horizontal)">
                                      <p:cBhvr>
                                        <p:cTn id="30" dur="5000"/>
                                        <p:tgtEl>
                                          <p:spTgt spid="6"/>
                                        </p:tgtEl>
                                      </p:cBhvr>
                                    </p:animEffect>
                                    <p:set>
                                      <p:cBhvr>
                                        <p:cTn id="31" dur="1" fill="hold">
                                          <p:stCondLst>
                                            <p:cond delay="4999"/>
                                          </p:stCondLst>
                                        </p:cTn>
                                        <p:tgtEl>
                                          <p:spTgt spid="6"/>
                                        </p:tgtEl>
                                        <p:attrNameLst>
                                          <p:attrName>style.visibility</p:attrName>
                                        </p:attrNameLst>
                                      </p:cBhvr>
                                      <p:to>
                                        <p:strVal val="hidden"/>
                                      </p:to>
                                    </p:set>
                                  </p:childTnLst>
                                </p:cTn>
                              </p:par>
                              <p:par>
                                <p:cTn id="32" presetID="3" presetClass="exit" presetSubtype="10" fill="hold" grpId="0" nodeType="withEffect">
                                  <p:stCondLst>
                                    <p:cond delay="0"/>
                                  </p:stCondLst>
                                  <p:childTnLst>
                                    <p:animEffect transition="out" filter="blinds(horizontal)">
                                      <p:cBhvr>
                                        <p:cTn id="33" dur="5000"/>
                                        <p:tgtEl>
                                          <p:spTgt spid="8"/>
                                        </p:tgtEl>
                                      </p:cBhvr>
                                    </p:animEffect>
                                    <p:set>
                                      <p:cBhvr>
                                        <p:cTn id="34" dur="1" fill="hold">
                                          <p:stCondLst>
                                            <p:cond delay="4999"/>
                                          </p:stCondLst>
                                        </p:cTn>
                                        <p:tgtEl>
                                          <p:spTgt spid="8"/>
                                        </p:tgtEl>
                                        <p:attrNameLst>
                                          <p:attrName>style.visibility</p:attrName>
                                        </p:attrNameLst>
                                      </p:cBhvr>
                                      <p:to>
                                        <p:strVal val="hidden"/>
                                      </p:to>
                                    </p:set>
                                  </p:childTnLst>
                                </p:cTn>
                              </p:par>
                              <p:par>
                                <p:cTn id="35" presetID="17" presetClass="exit" presetSubtype="1" fill="hold" grpId="1" nodeType="withEffect">
                                  <p:stCondLst>
                                    <p:cond delay="0"/>
                                  </p:stCondLst>
                                  <p:childTnLst>
                                    <p:anim calcmode="lin" valueType="num">
                                      <p:cBhvr>
                                        <p:cTn id="36" dur="5000"/>
                                        <p:tgtEl>
                                          <p:spTgt spid="7"/>
                                        </p:tgtEl>
                                        <p:attrNameLst>
                                          <p:attrName>ppt_x</p:attrName>
                                        </p:attrNameLst>
                                      </p:cBhvr>
                                      <p:tavLst>
                                        <p:tav tm="0">
                                          <p:val>
                                            <p:strVal val="ppt_x"/>
                                          </p:val>
                                        </p:tav>
                                        <p:tav tm="100000">
                                          <p:val>
                                            <p:strVal val="ppt_x"/>
                                          </p:val>
                                        </p:tav>
                                      </p:tavLst>
                                    </p:anim>
                                    <p:anim calcmode="lin" valueType="num">
                                      <p:cBhvr>
                                        <p:cTn id="37" dur="5000"/>
                                        <p:tgtEl>
                                          <p:spTgt spid="7"/>
                                        </p:tgtEl>
                                        <p:attrNameLst>
                                          <p:attrName>ppt_y</p:attrName>
                                        </p:attrNameLst>
                                      </p:cBhvr>
                                      <p:tavLst>
                                        <p:tav tm="0">
                                          <p:val>
                                            <p:strVal val="ppt_y"/>
                                          </p:val>
                                        </p:tav>
                                        <p:tav tm="100000">
                                          <p:val>
                                            <p:strVal val="ppt_y-ppt_h/2"/>
                                          </p:val>
                                        </p:tav>
                                      </p:tavLst>
                                    </p:anim>
                                    <p:anim calcmode="lin" valueType="num">
                                      <p:cBhvr>
                                        <p:cTn id="38" dur="5000"/>
                                        <p:tgtEl>
                                          <p:spTgt spid="7"/>
                                        </p:tgtEl>
                                        <p:attrNameLst>
                                          <p:attrName>ppt_w</p:attrName>
                                        </p:attrNameLst>
                                      </p:cBhvr>
                                      <p:tavLst>
                                        <p:tav tm="0">
                                          <p:val>
                                            <p:strVal val="ppt_w"/>
                                          </p:val>
                                        </p:tav>
                                        <p:tav tm="100000">
                                          <p:val>
                                            <p:strVal val="ppt_w"/>
                                          </p:val>
                                        </p:tav>
                                      </p:tavLst>
                                    </p:anim>
                                    <p:anim calcmode="lin" valueType="num">
                                      <p:cBhvr>
                                        <p:cTn id="39" dur="5000"/>
                                        <p:tgtEl>
                                          <p:spTgt spid="7"/>
                                        </p:tgtEl>
                                        <p:attrNameLst>
                                          <p:attrName>ppt_h</p:attrName>
                                        </p:attrNameLst>
                                      </p:cBhvr>
                                      <p:tavLst>
                                        <p:tav tm="0">
                                          <p:val>
                                            <p:strVal val="ppt_h"/>
                                          </p:val>
                                        </p:tav>
                                        <p:tav tm="100000">
                                          <p:val>
                                            <p:fltVal val="0"/>
                                          </p:val>
                                        </p:tav>
                                      </p:tavLst>
                                    </p:anim>
                                    <p:set>
                                      <p:cBhvr>
                                        <p:cTn id="40" dur="1" fill="hold">
                                          <p:stCondLst>
                                            <p:cond delay="4999"/>
                                          </p:stCondLst>
                                        </p:cTn>
                                        <p:tgtEl>
                                          <p:spTgt spid="7"/>
                                        </p:tgtEl>
                                        <p:attrNameLst>
                                          <p:attrName>style.visibility</p:attrName>
                                        </p:attrNameLst>
                                      </p:cBhvr>
                                      <p:to>
                                        <p:strVal val="hidden"/>
                                      </p:to>
                                    </p:set>
                                  </p:childTnLst>
                                </p:cTn>
                              </p:par>
                              <p:par>
                                <p:cTn id="41" presetID="17" presetClass="exit" presetSubtype="1" fill="hold" grpId="1" nodeType="withEffect">
                                  <p:stCondLst>
                                    <p:cond delay="0"/>
                                  </p:stCondLst>
                                  <p:childTnLst>
                                    <p:anim calcmode="lin" valueType="num">
                                      <p:cBhvr>
                                        <p:cTn id="42" dur="5000"/>
                                        <p:tgtEl>
                                          <p:spTgt spid="5"/>
                                        </p:tgtEl>
                                        <p:attrNameLst>
                                          <p:attrName>ppt_x</p:attrName>
                                        </p:attrNameLst>
                                      </p:cBhvr>
                                      <p:tavLst>
                                        <p:tav tm="0">
                                          <p:val>
                                            <p:strVal val="ppt_x"/>
                                          </p:val>
                                        </p:tav>
                                        <p:tav tm="100000">
                                          <p:val>
                                            <p:strVal val="ppt_x"/>
                                          </p:val>
                                        </p:tav>
                                      </p:tavLst>
                                    </p:anim>
                                    <p:anim calcmode="lin" valueType="num">
                                      <p:cBhvr>
                                        <p:cTn id="43" dur="5000"/>
                                        <p:tgtEl>
                                          <p:spTgt spid="5"/>
                                        </p:tgtEl>
                                        <p:attrNameLst>
                                          <p:attrName>ppt_y</p:attrName>
                                        </p:attrNameLst>
                                      </p:cBhvr>
                                      <p:tavLst>
                                        <p:tav tm="0">
                                          <p:val>
                                            <p:strVal val="ppt_y"/>
                                          </p:val>
                                        </p:tav>
                                        <p:tav tm="100000">
                                          <p:val>
                                            <p:strVal val="ppt_y-ppt_h/2"/>
                                          </p:val>
                                        </p:tav>
                                      </p:tavLst>
                                    </p:anim>
                                    <p:anim calcmode="lin" valueType="num">
                                      <p:cBhvr>
                                        <p:cTn id="44" dur="5000"/>
                                        <p:tgtEl>
                                          <p:spTgt spid="5"/>
                                        </p:tgtEl>
                                        <p:attrNameLst>
                                          <p:attrName>ppt_w</p:attrName>
                                        </p:attrNameLst>
                                      </p:cBhvr>
                                      <p:tavLst>
                                        <p:tav tm="0">
                                          <p:val>
                                            <p:strVal val="ppt_w"/>
                                          </p:val>
                                        </p:tav>
                                        <p:tav tm="100000">
                                          <p:val>
                                            <p:strVal val="ppt_w"/>
                                          </p:val>
                                        </p:tav>
                                      </p:tavLst>
                                    </p:anim>
                                    <p:anim calcmode="lin" valueType="num">
                                      <p:cBhvr>
                                        <p:cTn id="45" dur="5000"/>
                                        <p:tgtEl>
                                          <p:spTgt spid="5"/>
                                        </p:tgtEl>
                                        <p:attrNameLst>
                                          <p:attrName>ppt_h</p:attrName>
                                        </p:attrNameLst>
                                      </p:cBhvr>
                                      <p:tavLst>
                                        <p:tav tm="0">
                                          <p:val>
                                            <p:strVal val="ppt_h"/>
                                          </p:val>
                                        </p:tav>
                                        <p:tav tm="100000">
                                          <p:val>
                                            <p:fltVal val="0"/>
                                          </p:val>
                                        </p:tav>
                                      </p:tavLst>
                                    </p:anim>
                                    <p:set>
                                      <p:cBhvr>
                                        <p:cTn id="46" dur="1" fill="hold">
                                          <p:stCondLst>
                                            <p:cond delay="4999"/>
                                          </p:stCondLst>
                                        </p:cTn>
                                        <p:tgtEl>
                                          <p:spTgt spid="5"/>
                                        </p:tgtEl>
                                        <p:attrNameLst>
                                          <p:attrName>style.visibility</p:attrName>
                                        </p:attrNameLst>
                                      </p:cBhvr>
                                      <p:to>
                                        <p:strVal val="hidden"/>
                                      </p:to>
                                    </p:set>
                                  </p:childTnLst>
                                </p:cTn>
                              </p:par>
                              <p:par>
                                <p:cTn id="47" presetID="17" presetClass="exit" presetSubtype="1" fill="hold" grpId="1" nodeType="withEffect">
                                  <p:stCondLst>
                                    <p:cond delay="0"/>
                                  </p:stCondLst>
                                  <p:childTnLst>
                                    <p:anim calcmode="lin" valueType="num">
                                      <p:cBhvr>
                                        <p:cTn id="48" dur="5000"/>
                                        <p:tgtEl>
                                          <p:spTgt spid="6"/>
                                        </p:tgtEl>
                                        <p:attrNameLst>
                                          <p:attrName>ppt_x</p:attrName>
                                        </p:attrNameLst>
                                      </p:cBhvr>
                                      <p:tavLst>
                                        <p:tav tm="0">
                                          <p:val>
                                            <p:strVal val="ppt_x"/>
                                          </p:val>
                                        </p:tav>
                                        <p:tav tm="100000">
                                          <p:val>
                                            <p:strVal val="ppt_x"/>
                                          </p:val>
                                        </p:tav>
                                      </p:tavLst>
                                    </p:anim>
                                    <p:anim calcmode="lin" valueType="num">
                                      <p:cBhvr>
                                        <p:cTn id="49" dur="5000"/>
                                        <p:tgtEl>
                                          <p:spTgt spid="6"/>
                                        </p:tgtEl>
                                        <p:attrNameLst>
                                          <p:attrName>ppt_y</p:attrName>
                                        </p:attrNameLst>
                                      </p:cBhvr>
                                      <p:tavLst>
                                        <p:tav tm="0">
                                          <p:val>
                                            <p:strVal val="ppt_y"/>
                                          </p:val>
                                        </p:tav>
                                        <p:tav tm="100000">
                                          <p:val>
                                            <p:strVal val="ppt_y-ppt_h/2"/>
                                          </p:val>
                                        </p:tav>
                                      </p:tavLst>
                                    </p:anim>
                                    <p:anim calcmode="lin" valueType="num">
                                      <p:cBhvr>
                                        <p:cTn id="50" dur="5000"/>
                                        <p:tgtEl>
                                          <p:spTgt spid="6"/>
                                        </p:tgtEl>
                                        <p:attrNameLst>
                                          <p:attrName>ppt_w</p:attrName>
                                        </p:attrNameLst>
                                      </p:cBhvr>
                                      <p:tavLst>
                                        <p:tav tm="0">
                                          <p:val>
                                            <p:strVal val="ppt_w"/>
                                          </p:val>
                                        </p:tav>
                                        <p:tav tm="100000">
                                          <p:val>
                                            <p:strVal val="ppt_w"/>
                                          </p:val>
                                        </p:tav>
                                      </p:tavLst>
                                    </p:anim>
                                    <p:anim calcmode="lin" valueType="num">
                                      <p:cBhvr>
                                        <p:cTn id="51" dur="5000"/>
                                        <p:tgtEl>
                                          <p:spTgt spid="6"/>
                                        </p:tgtEl>
                                        <p:attrNameLst>
                                          <p:attrName>ppt_h</p:attrName>
                                        </p:attrNameLst>
                                      </p:cBhvr>
                                      <p:tavLst>
                                        <p:tav tm="0">
                                          <p:val>
                                            <p:strVal val="ppt_h"/>
                                          </p:val>
                                        </p:tav>
                                        <p:tav tm="100000">
                                          <p:val>
                                            <p:fltVal val="0"/>
                                          </p:val>
                                        </p:tav>
                                      </p:tavLst>
                                    </p:anim>
                                    <p:set>
                                      <p:cBhvr>
                                        <p:cTn id="52" dur="1" fill="hold">
                                          <p:stCondLst>
                                            <p:cond delay="4999"/>
                                          </p:stCondLst>
                                        </p:cTn>
                                        <p:tgtEl>
                                          <p:spTgt spid="6"/>
                                        </p:tgtEl>
                                        <p:attrNameLst>
                                          <p:attrName>style.visibility</p:attrName>
                                        </p:attrNameLst>
                                      </p:cBhvr>
                                      <p:to>
                                        <p:strVal val="hidden"/>
                                      </p:to>
                                    </p:set>
                                  </p:childTnLst>
                                </p:cTn>
                              </p:par>
                              <p:par>
                                <p:cTn id="53" presetID="17" presetClass="exit" presetSubtype="1" fill="hold" grpId="1" nodeType="withEffect">
                                  <p:stCondLst>
                                    <p:cond delay="0"/>
                                  </p:stCondLst>
                                  <p:childTnLst>
                                    <p:anim calcmode="lin" valueType="num">
                                      <p:cBhvr>
                                        <p:cTn id="54" dur="5000"/>
                                        <p:tgtEl>
                                          <p:spTgt spid="8"/>
                                        </p:tgtEl>
                                        <p:attrNameLst>
                                          <p:attrName>ppt_x</p:attrName>
                                        </p:attrNameLst>
                                      </p:cBhvr>
                                      <p:tavLst>
                                        <p:tav tm="0">
                                          <p:val>
                                            <p:strVal val="ppt_x"/>
                                          </p:val>
                                        </p:tav>
                                        <p:tav tm="100000">
                                          <p:val>
                                            <p:strVal val="ppt_x"/>
                                          </p:val>
                                        </p:tav>
                                      </p:tavLst>
                                    </p:anim>
                                    <p:anim calcmode="lin" valueType="num">
                                      <p:cBhvr>
                                        <p:cTn id="55" dur="5000"/>
                                        <p:tgtEl>
                                          <p:spTgt spid="8"/>
                                        </p:tgtEl>
                                        <p:attrNameLst>
                                          <p:attrName>ppt_y</p:attrName>
                                        </p:attrNameLst>
                                      </p:cBhvr>
                                      <p:tavLst>
                                        <p:tav tm="0">
                                          <p:val>
                                            <p:strVal val="ppt_y"/>
                                          </p:val>
                                        </p:tav>
                                        <p:tav tm="100000">
                                          <p:val>
                                            <p:strVal val="ppt_y-ppt_h/2"/>
                                          </p:val>
                                        </p:tav>
                                      </p:tavLst>
                                    </p:anim>
                                    <p:anim calcmode="lin" valueType="num">
                                      <p:cBhvr>
                                        <p:cTn id="56" dur="5000"/>
                                        <p:tgtEl>
                                          <p:spTgt spid="8"/>
                                        </p:tgtEl>
                                        <p:attrNameLst>
                                          <p:attrName>ppt_w</p:attrName>
                                        </p:attrNameLst>
                                      </p:cBhvr>
                                      <p:tavLst>
                                        <p:tav tm="0">
                                          <p:val>
                                            <p:strVal val="ppt_w"/>
                                          </p:val>
                                        </p:tav>
                                        <p:tav tm="100000">
                                          <p:val>
                                            <p:strVal val="ppt_w"/>
                                          </p:val>
                                        </p:tav>
                                      </p:tavLst>
                                    </p:anim>
                                    <p:anim calcmode="lin" valueType="num">
                                      <p:cBhvr>
                                        <p:cTn id="57" dur="5000"/>
                                        <p:tgtEl>
                                          <p:spTgt spid="8"/>
                                        </p:tgtEl>
                                        <p:attrNameLst>
                                          <p:attrName>ppt_h</p:attrName>
                                        </p:attrNameLst>
                                      </p:cBhvr>
                                      <p:tavLst>
                                        <p:tav tm="0">
                                          <p:val>
                                            <p:strVal val="ppt_h"/>
                                          </p:val>
                                        </p:tav>
                                        <p:tav tm="100000">
                                          <p:val>
                                            <p:fltVal val="0"/>
                                          </p:val>
                                        </p:tav>
                                      </p:tavLst>
                                    </p:anim>
                                    <p:set>
                                      <p:cBhvr>
                                        <p:cTn id="58" dur="1" fill="hold">
                                          <p:stCondLst>
                                            <p:cond delay="4999"/>
                                          </p:stCondLst>
                                        </p:cTn>
                                        <p:tgtEl>
                                          <p:spTgt spid="8"/>
                                        </p:tgtEl>
                                        <p:attrNameLst>
                                          <p:attrName>style.visibility</p:attrName>
                                        </p:attrNameLst>
                                      </p:cBhvr>
                                      <p:to>
                                        <p:strVal val="hidden"/>
                                      </p:to>
                                    </p:set>
                                  </p:childTnLst>
                                </p:cTn>
                              </p:par>
                              <p:par>
                                <p:cTn id="59" presetID="3" presetClass="exit" presetSubtype="10" fill="hold" grpId="0" nodeType="withEffect">
                                  <p:stCondLst>
                                    <p:cond delay="0"/>
                                  </p:stCondLst>
                                  <p:childTnLst>
                                    <p:animEffect transition="out" filter="blinds(horizontal)">
                                      <p:cBhvr>
                                        <p:cTn id="60" dur="5000"/>
                                        <p:tgtEl>
                                          <p:spTgt spid="9"/>
                                        </p:tgtEl>
                                      </p:cBhvr>
                                    </p:animEffect>
                                    <p:set>
                                      <p:cBhvr>
                                        <p:cTn id="61" dur="1" fill="hold">
                                          <p:stCondLst>
                                            <p:cond delay="4999"/>
                                          </p:stCondLst>
                                        </p:cTn>
                                        <p:tgtEl>
                                          <p:spTgt spid="9"/>
                                        </p:tgtEl>
                                        <p:attrNameLst>
                                          <p:attrName>style.visibility</p:attrName>
                                        </p:attrNameLst>
                                      </p:cBhvr>
                                      <p:to>
                                        <p:strVal val="hidden"/>
                                      </p:to>
                                    </p:set>
                                  </p:childTnLst>
                                </p:cTn>
                              </p:par>
                              <p:par>
                                <p:cTn id="62" presetID="17" presetClass="exit" presetSubtype="4" fill="hold" grpId="1" nodeType="withEffect">
                                  <p:stCondLst>
                                    <p:cond delay="0"/>
                                  </p:stCondLst>
                                  <p:childTnLst>
                                    <p:anim calcmode="lin" valueType="num">
                                      <p:cBhvr>
                                        <p:cTn id="63" dur="5000"/>
                                        <p:tgtEl>
                                          <p:spTgt spid="9"/>
                                        </p:tgtEl>
                                        <p:attrNameLst>
                                          <p:attrName>ppt_x</p:attrName>
                                        </p:attrNameLst>
                                      </p:cBhvr>
                                      <p:tavLst>
                                        <p:tav tm="0">
                                          <p:val>
                                            <p:strVal val="ppt_x"/>
                                          </p:val>
                                        </p:tav>
                                        <p:tav tm="100000">
                                          <p:val>
                                            <p:strVal val="ppt_x"/>
                                          </p:val>
                                        </p:tav>
                                      </p:tavLst>
                                    </p:anim>
                                    <p:anim calcmode="lin" valueType="num">
                                      <p:cBhvr>
                                        <p:cTn id="64" dur="5000"/>
                                        <p:tgtEl>
                                          <p:spTgt spid="9"/>
                                        </p:tgtEl>
                                        <p:attrNameLst>
                                          <p:attrName>ppt_y</p:attrName>
                                        </p:attrNameLst>
                                      </p:cBhvr>
                                      <p:tavLst>
                                        <p:tav tm="0">
                                          <p:val>
                                            <p:strVal val="ppt_y"/>
                                          </p:val>
                                        </p:tav>
                                        <p:tav tm="100000">
                                          <p:val>
                                            <p:strVal val="ppt_y+ppt_h/2"/>
                                          </p:val>
                                        </p:tav>
                                      </p:tavLst>
                                    </p:anim>
                                    <p:anim calcmode="lin" valueType="num">
                                      <p:cBhvr>
                                        <p:cTn id="65" dur="5000"/>
                                        <p:tgtEl>
                                          <p:spTgt spid="9"/>
                                        </p:tgtEl>
                                        <p:attrNameLst>
                                          <p:attrName>ppt_w</p:attrName>
                                        </p:attrNameLst>
                                      </p:cBhvr>
                                      <p:tavLst>
                                        <p:tav tm="0">
                                          <p:val>
                                            <p:strVal val="ppt_w"/>
                                          </p:val>
                                        </p:tav>
                                        <p:tav tm="100000">
                                          <p:val>
                                            <p:strVal val="ppt_w"/>
                                          </p:val>
                                        </p:tav>
                                      </p:tavLst>
                                    </p:anim>
                                    <p:anim calcmode="lin" valueType="num">
                                      <p:cBhvr>
                                        <p:cTn id="66" dur="5000"/>
                                        <p:tgtEl>
                                          <p:spTgt spid="9"/>
                                        </p:tgtEl>
                                        <p:attrNameLst>
                                          <p:attrName>ppt_h</p:attrName>
                                        </p:attrNameLst>
                                      </p:cBhvr>
                                      <p:tavLst>
                                        <p:tav tm="0">
                                          <p:val>
                                            <p:strVal val="ppt_h"/>
                                          </p:val>
                                        </p:tav>
                                        <p:tav tm="100000">
                                          <p:val>
                                            <p:fltVal val="0"/>
                                          </p:val>
                                        </p:tav>
                                      </p:tavLst>
                                    </p:anim>
                                    <p:set>
                                      <p:cBhvr>
                                        <p:cTn id="67" dur="1" fill="hold">
                                          <p:stCondLst>
                                            <p:cond delay="4999"/>
                                          </p:stCondLst>
                                        </p:cTn>
                                        <p:tgtEl>
                                          <p:spTgt spid="9"/>
                                        </p:tgtEl>
                                        <p:attrNameLst>
                                          <p:attrName>style.visibility</p:attrName>
                                        </p:attrNameLst>
                                      </p:cBhvr>
                                      <p:to>
                                        <p:strVal val="hidden"/>
                                      </p:to>
                                    </p:set>
                                  </p:childTnLst>
                                </p:cTn>
                              </p:par>
                              <p:par>
                                <p:cTn id="68" presetID="23" presetClass="entr" presetSubtype="288" fill="hold" nodeType="withEffect">
                                  <p:stCondLst>
                                    <p:cond delay="0"/>
                                  </p:stCondLst>
                                  <p:childTnLst>
                                    <p:set>
                                      <p:cBhvr>
                                        <p:cTn id="69" dur="1" fill="hold">
                                          <p:stCondLst>
                                            <p:cond delay="0"/>
                                          </p:stCondLst>
                                        </p:cTn>
                                        <p:tgtEl>
                                          <p:spTgt spid="7170"/>
                                        </p:tgtEl>
                                        <p:attrNameLst>
                                          <p:attrName>style.visibility</p:attrName>
                                        </p:attrNameLst>
                                      </p:cBhvr>
                                      <p:to>
                                        <p:strVal val="visible"/>
                                      </p:to>
                                    </p:set>
                                    <p:anim calcmode="lin" valueType="num">
                                      <p:cBhvr>
                                        <p:cTn id="70" dur="5000" fill="hold"/>
                                        <p:tgtEl>
                                          <p:spTgt spid="7170"/>
                                        </p:tgtEl>
                                        <p:attrNameLst>
                                          <p:attrName>ppt_w</p:attrName>
                                        </p:attrNameLst>
                                      </p:cBhvr>
                                      <p:tavLst>
                                        <p:tav tm="0">
                                          <p:val>
                                            <p:strVal val="4/3*#ppt_w"/>
                                          </p:val>
                                        </p:tav>
                                        <p:tav tm="100000">
                                          <p:val>
                                            <p:strVal val="#ppt_w"/>
                                          </p:val>
                                        </p:tav>
                                      </p:tavLst>
                                    </p:anim>
                                    <p:anim calcmode="lin" valueType="num">
                                      <p:cBhvr>
                                        <p:cTn id="71" dur="5000" fill="hold"/>
                                        <p:tgtEl>
                                          <p:spTgt spid="7170"/>
                                        </p:tgtEl>
                                        <p:attrNameLst>
                                          <p:attrName>ppt_h</p:attrName>
                                        </p:attrNameLst>
                                      </p:cBhvr>
                                      <p:tavLst>
                                        <p:tav tm="0">
                                          <p:val>
                                            <p:strVal val="4/3*#ppt_h"/>
                                          </p:val>
                                        </p:tav>
                                        <p:tav tm="100000">
                                          <p:val>
                                            <p:strVal val="#ppt_h"/>
                                          </p:val>
                                        </p:tav>
                                      </p:tavLst>
                                    </p:anim>
                                  </p:childTnLst>
                                </p:cTn>
                              </p:par>
                            </p:childTnLst>
                          </p:cTn>
                        </p:par>
                        <p:par>
                          <p:cTn id="72" fill="hold">
                            <p:stCondLst>
                              <p:cond delay="5000"/>
                            </p:stCondLst>
                            <p:childTnLst>
                              <p:par>
                                <p:cTn id="73" presetID="40" presetClass="entr" presetSubtype="0" fill="hold" grpId="0" nodeType="afterEffect">
                                  <p:stCondLst>
                                    <p:cond delay="0"/>
                                  </p:stCondLst>
                                  <p:iterate type="lt">
                                    <p:tmPct val="10000"/>
                                  </p:iterate>
                                  <p:childTnLst>
                                    <p:set>
                                      <p:cBhvr>
                                        <p:cTn id="74" dur="1" fill="hold">
                                          <p:stCondLst>
                                            <p:cond delay="0"/>
                                          </p:stCondLst>
                                        </p:cTn>
                                        <p:tgtEl>
                                          <p:spTgt spid="10"/>
                                        </p:tgtEl>
                                        <p:attrNameLst>
                                          <p:attrName>style.visibility</p:attrName>
                                        </p:attrNameLst>
                                      </p:cBhvr>
                                      <p:to>
                                        <p:strVal val="visible"/>
                                      </p:to>
                                    </p:set>
                                    <p:animEffect transition="in" filter="fade">
                                      <p:cBhvr>
                                        <p:cTn id="75" dur="1000"/>
                                        <p:tgtEl>
                                          <p:spTgt spid="10"/>
                                        </p:tgtEl>
                                      </p:cBhvr>
                                    </p:animEffect>
                                    <p:anim calcmode="lin" valueType="num">
                                      <p:cBhvr>
                                        <p:cTn id="76" dur="1000" fill="hold"/>
                                        <p:tgtEl>
                                          <p:spTgt spid="10"/>
                                        </p:tgtEl>
                                        <p:attrNameLst>
                                          <p:attrName>ppt_x</p:attrName>
                                        </p:attrNameLst>
                                      </p:cBhvr>
                                      <p:tavLst>
                                        <p:tav tm="0">
                                          <p:val>
                                            <p:strVal val="#ppt_x-.1"/>
                                          </p:val>
                                        </p:tav>
                                        <p:tav tm="100000">
                                          <p:val>
                                            <p:strVal val="#ppt_x"/>
                                          </p:val>
                                        </p:tav>
                                      </p:tavLst>
                                    </p:anim>
                                    <p:anim calcmode="lin" valueType="num">
                                      <p:cBhvr>
                                        <p:cTn id="77" dur="10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5" name="Picture 3" descr="E:\PPS  EXCLUSIVOS\- La vida nos enseña\Imágenes\792218+png.jpg"/>
          <p:cNvPicPr>
            <a:picLocks noChangeAspect="1" noChangeArrowheads="1"/>
          </p:cNvPicPr>
          <p:nvPr/>
        </p:nvPicPr>
        <p:blipFill>
          <a:blip r:embed="rId3" cstate="print"/>
          <a:stretch>
            <a:fillRect/>
          </a:stretch>
        </p:blipFill>
        <p:spPr bwMode="auto">
          <a:xfrm>
            <a:off x="-500098" y="0"/>
            <a:ext cx="10144196" cy="5715000"/>
          </a:xfrm>
          <a:prstGeom prst="rect">
            <a:avLst/>
          </a:prstGeom>
          <a:solidFill>
            <a:schemeClr val="accent3">
              <a:lumMod val="75000"/>
              <a:alpha val="70000"/>
            </a:schemeClr>
          </a:solidFill>
          <a:ln w="9525">
            <a:noFill/>
            <a:miter lim="800000"/>
            <a:headEnd/>
            <a:tailEnd/>
          </a:ln>
        </p:spPr>
      </p:pic>
      <p:sp>
        <p:nvSpPr>
          <p:cNvPr id="3" name="2 Triángulo isósceles"/>
          <p:cNvSpPr/>
          <p:nvPr/>
        </p:nvSpPr>
        <p:spPr>
          <a:xfrm>
            <a:off x="0" y="2857500"/>
            <a:ext cx="9144000" cy="2857500"/>
          </a:xfrm>
          <a:prstGeom prst="triangle">
            <a:avLst>
              <a:gd name="adj" fmla="val 50000"/>
            </a:avLst>
          </a:prstGeom>
          <a:solidFill>
            <a:schemeClr val="accent6">
              <a:lumMod val="40000"/>
              <a:lumOff val="60000"/>
              <a:alpha val="70000"/>
            </a:schemeClr>
          </a:solidFill>
          <a:ln>
            <a:solidFill>
              <a:schemeClr val="accent6">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p>
        </p:txBody>
      </p:sp>
      <p:sp>
        <p:nvSpPr>
          <p:cNvPr id="4" name="3 Triángulo isósceles"/>
          <p:cNvSpPr/>
          <p:nvPr/>
        </p:nvSpPr>
        <p:spPr>
          <a:xfrm flipV="1">
            <a:off x="0" y="0"/>
            <a:ext cx="9144000" cy="2936876"/>
          </a:xfrm>
          <a:prstGeom prst="triangle">
            <a:avLst>
              <a:gd name="adj" fmla="val 49999"/>
            </a:avLst>
          </a:prstGeom>
          <a:solidFill>
            <a:schemeClr val="accent6">
              <a:lumMod val="40000"/>
              <a:lumOff val="60000"/>
              <a:alpha val="70000"/>
            </a:schemeClr>
          </a:solidFill>
          <a:ln>
            <a:solidFill>
              <a:schemeClr val="accent6">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p>
        </p:txBody>
      </p:sp>
      <p:sp>
        <p:nvSpPr>
          <p:cNvPr id="5" name="4 Triángulo isósceles"/>
          <p:cNvSpPr/>
          <p:nvPr/>
        </p:nvSpPr>
        <p:spPr>
          <a:xfrm rot="5400000">
            <a:off x="-571500" y="571500"/>
            <a:ext cx="5715000" cy="4572000"/>
          </a:xfrm>
          <a:prstGeom prst="triangle">
            <a:avLst>
              <a:gd name="adj" fmla="val 50261"/>
            </a:avLst>
          </a:prstGeom>
          <a:solidFill>
            <a:schemeClr val="accent6">
              <a:lumMod val="40000"/>
              <a:lumOff val="60000"/>
              <a:alpha val="70000"/>
            </a:schemeClr>
          </a:solidFill>
          <a:ln>
            <a:solidFill>
              <a:schemeClr val="accent6">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p>
        </p:txBody>
      </p:sp>
      <p:sp>
        <p:nvSpPr>
          <p:cNvPr id="6" name="5 Triángulo isósceles"/>
          <p:cNvSpPr/>
          <p:nvPr/>
        </p:nvSpPr>
        <p:spPr>
          <a:xfrm rot="5400000" flipV="1">
            <a:off x="4006850" y="565150"/>
            <a:ext cx="5715000" cy="4584700"/>
          </a:xfrm>
          <a:prstGeom prst="triangle">
            <a:avLst>
              <a:gd name="adj" fmla="val 50000"/>
            </a:avLst>
          </a:prstGeom>
          <a:solidFill>
            <a:schemeClr val="accent6">
              <a:lumMod val="40000"/>
              <a:lumOff val="60000"/>
              <a:alpha val="70000"/>
            </a:schemeClr>
          </a:solidFill>
          <a:ln>
            <a:solidFill>
              <a:schemeClr val="accent6">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p>
        </p:txBody>
      </p:sp>
      <p:sp>
        <p:nvSpPr>
          <p:cNvPr id="7" name="6 CuadroTexto"/>
          <p:cNvSpPr txBox="1"/>
          <p:nvPr/>
        </p:nvSpPr>
        <p:spPr>
          <a:xfrm>
            <a:off x="428596" y="4643450"/>
            <a:ext cx="814393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junio del 323 a.C., mientras organizaba su vasto imperio desde Babilonia, Alejandro enfermó gravemente. Murió a la edad de 32 años, dejando un vacío inmenso.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23000">
        <p:randomBar dir="vert"/>
      </p:transition>
    </mc:Choice>
    <mc:Fallback xmlns="">
      <p:transition spd="slow" advTm="23000">
        <p:randomBar dir="vert"/>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xit" presetSubtype="1" fill="hold" grpId="0" nodeType="withEffect">
                                  <p:stCondLst>
                                    <p:cond delay="0"/>
                                  </p:stCondLst>
                                  <p:childTnLst>
                                    <p:anim calcmode="lin" valueType="num">
                                      <p:cBhvr>
                                        <p:cTn id="6" dur="5000"/>
                                        <p:tgtEl>
                                          <p:spTgt spid="4"/>
                                        </p:tgtEl>
                                        <p:attrNameLst>
                                          <p:attrName>ppt_x</p:attrName>
                                        </p:attrNameLst>
                                      </p:cBhvr>
                                      <p:tavLst>
                                        <p:tav tm="0">
                                          <p:val>
                                            <p:strVal val="ppt_x"/>
                                          </p:val>
                                        </p:tav>
                                        <p:tav tm="100000">
                                          <p:val>
                                            <p:strVal val="ppt_x"/>
                                          </p:val>
                                        </p:tav>
                                      </p:tavLst>
                                    </p:anim>
                                    <p:anim calcmode="lin" valueType="num">
                                      <p:cBhvr>
                                        <p:cTn id="7" dur="5000"/>
                                        <p:tgtEl>
                                          <p:spTgt spid="4"/>
                                        </p:tgtEl>
                                        <p:attrNameLst>
                                          <p:attrName>ppt_y</p:attrName>
                                        </p:attrNameLst>
                                      </p:cBhvr>
                                      <p:tavLst>
                                        <p:tav tm="0">
                                          <p:val>
                                            <p:strVal val="ppt_y"/>
                                          </p:val>
                                        </p:tav>
                                        <p:tav tm="100000">
                                          <p:val>
                                            <p:strVal val="ppt_y-ppt_h/2"/>
                                          </p:val>
                                        </p:tav>
                                      </p:tavLst>
                                    </p:anim>
                                    <p:anim calcmode="lin" valueType="num">
                                      <p:cBhvr>
                                        <p:cTn id="8" dur="5000"/>
                                        <p:tgtEl>
                                          <p:spTgt spid="4"/>
                                        </p:tgtEl>
                                        <p:attrNameLst>
                                          <p:attrName>ppt_w</p:attrName>
                                        </p:attrNameLst>
                                      </p:cBhvr>
                                      <p:tavLst>
                                        <p:tav tm="0">
                                          <p:val>
                                            <p:strVal val="ppt_w"/>
                                          </p:val>
                                        </p:tav>
                                        <p:tav tm="100000">
                                          <p:val>
                                            <p:strVal val="ppt_w"/>
                                          </p:val>
                                        </p:tav>
                                      </p:tavLst>
                                    </p:anim>
                                    <p:anim calcmode="lin" valueType="num">
                                      <p:cBhvr>
                                        <p:cTn id="9" dur="5000"/>
                                        <p:tgtEl>
                                          <p:spTgt spid="4"/>
                                        </p:tgtEl>
                                        <p:attrNameLst>
                                          <p:attrName>ppt_h</p:attrName>
                                        </p:attrNameLst>
                                      </p:cBhvr>
                                      <p:tavLst>
                                        <p:tav tm="0">
                                          <p:val>
                                            <p:strVal val="ppt_h"/>
                                          </p:val>
                                        </p:tav>
                                        <p:tav tm="100000">
                                          <p:val>
                                            <p:fltVal val="0"/>
                                          </p:val>
                                        </p:tav>
                                      </p:tavLst>
                                    </p:anim>
                                    <p:set>
                                      <p:cBhvr>
                                        <p:cTn id="10" dur="1" fill="hold">
                                          <p:stCondLst>
                                            <p:cond delay="4999"/>
                                          </p:stCondLst>
                                        </p:cTn>
                                        <p:tgtEl>
                                          <p:spTgt spid="4"/>
                                        </p:tgtEl>
                                        <p:attrNameLst>
                                          <p:attrName>style.visibility</p:attrName>
                                        </p:attrNameLst>
                                      </p:cBhvr>
                                      <p:to>
                                        <p:strVal val="hidden"/>
                                      </p:to>
                                    </p:set>
                                  </p:childTnLst>
                                </p:cTn>
                              </p:par>
                              <p:par>
                                <p:cTn id="11" presetID="17" presetClass="exit" presetSubtype="8" fill="hold" grpId="0" nodeType="withEffect">
                                  <p:stCondLst>
                                    <p:cond delay="0"/>
                                  </p:stCondLst>
                                  <p:childTnLst>
                                    <p:anim calcmode="lin" valueType="num">
                                      <p:cBhvr>
                                        <p:cTn id="12" dur="5000"/>
                                        <p:tgtEl>
                                          <p:spTgt spid="5"/>
                                        </p:tgtEl>
                                        <p:attrNameLst>
                                          <p:attrName>ppt_x</p:attrName>
                                        </p:attrNameLst>
                                      </p:cBhvr>
                                      <p:tavLst>
                                        <p:tav tm="0">
                                          <p:val>
                                            <p:strVal val="ppt_x"/>
                                          </p:val>
                                        </p:tav>
                                        <p:tav tm="100000">
                                          <p:val>
                                            <p:strVal val="ppt_x-ppt_w/2"/>
                                          </p:val>
                                        </p:tav>
                                      </p:tavLst>
                                    </p:anim>
                                    <p:anim calcmode="lin" valueType="num">
                                      <p:cBhvr>
                                        <p:cTn id="13" dur="5000"/>
                                        <p:tgtEl>
                                          <p:spTgt spid="5"/>
                                        </p:tgtEl>
                                        <p:attrNameLst>
                                          <p:attrName>ppt_y</p:attrName>
                                        </p:attrNameLst>
                                      </p:cBhvr>
                                      <p:tavLst>
                                        <p:tav tm="0">
                                          <p:val>
                                            <p:strVal val="ppt_y"/>
                                          </p:val>
                                        </p:tav>
                                        <p:tav tm="100000">
                                          <p:val>
                                            <p:strVal val="ppt_y"/>
                                          </p:val>
                                        </p:tav>
                                      </p:tavLst>
                                    </p:anim>
                                    <p:anim calcmode="lin" valueType="num">
                                      <p:cBhvr>
                                        <p:cTn id="14" dur="5000"/>
                                        <p:tgtEl>
                                          <p:spTgt spid="5"/>
                                        </p:tgtEl>
                                        <p:attrNameLst>
                                          <p:attrName>ppt_w</p:attrName>
                                        </p:attrNameLst>
                                      </p:cBhvr>
                                      <p:tavLst>
                                        <p:tav tm="0">
                                          <p:val>
                                            <p:strVal val="ppt_w"/>
                                          </p:val>
                                        </p:tav>
                                        <p:tav tm="100000">
                                          <p:val>
                                            <p:fltVal val="0"/>
                                          </p:val>
                                        </p:tav>
                                      </p:tavLst>
                                    </p:anim>
                                    <p:anim calcmode="lin" valueType="num">
                                      <p:cBhvr>
                                        <p:cTn id="15" dur="5000"/>
                                        <p:tgtEl>
                                          <p:spTgt spid="5"/>
                                        </p:tgtEl>
                                        <p:attrNameLst>
                                          <p:attrName>ppt_h</p:attrName>
                                        </p:attrNameLst>
                                      </p:cBhvr>
                                      <p:tavLst>
                                        <p:tav tm="0">
                                          <p:val>
                                            <p:strVal val="ppt_h"/>
                                          </p:val>
                                        </p:tav>
                                        <p:tav tm="100000">
                                          <p:val>
                                            <p:strVal val="ppt_h"/>
                                          </p:val>
                                        </p:tav>
                                      </p:tavLst>
                                    </p:anim>
                                    <p:set>
                                      <p:cBhvr>
                                        <p:cTn id="16" dur="1" fill="hold">
                                          <p:stCondLst>
                                            <p:cond delay="4999"/>
                                          </p:stCondLst>
                                        </p:cTn>
                                        <p:tgtEl>
                                          <p:spTgt spid="5"/>
                                        </p:tgtEl>
                                        <p:attrNameLst>
                                          <p:attrName>style.visibility</p:attrName>
                                        </p:attrNameLst>
                                      </p:cBhvr>
                                      <p:to>
                                        <p:strVal val="hidden"/>
                                      </p:to>
                                    </p:set>
                                  </p:childTnLst>
                                </p:cTn>
                              </p:par>
                              <p:par>
                                <p:cTn id="17" presetID="17" presetClass="exit" presetSubtype="2" fill="hold" grpId="0" nodeType="withEffect">
                                  <p:stCondLst>
                                    <p:cond delay="0"/>
                                  </p:stCondLst>
                                  <p:childTnLst>
                                    <p:anim calcmode="lin" valueType="num">
                                      <p:cBhvr>
                                        <p:cTn id="18" dur="5000"/>
                                        <p:tgtEl>
                                          <p:spTgt spid="6"/>
                                        </p:tgtEl>
                                        <p:attrNameLst>
                                          <p:attrName>ppt_x</p:attrName>
                                        </p:attrNameLst>
                                      </p:cBhvr>
                                      <p:tavLst>
                                        <p:tav tm="0">
                                          <p:val>
                                            <p:strVal val="ppt_x"/>
                                          </p:val>
                                        </p:tav>
                                        <p:tav tm="100000">
                                          <p:val>
                                            <p:strVal val="ppt_x+ppt_w/2"/>
                                          </p:val>
                                        </p:tav>
                                      </p:tavLst>
                                    </p:anim>
                                    <p:anim calcmode="lin" valueType="num">
                                      <p:cBhvr>
                                        <p:cTn id="19" dur="5000"/>
                                        <p:tgtEl>
                                          <p:spTgt spid="6"/>
                                        </p:tgtEl>
                                        <p:attrNameLst>
                                          <p:attrName>ppt_y</p:attrName>
                                        </p:attrNameLst>
                                      </p:cBhvr>
                                      <p:tavLst>
                                        <p:tav tm="0">
                                          <p:val>
                                            <p:strVal val="ppt_y"/>
                                          </p:val>
                                        </p:tav>
                                        <p:tav tm="100000">
                                          <p:val>
                                            <p:strVal val="ppt_y"/>
                                          </p:val>
                                        </p:tav>
                                      </p:tavLst>
                                    </p:anim>
                                    <p:anim calcmode="lin" valueType="num">
                                      <p:cBhvr>
                                        <p:cTn id="20" dur="5000"/>
                                        <p:tgtEl>
                                          <p:spTgt spid="6"/>
                                        </p:tgtEl>
                                        <p:attrNameLst>
                                          <p:attrName>ppt_w</p:attrName>
                                        </p:attrNameLst>
                                      </p:cBhvr>
                                      <p:tavLst>
                                        <p:tav tm="0">
                                          <p:val>
                                            <p:strVal val="ppt_w"/>
                                          </p:val>
                                        </p:tav>
                                        <p:tav tm="100000">
                                          <p:val>
                                            <p:fltVal val="0"/>
                                          </p:val>
                                        </p:tav>
                                      </p:tavLst>
                                    </p:anim>
                                    <p:anim calcmode="lin" valueType="num">
                                      <p:cBhvr>
                                        <p:cTn id="21" dur="5000"/>
                                        <p:tgtEl>
                                          <p:spTgt spid="6"/>
                                        </p:tgtEl>
                                        <p:attrNameLst>
                                          <p:attrName>ppt_h</p:attrName>
                                        </p:attrNameLst>
                                      </p:cBhvr>
                                      <p:tavLst>
                                        <p:tav tm="0">
                                          <p:val>
                                            <p:strVal val="ppt_h"/>
                                          </p:val>
                                        </p:tav>
                                        <p:tav tm="100000">
                                          <p:val>
                                            <p:strVal val="ppt_h"/>
                                          </p:val>
                                        </p:tav>
                                      </p:tavLst>
                                    </p:anim>
                                    <p:set>
                                      <p:cBhvr>
                                        <p:cTn id="22" dur="1" fill="hold">
                                          <p:stCondLst>
                                            <p:cond delay="4999"/>
                                          </p:stCondLst>
                                        </p:cTn>
                                        <p:tgtEl>
                                          <p:spTgt spid="6"/>
                                        </p:tgtEl>
                                        <p:attrNameLst>
                                          <p:attrName>style.visibility</p:attrName>
                                        </p:attrNameLst>
                                      </p:cBhvr>
                                      <p:to>
                                        <p:strVal val="hidden"/>
                                      </p:to>
                                    </p:set>
                                  </p:childTnLst>
                                </p:cTn>
                              </p:par>
                              <p:par>
                                <p:cTn id="23" presetID="17" presetClass="exit" presetSubtype="4" fill="hold" grpId="0" nodeType="withEffect">
                                  <p:stCondLst>
                                    <p:cond delay="0"/>
                                  </p:stCondLst>
                                  <p:childTnLst>
                                    <p:anim calcmode="lin" valueType="num">
                                      <p:cBhvr>
                                        <p:cTn id="24" dur="5000"/>
                                        <p:tgtEl>
                                          <p:spTgt spid="3"/>
                                        </p:tgtEl>
                                        <p:attrNameLst>
                                          <p:attrName>ppt_x</p:attrName>
                                        </p:attrNameLst>
                                      </p:cBhvr>
                                      <p:tavLst>
                                        <p:tav tm="0">
                                          <p:val>
                                            <p:strVal val="ppt_x"/>
                                          </p:val>
                                        </p:tav>
                                        <p:tav tm="100000">
                                          <p:val>
                                            <p:strVal val="ppt_x"/>
                                          </p:val>
                                        </p:tav>
                                      </p:tavLst>
                                    </p:anim>
                                    <p:anim calcmode="lin" valueType="num">
                                      <p:cBhvr>
                                        <p:cTn id="25" dur="5000"/>
                                        <p:tgtEl>
                                          <p:spTgt spid="3"/>
                                        </p:tgtEl>
                                        <p:attrNameLst>
                                          <p:attrName>ppt_y</p:attrName>
                                        </p:attrNameLst>
                                      </p:cBhvr>
                                      <p:tavLst>
                                        <p:tav tm="0">
                                          <p:val>
                                            <p:strVal val="ppt_y"/>
                                          </p:val>
                                        </p:tav>
                                        <p:tav tm="100000">
                                          <p:val>
                                            <p:strVal val="ppt_y+ppt_h/2"/>
                                          </p:val>
                                        </p:tav>
                                      </p:tavLst>
                                    </p:anim>
                                    <p:anim calcmode="lin" valueType="num">
                                      <p:cBhvr>
                                        <p:cTn id="26" dur="5000"/>
                                        <p:tgtEl>
                                          <p:spTgt spid="3"/>
                                        </p:tgtEl>
                                        <p:attrNameLst>
                                          <p:attrName>ppt_w</p:attrName>
                                        </p:attrNameLst>
                                      </p:cBhvr>
                                      <p:tavLst>
                                        <p:tav tm="0">
                                          <p:val>
                                            <p:strVal val="ppt_w"/>
                                          </p:val>
                                        </p:tav>
                                        <p:tav tm="100000">
                                          <p:val>
                                            <p:strVal val="ppt_w"/>
                                          </p:val>
                                        </p:tav>
                                      </p:tavLst>
                                    </p:anim>
                                    <p:anim calcmode="lin" valueType="num">
                                      <p:cBhvr>
                                        <p:cTn id="27" dur="5000"/>
                                        <p:tgtEl>
                                          <p:spTgt spid="3"/>
                                        </p:tgtEl>
                                        <p:attrNameLst>
                                          <p:attrName>ppt_h</p:attrName>
                                        </p:attrNameLst>
                                      </p:cBhvr>
                                      <p:tavLst>
                                        <p:tav tm="0">
                                          <p:val>
                                            <p:strVal val="ppt_h"/>
                                          </p:val>
                                        </p:tav>
                                        <p:tav tm="100000">
                                          <p:val>
                                            <p:fltVal val="0"/>
                                          </p:val>
                                        </p:tav>
                                      </p:tavLst>
                                    </p:anim>
                                    <p:set>
                                      <p:cBhvr>
                                        <p:cTn id="28" dur="1" fill="hold">
                                          <p:stCondLst>
                                            <p:cond delay="4999"/>
                                          </p:stCondLst>
                                        </p:cTn>
                                        <p:tgtEl>
                                          <p:spTgt spid="3"/>
                                        </p:tgtEl>
                                        <p:attrNameLst>
                                          <p:attrName>style.visibility</p:attrName>
                                        </p:attrNameLst>
                                      </p:cBhvr>
                                      <p:to>
                                        <p:strVal val="hidden"/>
                                      </p:to>
                                    </p:set>
                                  </p:childTnLst>
                                </p:cTn>
                              </p:par>
                              <p:par>
                                <p:cTn id="29" presetID="23" presetClass="entr" presetSubtype="16" fill="hold" nodeType="withEffect">
                                  <p:stCondLst>
                                    <p:cond delay="0"/>
                                  </p:stCondLst>
                                  <p:childTnLst>
                                    <p:set>
                                      <p:cBhvr>
                                        <p:cTn id="30" dur="1" fill="hold">
                                          <p:stCondLst>
                                            <p:cond delay="0"/>
                                          </p:stCondLst>
                                        </p:cTn>
                                        <p:tgtEl>
                                          <p:spTgt spid="3075"/>
                                        </p:tgtEl>
                                        <p:attrNameLst>
                                          <p:attrName>style.visibility</p:attrName>
                                        </p:attrNameLst>
                                      </p:cBhvr>
                                      <p:to>
                                        <p:strVal val="visible"/>
                                      </p:to>
                                    </p:set>
                                    <p:anim calcmode="lin" valueType="num">
                                      <p:cBhvr>
                                        <p:cTn id="31" dur="5000" fill="hold"/>
                                        <p:tgtEl>
                                          <p:spTgt spid="3075"/>
                                        </p:tgtEl>
                                        <p:attrNameLst>
                                          <p:attrName>ppt_w</p:attrName>
                                        </p:attrNameLst>
                                      </p:cBhvr>
                                      <p:tavLst>
                                        <p:tav tm="0">
                                          <p:val>
                                            <p:fltVal val="0"/>
                                          </p:val>
                                        </p:tav>
                                        <p:tav tm="100000">
                                          <p:val>
                                            <p:strVal val="#ppt_w"/>
                                          </p:val>
                                        </p:tav>
                                      </p:tavLst>
                                    </p:anim>
                                    <p:anim calcmode="lin" valueType="num">
                                      <p:cBhvr>
                                        <p:cTn id="32" dur="5000" fill="hold"/>
                                        <p:tgtEl>
                                          <p:spTgt spid="3075"/>
                                        </p:tgtEl>
                                        <p:attrNameLst>
                                          <p:attrName>ppt_h</p:attrName>
                                        </p:attrNameLst>
                                      </p:cBhvr>
                                      <p:tavLst>
                                        <p:tav tm="0">
                                          <p:val>
                                            <p:fltVal val="0"/>
                                          </p:val>
                                        </p:tav>
                                        <p:tav tm="100000">
                                          <p:val>
                                            <p:strVal val="#ppt_h"/>
                                          </p:val>
                                        </p:tav>
                                      </p:tavLst>
                                    </p:anim>
                                  </p:childTnLst>
                                </p:cTn>
                              </p:par>
                            </p:childTnLst>
                          </p:cTn>
                        </p:par>
                        <p:par>
                          <p:cTn id="33" fill="hold">
                            <p:stCondLst>
                              <p:cond delay="5000"/>
                            </p:stCondLst>
                            <p:childTnLst>
                              <p:par>
                                <p:cTn id="34" presetID="40" presetClass="entr" presetSubtype="0" fill="hold" grpId="0" nodeType="afterEffect">
                                  <p:stCondLst>
                                    <p:cond delay="0"/>
                                  </p:stCondLst>
                                  <p:iterate type="lt">
                                    <p:tmPct val="10000"/>
                                  </p:iterate>
                                  <p:childTnLst>
                                    <p:set>
                                      <p:cBhvr>
                                        <p:cTn id="35" dur="1" fill="hold">
                                          <p:stCondLst>
                                            <p:cond delay="0"/>
                                          </p:stCondLst>
                                        </p:cTn>
                                        <p:tgtEl>
                                          <p:spTgt spid="7"/>
                                        </p:tgtEl>
                                        <p:attrNameLst>
                                          <p:attrName>style.visibility</p:attrName>
                                        </p:attrNameLst>
                                      </p:cBhvr>
                                      <p:to>
                                        <p:strVal val="visible"/>
                                      </p:to>
                                    </p:set>
                                    <p:animEffect transition="in" filter="fade">
                                      <p:cBhvr>
                                        <p:cTn id="36" dur="1000"/>
                                        <p:tgtEl>
                                          <p:spTgt spid="7"/>
                                        </p:tgtEl>
                                      </p:cBhvr>
                                    </p:animEffect>
                                    <p:anim calcmode="lin" valueType="num">
                                      <p:cBhvr>
                                        <p:cTn id="37" dur="1000" fill="hold"/>
                                        <p:tgtEl>
                                          <p:spTgt spid="7"/>
                                        </p:tgtEl>
                                        <p:attrNameLst>
                                          <p:attrName>ppt_x</p:attrName>
                                        </p:attrNameLst>
                                      </p:cBhvr>
                                      <p:tavLst>
                                        <p:tav tm="0">
                                          <p:val>
                                            <p:strVal val="#ppt_x-.1"/>
                                          </p:val>
                                        </p:tav>
                                        <p:tav tm="100000">
                                          <p:val>
                                            <p:strVal val="#ppt_x"/>
                                          </p:val>
                                        </p:tav>
                                      </p:tavLst>
                                    </p:anim>
                                    <p:anim calcmode="lin" valueType="num">
                                      <p:cBhvr>
                                        <p:cTn id="38"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P spid="7" grpId="0"/>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E:\PPS  EXCLUSIVOS\- La vida nos enseña\Imágenes\675176--.jpg"/>
          <p:cNvPicPr>
            <a:picLocks noChangeAspect="1" noChangeArrowheads="1"/>
          </p:cNvPicPr>
          <p:nvPr/>
        </p:nvPicPr>
        <p:blipFill>
          <a:blip r:embed="rId3" cstate="print"/>
          <a:stretch>
            <a:fillRect/>
          </a:stretch>
        </p:blipFill>
        <p:spPr bwMode="auto">
          <a:xfrm>
            <a:off x="0" y="0"/>
            <a:ext cx="9144000" cy="5715000"/>
          </a:xfrm>
          <a:prstGeom prst="rect">
            <a:avLst/>
          </a:prstGeom>
          <a:solidFill>
            <a:schemeClr val="bg1"/>
          </a:solidFill>
          <a:ln w="9525">
            <a:noFill/>
            <a:miter lim="800000"/>
            <a:headEnd/>
            <a:tailEnd/>
          </a:ln>
        </p:spPr>
      </p:pic>
      <p:sp>
        <p:nvSpPr>
          <p:cNvPr id="8" name="7 Rombo"/>
          <p:cNvSpPr/>
          <p:nvPr/>
        </p:nvSpPr>
        <p:spPr>
          <a:xfrm>
            <a:off x="1" y="0"/>
            <a:ext cx="3059113" cy="5715000"/>
          </a:xfrm>
          <a:prstGeom prst="diamond">
            <a:avLst/>
          </a:prstGeom>
          <a:solidFill>
            <a:schemeClr val="bg1"/>
          </a:solidFill>
          <a:ln w="76200">
            <a:noFill/>
            <a:prstDash val="sysDot"/>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9" name="8 Rombo"/>
          <p:cNvSpPr/>
          <p:nvPr/>
        </p:nvSpPr>
        <p:spPr>
          <a:xfrm>
            <a:off x="2987675" y="0"/>
            <a:ext cx="3168650" cy="5715000"/>
          </a:xfrm>
          <a:prstGeom prst="diamond">
            <a:avLst/>
          </a:prstGeom>
          <a:solidFill>
            <a:schemeClr val="bg1"/>
          </a:solidFill>
          <a:ln w="76200">
            <a:noFill/>
            <a:prstDash val="sysDot"/>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10" name="9 Rombo"/>
          <p:cNvSpPr/>
          <p:nvPr/>
        </p:nvSpPr>
        <p:spPr>
          <a:xfrm>
            <a:off x="6156326" y="0"/>
            <a:ext cx="2987675" cy="5723820"/>
          </a:xfrm>
          <a:prstGeom prst="diamond">
            <a:avLst/>
          </a:prstGeom>
          <a:solidFill>
            <a:schemeClr val="bg1"/>
          </a:solidFill>
          <a:ln w="76200">
            <a:noFill/>
            <a:prstDash val="sysDot"/>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11" name="10 Triángulo isósceles"/>
          <p:cNvSpPr/>
          <p:nvPr/>
        </p:nvSpPr>
        <p:spPr>
          <a:xfrm>
            <a:off x="1476376" y="2857500"/>
            <a:ext cx="3167063" cy="2857500"/>
          </a:xfrm>
          <a:prstGeom prst="triangle">
            <a:avLst/>
          </a:prstGeom>
          <a:solidFill>
            <a:schemeClr val="bg1"/>
          </a:solidFill>
          <a:ln w="76200">
            <a:noFill/>
            <a:prstDash val="sysDot"/>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12" name="11 Triángulo isósceles"/>
          <p:cNvSpPr/>
          <p:nvPr/>
        </p:nvSpPr>
        <p:spPr>
          <a:xfrm>
            <a:off x="4572000" y="2857500"/>
            <a:ext cx="3168650" cy="2857500"/>
          </a:xfrm>
          <a:prstGeom prst="triangle">
            <a:avLst/>
          </a:prstGeom>
          <a:solidFill>
            <a:schemeClr val="bg1"/>
          </a:solidFill>
          <a:ln w="76200">
            <a:noFill/>
            <a:prstDash val="sysDot"/>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13" name="12 Triángulo isósceles"/>
          <p:cNvSpPr/>
          <p:nvPr/>
        </p:nvSpPr>
        <p:spPr>
          <a:xfrm flipV="1">
            <a:off x="1475656" y="0"/>
            <a:ext cx="3096345" cy="2857500"/>
          </a:xfrm>
          <a:prstGeom prst="triangle">
            <a:avLst/>
          </a:prstGeom>
          <a:solidFill>
            <a:schemeClr val="bg1"/>
          </a:solidFill>
          <a:ln w="76200">
            <a:noFill/>
            <a:prstDash val="sysDot"/>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14" name="13 Triángulo isósceles"/>
          <p:cNvSpPr/>
          <p:nvPr/>
        </p:nvSpPr>
        <p:spPr>
          <a:xfrm flipV="1">
            <a:off x="4572000" y="0"/>
            <a:ext cx="3168650" cy="2857500"/>
          </a:xfrm>
          <a:prstGeom prst="triangle">
            <a:avLst/>
          </a:prstGeom>
          <a:solidFill>
            <a:schemeClr val="bg1"/>
          </a:solidFill>
          <a:ln w="76200">
            <a:noFill/>
            <a:prstDash val="sysDot"/>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15" name="14 Triángulo rectángulo"/>
          <p:cNvSpPr/>
          <p:nvPr/>
        </p:nvSpPr>
        <p:spPr>
          <a:xfrm>
            <a:off x="1" y="2857500"/>
            <a:ext cx="1547813" cy="2857500"/>
          </a:xfrm>
          <a:prstGeom prst="rtTriangle">
            <a:avLst/>
          </a:prstGeom>
          <a:solidFill>
            <a:schemeClr val="bg1"/>
          </a:solidFill>
          <a:ln w="76200">
            <a:noFill/>
            <a:prstDash val="sysDot"/>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p>
        </p:txBody>
      </p:sp>
      <p:sp>
        <p:nvSpPr>
          <p:cNvPr id="16" name="15 Triángulo rectángulo"/>
          <p:cNvSpPr/>
          <p:nvPr/>
        </p:nvSpPr>
        <p:spPr>
          <a:xfrm flipH="1">
            <a:off x="7596336" y="2857500"/>
            <a:ext cx="1547664" cy="2857500"/>
          </a:xfrm>
          <a:prstGeom prst="rtTriangle">
            <a:avLst/>
          </a:prstGeom>
          <a:solidFill>
            <a:schemeClr val="bg1"/>
          </a:solidFill>
          <a:ln w="76200">
            <a:noFill/>
            <a:prstDash val="sysDot"/>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p>
        </p:txBody>
      </p:sp>
      <p:sp>
        <p:nvSpPr>
          <p:cNvPr id="17" name="16 Triángulo rectángulo"/>
          <p:cNvSpPr/>
          <p:nvPr/>
        </p:nvSpPr>
        <p:spPr>
          <a:xfrm flipV="1">
            <a:off x="1" y="0"/>
            <a:ext cx="1547813" cy="2984500"/>
          </a:xfrm>
          <a:prstGeom prst="rtTriangle">
            <a:avLst/>
          </a:prstGeom>
          <a:solidFill>
            <a:schemeClr val="bg1"/>
          </a:solidFill>
          <a:ln w="76200">
            <a:noFill/>
            <a:prstDash val="sysDot"/>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p>
        </p:txBody>
      </p:sp>
      <p:sp>
        <p:nvSpPr>
          <p:cNvPr id="18" name="17 Triángulo rectángulo"/>
          <p:cNvSpPr/>
          <p:nvPr/>
        </p:nvSpPr>
        <p:spPr>
          <a:xfrm flipH="1" flipV="1">
            <a:off x="7596334" y="0"/>
            <a:ext cx="1547663" cy="2984500"/>
          </a:xfrm>
          <a:prstGeom prst="rtTriangle">
            <a:avLst/>
          </a:prstGeom>
          <a:solidFill>
            <a:schemeClr val="bg1"/>
          </a:solidFill>
          <a:ln w="76200">
            <a:noFill/>
            <a:prstDash val="sysDot"/>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p>
        </p:txBody>
      </p:sp>
      <p:sp>
        <p:nvSpPr>
          <p:cNvPr id="19" name="18 CuadroTexto"/>
          <p:cNvSpPr txBox="1"/>
          <p:nvPr/>
        </p:nvSpPr>
        <p:spPr>
          <a:xfrm>
            <a:off x="500034" y="4643450"/>
            <a:ext cx="828680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Tras su muerte, el imperio no sobrevivió unificado: sus generales (los </a:t>
            </a:r>
            <a:r>
              <a:rPr lang="es-ES" i="1" dirty="0" err="1" smtClean="0">
                <a:effectLst>
                  <a:glow rad="101600">
                    <a:srgbClr val="C00000">
                      <a:alpha val="60000"/>
                    </a:srgbClr>
                  </a:glow>
                  <a:outerShdw blurRad="38100" dist="38100" dir="2700000" algn="tl">
                    <a:srgbClr val="000000">
                      <a:alpha val="43137"/>
                    </a:srgbClr>
                  </a:outerShdw>
                </a:effectLst>
              </a:rPr>
              <a:t>diádocos</a:t>
            </a:r>
            <a:r>
              <a:rPr lang="es-ES" i="1" dirty="0" smtClean="0">
                <a:effectLst>
                  <a:glow rad="101600">
                    <a:srgbClr val="C00000">
                      <a:alpha val="60000"/>
                    </a:srgbClr>
                  </a:glow>
                  <a:outerShdw blurRad="38100" dist="38100" dir="2700000" algn="tl">
                    <a:srgbClr val="000000">
                      <a:alpha val="43137"/>
                    </a:srgbClr>
                  </a:outerShdw>
                </a:effectLst>
              </a:rPr>
              <a:t>) fragmentaron sus territorios en varios reinos helenísticos (Ptolemaico, </a:t>
            </a:r>
            <a:r>
              <a:rPr lang="es-ES" i="1" dirty="0" err="1" smtClean="0">
                <a:effectLst>
                  <a:glow rad="101600">
                    <a:srgbClr val="C00000">
                      <a:alpha val="60000"/>
                    </a:srgbClr>
                  </a:glow>
                  <a:outerShdw blurRad="38100" dist="38100" dir="2700000" algn="tl">
                    <a:srgbClr val="000000">
                      <a:alpha val="43137"/>
                    </a:srgbClr>
                  </a:outerShdw>
                </a:effectLst>
              </a:rPr>
              <a:t>Seléucida</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Antigónida</a:t>
            </a:r>
            <a:r>
              <a:rPr lang="es-ES" i="1" dirty="0" smtClean="0">
                <a:effectLst>
                  <a:glow rad="101600">
                    <a:srgbClr val="C00000">
                      <a:alpha val="60000"/>
                    </a:srgbClr>
                  </a:glow>
                  <a:outerShdw blurRad="38100" dist="38100" dir="2700000" algn="tl">
                    <a:srgbClr val="000000">
                      <a:alpha val="43137"/>
                    </a:srgbClr>
                  </a:outerShdw>
                </a:effectLst>
              </a:rPr>
              <a:t>…).</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500" advTm="25000">
        <p15:prstTrans prst="pageCurlDouble"/>
      </p:transition>
    </mc:Choice>
    <mc:Fallback xmlns="">
      <p:transition spd="slow" advTm="25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xit" presetSubtype="1" fill="hold" grpId="0" nodeType="withEffect">
                                  <p:stCondLst>
                                    <p:cond delay="0"/>
                                  </p:stCondLst>
                                  <p:childTnLst>
                                    <p:anim calcmode="lin" valueType="num">
                                      <p:cBhvr additive="base">
                                        <p:cTn id="6" dur="5000"/>
                                        <p:tgtEl>
                                          <p:spTgt spid="13"/>
                                        </p:tgtEl>
                                        <p:attrNameLst>
                                          <p:attrName>ppt_x</p:attrName>
                                        </p:attrNameLst>
                                      </p:cBhvr>
                                      <p:tavLst>
                                        <p:tav tm="0">
                                          <p:val>
                                            <p:strVal val="ppt_x"/>
                                          </p:val>
                                        </p:tav>
                                        <p:tav tm="100000">
                                          <p:val>
                                            <p:strVal val="ppt_x"/>
                                          </p:val>
                                        </p:tav>
                                      </p:tavLst>
                                    </p:anim>
                                    <p:anim calcmode="lin" valueType="num">
                                      <p:cBhvr additive="base">
                                        <p:cTn id="7" dur="5000"/>
                                        <p:tgtEl>
                                          <p:spTgt spid="13"/>
                                        </p:tgtEl>
                                        <p:attrNameLst>
                                          <p:attrName>ppt_y</p:attrName>
                                        </p:attrNameLst>
                                      </p:cBhvr>
                                      <p:tavLst>
                                        <p:tav tm="0">
                                          <p:val>
                                            <p:strVal val="ppt_y"/>
                                          </p:val>
                                        </p:tav>
                                        <p:tav tm="100000">
                                          <p:val>
                                            <p:strVal val="0-ppt_h/2"/>
                                          </p:val>
                                        </p:tav>
                                      </p:tavLst>
                                    </p:anim>
                                    <p:set>
                                      <p:cBhvr>
                                        <p:cTn id="8" dur="1" fill="hold">
                                          <p:stCondLst>
                                            <p:cond delay="4999"/>
                                          </p:stCondLst>
                                        </p:cTn>
                                        <p:tgtEl>
                                          <p:spTgt spid="13"/>
                                        </p:tgtEl>
                                        <p:attrNameLst>
                                          <p:attrName>style.visibility</p:attrName>
                                        </p:attrNameLst>
                                      </p:cBhvr>
                                      <p:to>
                                        <p:strVal val="hidden"/>
                                      </p:to>
                                    </p:set>
                                  </p:childTnLst>
                                </p:cTn>
                              </p:par>
                              <p:par>
                                <p:cTn id="9" presetID="2" presetClass="exit" presetSubtype="1" fill="hold" grpId="0" nodeType="withEffect">
                                  <p:stCondLst>
                                    <p:cond delay="0"/>
                                  </p:stCondLst>
                                  <p:childTnLst>
                                    <p:anim calcmode="lin" valueType="num">
                                      <p:cBhvr additive="base">
                                        <p:cTn id="10" dur="5000"/>
                                        <p:tgtEl>
                                          <p:spTgt spid="14"/>
                                        </p:tgtEl>
                                        <p:attrNameLst>
                                          <p:attrName>ppt_x</p:attrName>
                                        </p:attrNameLst>
                                      </p:cBhvr>
                                      <p:tavLst>
                                        <p:tav tm="0">
                                          <p:val>
                                            <p:strVal val="ppt_x"/>
                                          </p:val>
                                        </p:tav>
                                        <p:tav tm="100000">
                                          <p:val>
                                            <p:strVal val="ppt_x"/>
                                          </p:val>
                                        </p:tav>
                                      </p:tavLst>
                                    </p:anim>
                                    <p:anim calcmode="lin" valueType="num">
                                      <p:cBhvr additive="base">
                                        <p:cTn id="11" dur="5000"/>
                                        <p:tgtEl>
                                          <p:spTgt spid="14"/>
                                        </p:tgtEl>
                                        <p:attrNameLst>
                                          <p:attrName>ppt_y</p:attrName>
                                        </p:attrNameLst>
                                      </p:cBhvr>
                                      <p:tavLst>
                                        <p:tav tm="0">
                                          <p:val>
                                            <p:strVal val="ppt_y"/>
                                          </p:val>
                                        </p:tav>
                                        <p:tav tm="100000">
                                          <p:val>
                                            <p:strVal val="0-ppt_h/2"/>
                                          </p:val>
                                        </p:tav>
                                      </p:tavLst>
                                    </p:anim>
                                    <p:set>
                                      <p:cBhvr>
                                        <p:cTn id="12" dur="1" fill="hold">
                                          <p:stCondLst>
                                            <p:cond delay="4999"/>
                                          </p:stCondLst>
                                        </p:cTn>
                                        <p:tgtEl>
                                          <p:spTgt spid="14"/>
                                        </p:tgtEl>
                                        <p:attrNameLst>
                                          <p:attrName>style.visibility</p:attrName>
                                        </p:attrNameLst>
                                      </p:cBhvr>
                                      <p:to>
                                        <p:strVal val="hidden"/>
                                      </p:to>
                                    </p:set>
                                  </p:childTnLst>
                                </p:cTn>
                              </p:par>
                              <p:par>
                                <p:cTn id="13" presetID="2" presetClass="exit" presetSubtype="4" fill="hold" grpId="0" nodeType="withEffect">
                                  <p:stCondLst>
                                    <p:cond delay="0"/>
                                  </p:stCondLst>
                                  <p:childTnLst>
                                    <p:anim calcmode="lin" valueType="num">
                                      <p:cBhvr additive="base">
                                        <p:cTn id="14" dur="5000"/>
                                        <p:tgtEl>
                                          <p:spTgt spid="11"/>
                                        </p:tgtEl>
                                        <p:attrNameLst>
                                          <p:attrName>ppt_x</p:attrName>
                                        </p:attrNameLst>
                                      </p:cBhvr>
                                      <p:tavLst>
                                        <p:tav tm="0">
                                          <p:val>
                                            <p:strVal val="ppt_x"/>
                                          </p:val>
                                        </p:tav>
                                        <p:tav tm="100000">
                                          <p:val>
                                            <p:strVal val="ppt_x"/>
                                          </p:val>
                                        </p:tav>
                                      </p:tavLst>
                                    </p:anim>
                                    <p:anim calcmode="lin" valueType="num">
                                      <p:cBhvr additive="base">
                                        <p:cTn id="15" dur="5000"/>
                                        <p:tgtEl>
                                          <p:spTgt spid="11"/>
                                        </p:tgtEl>
                                        <p:attrNameLst>
                                          <p:attrName>ppt_y</p:attrName>
                                        </p:attrNameLst>
                                      </p:cBhvr>
                                      <p:tavLst>
                                        <p:tav tm="0">
                                          <p:val>
                                            <p:strVal val="ppt_y"/>
                                          </p:val>
                                        </p:tav>
                                        <p:tav tm="100000">
                                          <p:val>
                                            <p:strVal val="1+ppt_h/2"/>
                                          </p:val>
                                        </p:tav>
                                      </p:tavLst>
                                    </p:anim>
                                    <p:set>
                                      <p:cBhvr>
                                        <p:cTn id="16" dur="1" fill="hold">
                                          <p:stCondLst>
                                            <p:cond delay="4999"/>
                                          </p:stCondLst>
                                        </p:cTn>
                                        <p:tgtEl>
                                          <p:spTgt spid="11"/>
                                        </p:tgtEl>
                                        <p:attrNameLst>
                                          <p:attrName>style.visibility</p:attrName>
                                        </p:attrNameLst>
                                      </p:cBhvr>
                                      <p:to>
                                        <p:strVal val="hidden"/>
                                      </p:to>
                                    </p:set>
                                  </p:childTnLst>
                                </p:cTn>
                              </p:par>
                              <p:par>
                                <p:cTn id="17" presetID="2" presetClass="exit" presetSubtype="4" fill="hold" grpId="0" nodeType="withEffect">
                                  <p:stCondLst>
                                    <p:cond delay="0"/>
                                  </p:stCondLst>
                                  <p:childTnLst>
                                    <p:anim calcmode="lin" valueType="num">
                                      <p:cBhvr additive="base">
                                        <p:cTn id="18" dur="5000"/>
                                        <p:tgtEl>
                                          <p:spTgt spid="12"/>
                                        </p:tgtEl>
                                        <p:attrNameLst>
                                          <p:attrName>ppt_x</p:attrName>
                                        </p:attrNameLst>
                                      </p:cBhvr>
                                      <p:tavLst>
                                        <p:tav tm="0">
                                          <p:val>
                                            <p:strVal val="ppt_x"/>
                                          </p:val>
                                        </p:tav>
                                        <p:tav tm="100000">
                                          <p:val>
                                            <p:strVal val="ppt_x"/>
                                          </p:val>
                                        </p:tav>
                                      </p:tavLst>
                                    </p:anim>
                                    <p:anim calcmode="lin" valueType="num">
                                      <p:cBhvr additive="base">
                                        <p:cTn id="19" dur="5000"/>
                                        <p:tgtEl>
                                          <p:spTgt spid="12"/>
                                        </p:tgtEl>
                                        <p:attrNameLst>
                                          <p:attrName>ppt_y</p:attrName>
                                        </p:attrNameLst>
                                      </p:cBhvr>
                                      <p:tavLst>
                                        <p:tav tm="0">
                                          <p:val>
                                            <p:strVal val="ppt_y"/>
                                          </p:val>
                                        </p:tav>
                                        <p:tav tm="100000">
                                          <p:val>
                                            <p:strVal val="1+ppt_h/2"/>
                                          </p:val>
                                        </p:tav>
                                      </p:tavLst>
                                    </p:anim>
                                    <p:set>
                                      <p:cBhvr>
                                        <p:cTn id="20" dur="1" fill="hold">
                                          <p:stCondLst>
                                            <p:cond delay="4999"/>
                                          </p:stCondLst>
                                        </p:cTn>
                                        <p:tgtEl>
                                          <p:spTgt spid="12"/>
                                        </p:tgtEl>
                                        <p:attrNameLst>
                                          <p:attrName>style.visibility</p:attrName>
                                        </p:attrNameLst>
                                      </p:cBhvr>
                                      <p:to>
                                        <p:strVal val="hidden"/>
                                      </p:to>
                                    </p:set>
                                  </p:childTnLst>
                                </p:cTn>
                              </p:par>
                              <p:par>
                                <p:cTn id="21" presetID="2" presetClass="exit" presetSubtype="1" fill="hold" grpId="0" nodeType="withEffect">
                                  <p:stCondLst>
                                    <p:cond delay="0"/>
                                  </p:stCondLst>
                                  <p:childTnLst>
                                    <p:anim calcmode="lin" valueType="num">
                                      <p:cBhvr additive="base">
                                        <p:cTn id="22" dur="5000"/>
                                        <p:tgtEl>
                                          <p:spTgt spid="17"/>
                                        </p:tgtEl>
                                        <p:attrNameLst>
                                          <p:attrName>ppt_x</p:attrName>
                                        </p:attrNameLst>
                                      </p:cBhvr>
                                      <p:tavLst>
                                        <p:tav tm="0">
                                          <p:val>
                                            <p:strVal val="ppt_x"/>
                                          </p:val>
                                        </p:tav>
                                        <p:tav tm="100000">
                                          <p:val>
                                            <p:strVal val="ppt_x"/>
                                          </p:val>
                                        </p:tav>
                                      </p:tavLst>
                                    </p:anim>
                                    <p:anim calcmode="lin" valueType="num">
                                      <p:cBhvr additive="base">
                                        <p:cTn id="23" dur="5000"/>
                                        <p:tgtEl>
                                          <p:spTgt spid="17"/>
                                        </p:tgtEl>
                                        <p:attrNameLst>
                                          <p:attrName>ppt_y</p:attrName>
                                        </p:attrNameLst>
                                      </p:cBhvr>
                                      <p:tavLst>
                                        <p:tav tm="0">
                                          <p:val>
                                            <p:strVal val="ppt_y"/>
                                          </p:val>
                                        </p:tav>
                                        <p:tav tm="100000">
                                          <p:val>
                                            <p:strVal val="0-ppt_h/2"/>
                                          </p:val>
                                        </p:tav>
                                      </p:tavLst>
                                    </p:anim>
                                    <p:set>
                                      <p:cBhvr>
                                        <p:cTn id="24" dur="1" fill="hold">
                                          <p:stCondLst>
                                            <p:cond delay="4999"/>
                                          </p:stCondLst>
                                        </p:cTn>
                                        <p:tgtEl>
                                          <p:spTgt spid="17"/>
                                        </p:tgtEl>
                                        <p:attrNameLst>
                                          <p:attrName>style.visibility</p:attrName>
                                        </p:attrNameLst>
                                      </p:cBhvr>
                                      <p:to>
                                        <p:strVal val="hidden"/>
                                      </p:to>
                                    </p:set>
                                  </p:childTnLst>
                                </p:cTn>
                              </p:par>
                              <p:par>
                                <p:cTn id="25" presetID="2" presetClass="exit" presetSubtype="4" fill="hold" grpId="0" nodeType="withEffect">
                                  <p:stCondLst>
                                    <p:cond delay="0"/>
                                  </p:stCondLst>
                                  <p:childTnLst>
                                    <p:anim calcmode="lin" valueType="num">
                                      <p:cBhvr additive="base">
                                        <p:cTn id="26" dur="5000"/>
                                        <p:tgtEl>
                                          <p:spTgt spid="15"/>
                                        </p:tgtEl>
                                        <p:attrNameLst>
                                          <p:attrName>ppt_x</p:attrName>
                                        </p:attrNameLst>
                                      </p:cBhvr>
                                      <p:tavLst>
                                        <p:tav tm="0">
                                          <p:val>
                                            <p:strVal val="ppt_x"/>
                                          </p:val>
                                        </p:tav>
                                        <p:tav tm="100000">
                                          <p:val>
                                            <p:strVal val="ppt_x"/>
                                          </p:val>
                                        </p:tav>
                                      </p:tavLst>
                                    </p:anim>
                                    <p:anim calcmode="lin" valueType="num">
                                      <p:cBhvr additive="base">
                                        <p:cTn id="27" dur="5000"/>
                                        <p:tgtEl>
                                          <p:spTgt spid="15"/>
                                        </p:tgtEl>
                                        <p:attrNameLst>
                                          <p:attrName>ppt_y</p:attrName>
                                        </p:attrNameLst>
                                      </p:cBhvr>
                                      <p:tavLst>
                                        <p:tav tm="0">
                                          <p:val>
                                            <p:strVal val="ppt_y"/>
                                          </p:val>
                                        </p:tav>
                                        <p:tav tm="100000">
                                          <p:val>
                                            <p:strVal val="1+ppt_h/2"/>
                                          </p:val>
                                        </p:tav>
                                      </p:tavLst>
                                    </p:anim>
                                    <p:set>
                                      <p:cBhvr>
                                        <p:cTn id="28" dur="1" fill="hold">
                                          <p:stCondLst>
                                            <p:cond delay="4999"/>
                                          </p:stCondLst>
                                        </p:cTn>
                                        <p:tgtEl>
                                          <p:spTgt spid="15"/>
                                        </p:tgtEl>
                                        <p:attrNameLst>
                                          <p:attrName>style.visibility</p:attrName>
                                        </p:attrNameLst>
                                      </p:cBhvr>
                                      <p:to>
                                        <p:strVal val="hidden"/>
                                      </p:to>
                                    </p:set>
                                  </p:childTnLst>
                                </p:cTn>
                              </p:par>
                              <p:par>
                                <p:cTn id="29" presetID="2" presetClass="exit" presetSubtype="4" fill="hold" grpId="0" nodeType="withEffect">
                                  <p:stCondLst>
                                    <p:cond delay="0"/>
                                  </p:stCondLst>
                                  <p:childTnLst>
                                    <p:anim calcmode="lin" valueType="num">
                                      <p:cBhvr additive="base">
                                        <p:cTn id="30" dur="5000"/>
                                        <p:tgtEl>
                                          <p:spTgt spid="16"/>
                                        </p:tgtEl>
                                        <p:attrNameLst>
                                          <p:attrName>ppt_x</p:attrName>
                                        </p:attrNameLst>
                                      </p:cBhvr>
                                      <p:tavLst>
                                        <p:tav tm="0">
                                          <p:val>
                                            <p:strVal val="ppt_x"/>
                                          </p:val>
                                        </p:tav>
                                        <p:tav tm="100000">
                                          <p:val>
                                            <p:strVal val="ppt_x"/>
                                          </p:val>
                                        </p:tav>
                                      </p:tavLst>
                                    </p:anim>
                                    <p:anim calcmode="lin" valueType="num">
                                      <p:cBhvr additive="base">
                                        <p:cTn id="31" dur="5000"/>
                                        <p:tgtEl>
                                          <p:spTgt spid="16"/>
                                        </p:tgtEl>
                                        <p:attrNameLst>
                                          <p:attrName>ppt_y</p:attrName>
                                        </p:attrNameLst>
                                      </p:cBhvr>
                                      <p:tavLst>
                                        <p:tav tm="0">
                                          <p:val>
                                            <p:strVal val="ppt_y"/>
                                          </p:val>
                                        </p:tav>
                                        <p:tav tm="100000">
                                          <p:val>
                                            <p:strVal val="1+ppt_h/2"/>
                                          </p:val>
                                        </p:tav>
                                      </p:tavLst>
                                    </p:anim>
                                    <p:set>
                                      <p:cBhvr>
                                        <p:cTn id="32" dur="1" fill="hold">
                                          <p:stCondLst>
                                            <p:cond delay="4999"/>
                                          </p:stCondLst>
                                        </p:cTn>
                                        <p:tgtEl>
                                          <p:spTgt spid="16"/>
                                        </p:tgtEl>
                                        <p:attrNameLst>
                                          <p:attrName>style.visibility</p:attrName>
                                        </p:attrNameLst>
                                      </p:cBhvr>
                                      <p:to>
                                        <p:strVal val="hidden"/>
                                      </p:to>
                                    </p:set>
                                  </p:childTnLst>
                                </p:cTn>
                              </p:par>
                              <p:par>
                                <p:cTn id="33" presetID="2" presetClass="exit" presetSubtype="1" fill="hold" grpId="0" nodeType="withEffect">
                                  <p:stCondLst>
                                    <p:cond delay="0"/>
                                  </p:stCondLst>
                                  <p:childTnLst>
                                    <p:anim calcmode="lin" valueType="num">
                                      <p:cBhvr additive="base">
                                        <p:cTn id="34" dur="5000"/>
                                        <p:tgtEl>
                                          <p:spTgt spid="18"/>
                                        </p:tgtEl>
                                        <p:attrNameLst>
                                          <p:attrName>ppt_x</p:attrName>
                                        </p:attrNameLst>
                                      </p:cBhvr>
                                      <p:tavLst>
                                        <p:tav tm="0">
                                          <p:val>
                                            <p:strVal val="ppt_x"/>
                                          </p:val>
                                        </p:tav>
                                        <p:tav tm="100000">
                                          <p:val>
                                            <p:strVal val="ppt_x"/>
                                          </p:val>
                                        </p:tav>
                                      </p:tavLst>
                                    </p:anim>
                                    <p:anim calcmode="lin" valueType="num">
                                      <p:cBhvr additive="base">
                                        <p:cTn id="35" dur="5000"/>
                                        <p:tgtEl>
                                          <p:spTgt spid="18"/>
                                        </p:tgtEl>
                                        <p:attrNameLst>
                                          <p:attrName>ppt_y</p:attrName>
                                        </p:attrNameLst>
                                      </p:cBhvr>
                                      <p:tavLst>
                                        <p:tav tm="0">
                                          <p:val>
                                            <p:strVal val="ppt_y"/>
                                          </p:val>
                                        </p:tav>
                                        <p:tav tm="100000">
                                          <p:val>
                                            <p:strVal val="0-ppt_h/2"/>
                                          </p:val>
                                        </p:tav>
                                      </p:tavLst>
                                    </p:anim>
                                    <p:set>
                                      <p:cBhvr>
                                        <p:cTn id="36" dur="1" fill="hold">
                                          <p:stCondLst>
                                            <p:cond delay="4999"/>
                                          </p:stCondLst>
                                        </p:cTn>
                                        <p:tgtEl>
                                          <p:spTgt spid="18"/>
                                        </p:tgtEl>
                                        <p:attrNameLst>
                                          <p:attrName>style.visibility</p:attrName>
                                        </p:attrNameLst>
                                      </p:cBhvr>
                                      <p:to>
                                        <p:strVal val="hidden"/>
                                      </p:to>
                                    </p:set>
                                  </p:childTnLst>
                                </p:cTn>
                              </p:par>
                              <p:par>
                                <p:cTn id="37" presetID="8" presetClass="exit" presetSubtype="32" fill="hold" grpId="0" nodeType="withEffect">
                                  <p:stCondLst>
                                    <p:cond delay="0"/>
                                  </p:stCondLst>
                                  <p:childTnLst>
                                    <p:animEffect transition="out" filter="diamond(out)">
                                      <p:cBhvr>
                                        <p:cTn id="38" dur="5000"/>
                                        <p:tgtEl>
                                          <p:spTgt spid="8"/>
                                        </p:tgtEl>
                                      </p:cBhvr>
                                    </p:animEffect>
                                    <p:set>
                                      <p:cBhvr>
                                        <p:cTn id="39" dur="1" fill="hold">
                                          <p:stCondLst>
                                            <p:cond delay="4999"/>
                                          </p:stCondLst>
                                        </p:cTn>
                                        <p:tgtEl>
                                          <p:spTgt spid="8"/>
                                        </p:tgtEl>
                                        <p:attrNameLst>
                                          <p:attrName>style.visibility</p:attrName>
                                        </p:attrNameLst>
                                      </p:cBhvr>
                                      <p:to>
                                        <p:strVal val="hidden"/>
                                      </p:to>
                                    </p:set>
                                  </p:childTnLst>
                                </p:cTn>
                              </p:par>
                              <p:par>
                                <p:cTn id="40" presetID="8" presetClass="exit" presetSubtype="32" fill="hold" grpId="0" nodeType="withEffect">
                                  <p:stCondLst>
                                    <p:cond delay="0"/>
                                  </p:stCondLst>
                                  <p:childTnLst>
                                    <p:animEffect transition="out" filter="diamond(out)">
                                      <p:cBhvr>
                                        <p:cTn id="41" dur="5000"/>
                                        <p:tgtEl>
                                          <p:spTgt spid="9"/>
                                        </p:tgtEl>
                                      </p:cBhvr>
                                    </p:animEffect>
                                    <p:set>
                                      <p:cBhvr>
                                        <p:cTn id="42" dur="1" fill="hold">
                                          <p:stCondLst>
                                            <p:cond delay="4999"/>
                                          </p:stCondLst>
                                        </p:cTn>
                                        <p:tgtEl>
                                          <p:spTgt spid="9"/>
                                        </p:tgtEl>
                                        <p:attrNameLst>
                                          <p:attrName>style.visibility</p:attrName>
                                        </p:attrNameLst>
                                      </p:cBhvr>
                                      <p:to>
                                        <p:strVal val="hidden"/>
                                      </p:to>
                                    </p:set>
                                  </p:childTnLst>
                                </p:cTn>
                              </p:par>
                              <p:par>
                                <p:cTn id="43" presetID="8" presetClass="exit" presetSubtype="32" fill="hold" grpId="0" nodeType="withEffect">
                                  <p:stCondLst>
                                    <p:cond delay="0"/>
                                  </p:stCondLst>
                                  <p:childTnLst>
                                    <p:animEffect transition="out" filter="diamond(out)">
                                      <p:cBhvr>
                                        <p:cTn id="44" dur="5000"/>
                                        <p:tgtEl>
                                          <p:spTgt spid="10"/>
                                        </p:tgtEl>
                                      </p:cBhvr>
                                    </p:animEffect>
                                    <p:set>
                                      <p:cBhvr>
                                        <p:cTn id="45" dur="1" fill="hold">
                                          <p:stCondLst>
                                            <p:cond delay="4999"/>
                                          </p:stCondLst>
                                        </p:cTn>
                                        <p:tgtEl>
                                          <p:spTgt spid="10"/>
                                        </p:tgtEl>
                                        <p:attrNameLst>
                                          <p:attrName>style.visibility</p:attrName>
                                        </p:attrNameLst>
                                      </p:cBhvr>
                                      <p:to>
                                        <p:strVal val="hidden"/>
                                      </p:to>
                                    </p:set>
                                  </p:childTnLst>
                                </p:cTn>
                              </p:par>
                              <p:par>
                                <p:cTn id="46" presetID="23" presetClass="entr" presetSubtype="288" fill="hold" nodeType="withEffect">
                                  <p:stCondLst>
                                    <p:cond delay="0"/>
                                  </p:stCondLst>
                                  <p:childTnLst>
                                    <p:set>
                                      <p:cBhvr>
                                        <p:cTn id="47" dur="1" fill="hold">
                                          <p:stCondLst>
                                            <p:cond delay="0"/>
                                          </p:stCondLst>
                                        </p:cTn>
                                        <p:tgtEl>
                                          <p:spTgt spid="2050"/>
                                        </p:tgtEl>
                                        <p:attrNameLst>
                                          <p:attrName>style.visibility</p:attrName>
                                        </p:attrNameLst>
                                      </p:cBhvr>
                                      <p:to>
                                        <p:strVal val="visible"/>
                                      </p:to>
                                    </p:set>
                                    <p:anim calcmode="lin" valueType="num">
                                      <p:cBhvr>
                                        <p:cTn id="48" dur="5000" fill="hold"/>
                                        <p:tgtEl>
                                          <p:spTgt spid="2050"/>
                                        </p:tgtEl>
                                        <p:attrNameLst>
                                          <p:attrName>ppt_w</p:attrName>
                                        </p:attrNameLst>
                                      </p:cBhvr>
                                      <p:tavLst>
                                        <p:tav tm="0">
                                          <p:val>
                                            <p:strVal val="4/3*#ppt_w"/>
                                          </p:val>
                                        </p:tav>
                                        <p:tav tm="100000">
                                          <p:val>
                                            <p:strVal val="#ppt_w"/>
                                          </p:val>
                                        </p:tav>
                                      </p:tavLst>
                                    </p:anim>
                                    <p:anim calcmode="lin" valueType="num">
                                      <p:cBhvr>
                                        <p:cTn id="49" dur="5000" fill="hold"/>
                                        <p:tgtEl>
                                          <p:spTgt spid="2050"/>
                                        </p:tgtEl>
                                        <p:attrNameLst>
                                          <p:attrName>ppt_h</p:attrName>
                                        </p:attrNameLst>
                                      </p:cBhvr>
                                      <p:tavLst>
                                        <p:tav tm="0">
                                          <p:val>
                                            <p:strVal val="4/3*#ppt_h"/>
                                          </p:val>
                                        </p:tav>
                                        <p:tav tm="100000">
                                          <p:val>
                                            <p:strVal val="#ppt_h"/>
                                          </p:val>
                                        </p:tav>
                                      </p:tavLst>
                                    </p:anim>
                                  </p:childTnLst>
                                </p:cTn>
                              </p:par>
                            </p:childTnLst>
                          </p:cTn>
                        </p:par>
                        <p:par>
                          <p:cTn id="50" fill="hold">
                            <p:stCondLst>
                              <p:cond delay="5000"/>
                            </p:stCondLst>
                            <p:childTnLst>
                              <p:par>
                                <p:cTn id="51" presetID="40" presetClass="entr" presetSubtype="0" fill="hold" grpId="0" nodeType="afterEffect">
                                  <p:stCondLst>
                                    <p:cond delay="0"/>
                                  </p:stCondLst>
                                  <p:iterate type="lt">
                                    <p:tmPct val="10000"/>
                                  </p:iterate>
                                  <p:childTnLst>
                                    <p:set>
                                      <p:cBhvr>
                                        <p:cTn id="52" dur="1" fill="hold">
                                          <p:stCondLst>
                                            <p:cond delay="0"/>
                                          </p:stCondLst>
                                        </p:cTn>
                                        <p:tgtEl>
                                          <p:spTgt spid="19"/>
                                        </p:tgtEl>
                                        <p:attrNameLst>
                                          <p:attrName>style.visibility</p:attrName>
                                        </p:attrNameLst>
                                      </p:cBhvr>
                                      <p:to>
                                        <p:strVal val="visible"/>
                                      </p:to>
                                    </p:set>
                                    <p:animEffect transition="in" filter="fade">
                                      <p:cBhvr>
                                        <p:cTn id="53" dur="1000"/>
                                        <p:tgtEl>
                                          <p:spTgt spid="19"/>
                                        </p:tgtEl>
                                      </p:cBhvr>
                                    </p:animEffect>
                                    <p:anim calcmode="lin" valueType="num">
                                      <p:cBhvr>
                                        <p:cTn id="54" dur="1000" fill="hold"/>
                                        <p:tgtEl>
                                          <p:spTgt spid="19"/>
                                        </p:tgtEl>
                                        <p:attrNameLst>
                                          <p:attrName>ppt_x</p:attrName>
                                        </p:attrNameLst>
                                      </p:cBhvr>
                                      <p:tavLst>
                                        <p:tav tm="0">
                                          <p:val>
                                            <p:strVal val="#ppt_x-.1"/>
                                          </p:val>
                                        </p:tav>
                                        <p:tav tm="100000">
                                          <p:val>
                                            <p:strVal val="#ppt_x"/>
                                          </p:val>
                                        </p:tav>
                                      </p:tavLst>
                                    </p:anim>
                                    <p:anim calcmode="lin" valueType="num">
                                      <p:cBhvr>
                                        <p:cTn id="55" dur="1000" fill="hold"/>
                                        <p:tgtEl>
                                          <p:spTgt spid="1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21" name="Picture 5" descr="C:\Users\Ana María\Desktop\ENAGUA.jpg"/>
          <p:cNvPicPr>
            <a:picLocks noChangeAspect="1" noChangeArrowheads="1"/>
          </p:cNvPicPr>
          <p:nvPr/>
        </p:nvPicPr>
        <p:blipFill>
          <a:blip r:embed="rId3" cstate="print"/>
          <a:stretch>
            <a:fillRect/>
          </a:stretch>
        </p:blipFill>
        <p:spPr bwMode="auto">
          <a:xfrm>
            <a:off x="0" y="0"/>
            <a:ext cx="9144000" cy="4572012"/>
          </a:xfrm>
          <a:prstGeom prst="rect">
            <a:avLst/>
          </a:prstGeom>
          <a:noFill/>
          <a:ln w="9525">
            <a:noFill/>
            <a:miter lim="800000"/>
            <a:headEnd/>
            <a:tailEnd/>
          </a:ln>
        </p:spPr>
      </p:pic>
      <p:pic>
        <p:nvPicPr>
          <p:cNvPr id="6" name="Picture 5" descr="C:\Users\Ana María\Desktop\ENAGUA.jpg"/>
          <p:cNvPicPr>
            <a:picLocks noChangeAspect="1" noChangeArrowheads="1"/>
          </p:cNvPicPr>
          <p:nvPr/>
        </p:nvPicPr>
        <p:blipFill>
          <a:blip r:embed="rId3" cstate="print"/>
          <a:stretch>
            <a:fillRect/>
          </a:stretch>
        </p:blipFill>
        <p:spPr bwMode="auto">
          <a:xfrm>
            <a:off x="0" y="0"/>
            <a:ext cx="9144000" cy="4572012"/>
          </a:xfrm>
          <a:prstGeom prst="rect">
            <a:avLst/>
          </a:prstGeom>
          <a:noFill/>
          <a:ln w="9525">
            <a:noFill/>
            <a:miter lim="800000"/>
            <a:headEnd/>
            <a:tailEnd/>
          </a:ln>
        </p:spPr>
      </p:pic>
      <p:pic>
        <p:nvPicPr>
          <p:cNvPr id="7" name="Picture 5" descr="C:\Users\Ana María\Desktop\ENAGUA.jpg"/>
          <p:cNvPicPr>
            <a:picLocks noChangeAspect="1" noChangeArrowheads="1"/>
          </p:cNvPicPr>
          <p:nvPr/>
        </p:nvPicPr>
        <p:blipFill>
          <a:blip r:embed="rId3" cstate="print"/>
          <a:stretch>
            <a:fillRect/>
          </a:stretch>
        </p:blipFill>
        <p:spPr bwMode="auto">
          <a:xfrm>
            <a:off x="0" y="0"/>
            <a:ext cx="9144000" cy="4572012"/>
          </a:xfrm>
          <a:prstGeom prst="rect">
            <a:avLst/>
          </a:prstGeom>
          <a:noFill/>
          <a:ln w="9525">
            <a:noFill/>
            <a:miter lim="800000"/>
            <a:headEnd/>
            <a:tailEnd/>
          </a:ln>
        </p:spPr>
      </p:pic>
      <p:sp>
        <p:nvSpPr>
          <p:cNvPr id="5" name="4 CuadroTexto"/>
          <p:cNvSpPr txBox="1"/>
          <p:nvPr/>
        </p:nvSpPr>
        <p:spPr>
          <a:xfrm>
            <a:off x="428596" y="4643450"/>
            <a:ext cx="842968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Pero aunque su imperio se desmembró, su herencia fue eterna. La cultura griega se difundió por Asia, se fundaron ciudades que perdurarían siglos, se estableció una nueva forma de pensar el mundo: su nombre se convirtió en mito.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500" advTm="28000">
        <p15:prstTrans prst="pageCurlDouble" invX="1"/>
      </p:transition>
    </mc:Choice>
    <mc:Fallback xmlns="">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nodeType="withEffect">
                                  <p:stCondLst>
                                    <p:cond delay="0"/>
                                  </p:stCondLst>
                                  <p:childTnLst>
                                    <p:set>
                                      <p:cBhvr>
                                        <p:cTn id="6" dur="1" fill="hold">
                                          <p:stCondLst>
                                            <p:cond delay="0"/>
                                          </p:stCondLst>
                                        </p:cTn>
                                        <p:tgtEl>
                                          <p:spTgt spid="9221"/>
                                        </p:tgtEl>
                                        <p:attrNameLst>
                                          <p:attrName>style.visibility</p:attrName>
                                        </p:attrNameLst>
                                      </p:cBhvr>
                                      <p:to>
                                        <p:strVal val="visible"/>
                                      </p:to>
                                    </p:set>
                                    <p:animEffect transition="in" filter="circle(out)">
                                      <p:cBhvr>
                                        <p:cTn id="7" dur="5000"/>
                                        <p:tgtEl>
                                          <p:spTgt spid="9221"/>
                                        </p:tgtEl>
                                      </p:cBhvr>
                                    </p:animEffect>
                                  </p:childTnLst>
                                </p:cTn>
                              </p:par>
                              <p:par>
                                <p:cTn id="8" presetID="50" presetClass="entr" presetSubtype="0" decel="100000" fill="hold" nodeType="withEffect">
                                  <p:stCondLst>
                                    <p:cond delay="0"/>
                                  </p:stCondLst>
                                  <p:childTnLst>
                                    <p:set>
                                      <p:cBhvr>
                                        <p:cTn id="9" dur="1" fill="hold">
                                          <p:stCondLst>
                                            <p:cond delay="0"/>
                                          </p:stCondLst>
                                        </p:cTn>
                                        <p:tgtEl>
                                          <p:spTgt spid="9221"/>
                                        </p:tgtEl>
                                        <p:attrNameLst>
                                          <p:attrName>style.visibility</p:attrName>
                                        </p:attrNameLst>
                                      </p:cBhvr>
                                      <p:to>
                                        <p:strVal val="visible"/>
                                      </p:to>
                                    </p:set>
                                    <p:anim calcmode="lin" valueType="num">
                                      <p:cBhvr>
                                        <p:cTn id="10" dur="5000" fill="hold"/>
                                        <p:tgtEl>
                                          <p:spTgt spid="9221"/>
                                        </p:tgtEl>
                                        <p:attrNameLst>
                                          <p:attrName>ppt_w</p:attrName>
                                        </p:attrNameLst>
                                      </p:cBhvr>
                                      <p:tavLst>
                                        <p:tav tm="0">
                                          <p:val>
                                            <p:strVal val="#ppt_w+.3"/>
                                          </p:val>
                                        </p:tav>
                                        <p:tav tm="100000">
                                          <p:val>
                                            <p:strVal val="#ppt_w"/>
                                          </p:val>
                                        </p:tav>
                                      </p:tavLst>
                                    </p:anim>
                                    <p:anim calcmode="lin" valueType="num">
                                      <p:cBhvr>
                                        <p:cTn id="11" dur="5000" fill="hold"/>
                                        <p:tgtEl>
                                          <p:spTgt spid="9221"/>
                                        </p:tgtEl>
                                        <p:attrNameLst>
                                          <p:attrName>ppt_h</p:attrName>
                                        </p:attrNameLst>
                                      </p:cBhvr>
                                      <p:tavLst>
                                        <p:tav tm="0">
                                          <p:val>
                                            <p:strVal val="#ppt_h"/>
                                          </p:val>
                                        </p:tav>
                                        <p:tav tm="100000">
                                          <p:val>
                                            <p:strVal val="#ppt_h"/>
                                          </p:val>
                                        </p:tav>
                                      </p:tavLst>
                                    </p:anim>
                                    <p:animEffect transition="in" filter="fade">
                                      <p:cBhvr>
                                        <p:cTn id="12" dur="5000"/>
                                        <p:tgtEl>
                                          <p:spTgt spid="9221"/>
                                        </p:tgtEl>
                                      </p:cBhvr>
                                    </p:animEffect>
                                  </p:childTnLst>
                                </p:cTn>
                              </p:par>
                              <p:par>
                                <p:cTn id="13" presetID="16" presetClass="entr" presetSubtype="26" fill="hold" nodeType="with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barn(inHorizontal)">
                                      <p:cBhvr>
                                        <p:cTn id="15" dur="5000"/>
                                        <p:tgtEl>
                                          <p:spTgt spid="7"/>
                                        </p:tgtEl>
                                      </p:cBhvr>
                                    </p:animEffect>
                                  </p:childTnLst>
                                </p:cTn>
                              </p:par>
                              <p:par>
                                <p:cTn id="16" presetID="50" presetClass="entr" presetSubtype="0" decel="100000" fill="hold"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p:cTn id="18" dur="5000" fill="hold"/>
                                        <p:tgtEl>
                                          <p:spTgt spid="7"/>
                                        </p:tgtEl>
                                        <p:attrNameLst>
                                          <p:attrName>ppt_w</p:attrName>
                                        </p:attrNameLst>
                                      </p:cBhvr>
                                      <p:tavLst>
                                        <p:tav tm="0">
                                          <p:val>
                                            <p:strVal val="#ppt_w+.3"/>
                                          </p:val>
                                        </p:tav>
                                        <p:tav tm="100000">
                                          <p:val>
                                            <p:strVal val="#ppt_w"/>
                                          </p:val>
                                        </p:tav>
                                      </p:tavLst>
                                    </p:anim>
                                    <p:anim calcmode="lin" valueType="num">
                                      <p:cBhvr>
                                        <p:cTn id="19" dur="5000" fill="hold"/>
                                        <p:tgtEl>
                                          <p:spTgt spid="7"/>
                                        </p:tgtEl>
                                        <p:attrNameLst>
                                          <p:attrName>ppt_h</p:attrName>
                                        </p:attrNameLst>
                                      </p:cBhvr>
                                      <p:tavLst>
                                        <p:tav tm="0">
                                          <p:val>
                                            <p:strVal val="#ppt_h"/>
                                          </p:val>
                                        </p:tav>
                                        <p:tav tm="100000">
                                          <p:val>
                                            <p:strVal val="#ppt_h"/>
                                          </p:val>
                                        </p:tav>
                                      </p:tavLst>
                                    </p:anim>
                                    <p:animEffect transition="in" filter="fade">
                                      <p:cBhvr>
                                        <p:cTn id="20" dur="5000"/>
                                        <p:tgtEl>
                                          <p:spTgt spid="7"/>
                                        </p:tgtEl>
                                      </p:cBhvr>
                                    </p:animEffect>
                                  </p:childTnLst>
                                </p:cTn>
                              </p:par>
                              <p:par>
                                <p:cTn id="21" presetID="4" presetClass="entr" presetSubtype="32" fill="hold" nodeType="withEffect">
                                  <p:stCondLst>
                                    <p:cond delay="0"/>
                                  </p:stCondLst>
                                  <p:childTnLst>
                                    <p:set>
                                      <p:cBhvr>
                                        <p:cTn id="22" dur="1" fill="hold">
                                          <p:stCondLst>
                                            <p:cond delay="0"/>
                                          </p:stCondLst>
                                        </p:cTn>
                                        <p:tgtEl>
                                          <p:spTgt spid="6"/>
                                        </p:tgtEl>
                                        <p:attrNameLst>
                                          <p:attrName>style.visibility</p:attrName>
                                        </p:attrNameLst>
                                      </p:cBhvr>
                                      <p:to>
                                        <p:strVal val="visible"/>
                                      </p:to>
                                    </p:set>
                                    <p:animEffect transition="in" filter="box(out)">
                                      <p:cBhvr>
                                        <p:cTn id="23" dur="5000"/>
                                        <p:tgtEl>
                                          <p:spTgt spid="6"/>
                                        </p:tgtEl>
                                      </p:cBhvr>
                                    </p:animEffect>
                                  </p:childTnLst>
                                </p:cTn>
                              </p:par>
                              <p:par>
                                <p:cTn id="24" presetID="50" presetClass="entr" presetSubtype="0" decel="100000" fill="hold" nodeType="withEffect">
                                  <p:stCondLst>
                                    <p:cond delay="0"/>
                                  </p:stCondLst>
                                  <p:childTnLst>
                                    <p:set>
                                      <p:cBhvr>
                                        <p:cTn id="25" dur="1" fill="hold">
                                          <p:stCondLst>
                                            <p:cond delay="0"/>
                                          </p:stCondLst>
                                        </p:cTn>
                                        <p:tgtEl>
                                          <p:spTgt spid="6"/>
                                        </p:tgtEl>
                                        <p:attrNameLst>
                                          <p:attrName>style.visibility</p:attrName>
                                        </p:attrNameLst>
                                      </p:cBhvr>
                                      <p:to>
                                        <p:strVal val="visible"/>
                                      </p:to>
                                    </p:set>
                                    <p:anim calcmode="lin" valueType="num">
                                      <p:cBhvr>
                                        <p:cTn id="26" dur="5000" fill="hold"/>
                                        <p:tgtEl>
                                          <p:spTgt spid="6"/>
                                        </p:tgtEl>
                                        <p:attrNameLst>
                                          <p:attrName>ppt_w</p:attrName>
                                        </p:attrNameLst>
                                      </p:cBhvr>
                                      <p:tavLst>
                                        <p:tav tm="0">
                                          <p:val>
                                            <p:strVal val="#ppt_w+.3"/>
                                          </p:val>
                                        </p:tav>
                                        <p:tav tm="100000">
                                          <p:val>
                                            <p:strVal val="#ppt_w"/>
                                          </p:val>
                                        </p:tav>
                                      </p:tavLst>
                                    </p:anim>
                                    <p:anim calcmode="lin" valueType="num">
                                      <p:cBhvr>
                                        <p:cTn id="27" dur="5000" fill="hold"/>
                                        <p:tgtEl>
                                          <p:spTgt spid="6"/>
                                        </p:tgtEl>
                                        <p:attrNameLst>
                                          <p:attrName>ppt_h</p:attrName>
                                        </p:attrNameLst>
                                      </p:cBhvr>
                                      <p:tavLst>
                                        <p:tav tm="0">
                                          <p:val>
                                            <p:strVal val="#ppt_h"/>
                                          </p:val>
                                        </p:tav>
                                        <p:tav tm="100000">
                                          <p:val>
                                            <p:strVal val="#ppt_h"/>
                                          </p:val>
                                        </p:tav>
                                      </p:tavLst>
                                    </p:anim>
                                    <p:animEffect transition="in" filter="fade">
                                      <p:cBhvr>
                                        <p:cTn id="28" dur="5000"/>
                                        <p:tgtEl>
                                          <p:spTgt spid="6"/>
                                        </p:tgtEl>
                                      </p:cBhvr>
                                    </p:animEffect>
                                  </p:childTnLst>
                                </p:cTn>
                              </p:par>
                            </p:childTnLst>
                          </p:cTn>
                        </p:par>
                        <p:par>
                          <p:cTn id="29" fill="hold">
                            <p:stCondLst>
                              <p:cond delay="5000"/>
                            </p:stCondLst>
                            <p:childTnLst>
                              <p:par>
                                <p:cTn id="30" presetID="40" presetClass="entr" presetSubtype="0" fill="hold" grpId="0" nodeType="afterEffect">
                                  <p:stCondLst>
                                    <p:cond delay="0"/>
                                  </p:stCondLst>
                                  <p:iterate type="lt">
                                    <p:tmPct val="10000"/>
                                  </p:iterate>
                                  <p:childTnLst>
                                    <p:set>
                                      <p:cBhvr>
                                        <p:cTn id="31" dur="1" fill="hold">
                                          <p:stCondLst>
                                            <p:cond delay="0"/>
                                          </p:stCondLst>
                                        </p:cTn>
                                        <p:tgtEl>
                                          <p:spTgt spid="5"/>
                                        </p:tgtEl>
                                        <p:attrNameLst>
                                          <p:attrName>style.visibility</p:attrName>
                                        </p:attrNameLst>
                                      </p:cBhvr>
                                      <p:to>
                                        <p:strVal val="visible"/>
                                      </p:to>
                                    </p:set>
                                    <p:animEffect transition="in" filter="fade">
                                      <p:cBhvr>
                                        <p:cTn id="32" dur="1000"/>
                                        <p:tgtEl>
                                          <p:spTgt spid="5"/>
                                        </p:tgtEl>
                                      </p:cBhvr>
                                    </p:animEffect>
                                    <p:anim calcmode="lin" valueType="num">
                                      <p:cBhvr>
                                        <p:cTn id="33" dur="1000" fill="hold"/>
                                        <p:tgtEl>
                                          <p:spTgt spid="5"/>
                                        </p:tgtEl>
                                        <p:attrNameLst>
                                          <p:attrName>ppt_x</p:attrName>
                                        </p:attrNameLst>
                                      </p:cBhvr>
                                      <p:tavLst>
                                        <p:tav tm="0">
                                          <p:val>
                                            <p:strVal val="#ppt_x-.1"/>
                                          </p:val>
                                        </p:tav>
                                        <p:tav tm="100000">
                                          <p:val>
                                            <p:strVal val="#ppt_x"/>
                                          </p:val>
                                        </p:tav>
                                      </p:tavLst>
                                    </p:anim>
                                    <p:anim calcmode="lin" valueType="num">
                                      <p:cBhvr>
                                        <p:cTn id="3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1" descr="E:\PPS  EXCLUSIVOS\- Esencia divina\Imágenes\1 - d4e5d971476de859ce3fccc6d75cf300.jpg"/>
          <p:cNvPicPr>
            <a:picLocks noChangeAspect="1" noChangeArrowheads="1"/>
          </p:cNvPicPr>
          <p:nvPr/>
        </p:nvPicPr>
        <p:blipFill>
          <a:blip r:embed="rId3" cstate="print"/>
          <a:stretch>
            <a:fillRect/>
          </a:stretch>
        </p:blipFill>
        <p:spPr bwMode="auto">
          <a:xfrm>
            <a:off x="0" y="0"/>
            <a:ext cx="9144000" cy="5715000"/>
          </a:xfrm>
          <a:prstGeom prst="rect">
            <a:avLst/>
          </a:prstGeom>
          <a:noFill/>
          <a:ln w="9525">
            <a:noFill/>
            <a:miter lim="800000"/>
            <a:headEnd/>
            <a:tailEnd/>
          </a:ln>
        </p:spPr>
      </p:pic>
      <p:sp>
        <p:nvSpPr>
          <p:cNvPr id="6" name="1 Franja diagonal"/>
          <p:cNvSpPr/>
          <p:nvPr/>
        </p:nvSpPr>
        <p:spPr>
          <a:xfrm flipH="1">
            <a:off x="4572000" y="2857503"/>
            <a:ext cx="4572000" cy="2976583"/>
          </a:xfrm>
          <a:prstGeom prst="diagStripe">
            <a:avLst>
              <a:gd name="adj" fmla="val 81669"/>
            </a:avLst>
          </a:prstGeom>
          <a:gradFill>
            <a:gsLst>
              <a:gs pos="0">
                <a:srgbClr val="D6B19C">
                  <a:alpha val="0"/>
                </a:srgbClr>
              </a:gs>
              <a:gs pos="30000">
                <a:srgbClr val="D49E6C"/>
              </a:gs>
              <a:gs pos="70000">
                <a:srgbClr val="A65528"/>
              </a:gs>
              <a:gs pos="100000">
                <a:srgbClr val="663012"/>
              </a:gs>
            </a:gsLst>
            <a:lin ang="5400000" scaled="0"/>
          </a:gradFill>
          <a:ln cap="rnd">
            <a:noFill/>
          </a:ln>
          <a:scene3d>
            <a:camera prst="orthographicFront"/>
            <a:lightRig rig="threePt" dir="t"/>
          </a:scene3d>
          <a:sp3d>
            <a:bevelT prst="slope"/>
          </a:sp3d>
        </p:spPr>
        <p:style>
          <a:lnRef idx="2">
            <a:schemeClr val="accent1">
              <a:shade val="50000"/>
            </a:schemeClr>
          </a:lnRef>
          <a:fillRef idx="1">
            <a:schemeClr val="accent1"/>
          </a:fillRef>
          <a:effectRef idx="0">
            <a:schemeClr val="accent1"/>
          </a:effectRef>
          <a:fontRef idx="minor">
            <a:schemeClr val="lt1"/>
          </a:fontRef>
        </p:style>
        <p:txBody>
          <a:bodyPr anchor="ctr">
            <a:sp3d extrusionH="57150">
              <a:bevelT w="82550" h="38100" prst="coolSlant"/>
            </a:sp3d>
          </a:bodyPr>
          <a:lstStyle/>
          <a:p>
            <a:pPr algn="ctr" fontAlgn="auto">
              <a:spcBef>
                <a:spcPts val="0"/>
              </a:spcBef>
              <a:spcAft>
                <a:spcPts val="0"/>
              </a:spcAft>
              <a:defRPr/>
            </a:pPr>
            <a:endParaRPr lang="es-ES" dirty="0">
              <a:solidFill>
                <a:schemeClr val="tx1"/>
              </a:solidFill>
            </a:endParaRPr>
          </a:p>
        </p:txBody>
      </p:sp>
      <p:sp>
        <p:nvSpPr>
          <p:cNvPr id="7" name="2 Franja diagonal"/>
          <p:cNvSpPr/>
          <p:nvPr/>
        </p:nvSpPr>
        <p:spPr>
          <a:xfrm rot="16200000" flipV="1">
            <a:off x="5429250" y="-857250"/>
            <a:ext cx="2857500" cy="4572000"/>
          </a:xfrm>
          <a:prstGeom prst="diagStripe">
            <a:avLst>
              <a:gd name="adj" fmla="val 84244"/>
            </a:avLst>
          </a:prstGeom>
          <a:gradFill>
            <a:gsLst>
              <a:gs pos="0">
                <a:srgbClr val="D6B19C">
                  <a:alpha val="0"/>
                </a:srgbClr>
              </a:gs>
              <a:gs pos="30000">
                <a:srgbClr val="D49E6C"/>
              </a:gs>
              <a:gs pos="70000">
                <a:srgbClr val="A65528"/>
              </a:gs>
              <a:gs pos="100000">
                <a:srgbClr val="663012"/>
              </a:gs>
            </a:gsLst>
            <a:lin ang="5400000" scaled="0"/>
          </a:gradFill>
          <a:ln cap="rnd">
            <a:noFill/>
          </a:ln>
          <a:scene3d>
            <a:camera prst="orthographicFront"/>
            <a:lightRig rig="threePt" dir="t"/>
          </a:scene3d>
          <a:sp3d>
            <a:bevelT prst="slope"/>
          </a:sp3d>
        </p:spPr>
        <p:style>
          <a:lnRef idx="2">
            <a:schemeClr val="accent1">
              <a:shade val="50000"/>
            </a:schemeClr>
          </a:lnRef>
          <a:fillRef idx="1">
            <a:schemeClr val="accent1"/>
          </a:fillRef>
          <a:effectRef idx="0">
            <a:schemeClr val="accent1"/>
          </a:effectRef>
          <a:fontRef idx="minor">
            <a:schemeClr val="lt1"/>
          </a:fontRef>
        </p:style>
        <p:txBody>
          <a:bodyPr anchor="ctr">
            <a:sp3d extrusionH="57150">
              <a:bevelT w="82550" h="38100" prst="coolSlant"/>
            </a:sp3d>
          </a:bodyPr>
          <a:lstStyle/>
          <a:p>
            <a:pPr algn="ctr" fontAlgn="auto">
              <a:spcBef>
                <a:spcPts val="0"/>
              </a:spcBef>
              <a:spcAft>
                <a:spcPts val="0"/>
              </a:spcAft>
              <a:defRPr/>
            </a:pPr>
            <a:endParaRPr lang="es-ES" dirty="0">
              <a:solidFill>
                <a:schemeClr val="tx1"/>
              </a:solidFill>
            </a:endParaRPr>
          </a:p>
        </p:txBody>
      </p:sp>
      <p:sp>
        <p:nvSpPr>
          <p:cNvPr id="8" name="5 Franja diagonal"/>
          <p:cNvSpPr/>
          <p:nvPr/>
        </p:nvSpPr>
        <p:spPr>
          <a:xfrm>
            <a:off x="0" y="2857503"/>
            <a:ext cx="4572000" cy="2976583"/>
          </a:xfrm>
          <a:prstGeom prst="diagStripe">
            <a:avLst>
              <a:gd name="adj" fmla="val 81670"/>
            </a:avLst>
          </a:prstGeom>
          <a:gradFill>
            <a:gsLst>
              <a:gs pos="0">
                <a:srgbClr val="D6B19C">
                  <a:alpha val="0"/>
                </a:srgbClr>
              </a:gs>
              <a:gs pos="30000">
                <a:srgbClr val="D49E6C"/>
              </a:gs>
              <a:gs pos="70000">
                <a:srgbClr val="A65528"/>
              </a:gs>
              <a:gs pos="100000">
                <a:srgbClr val="663012"/>
              </a:gs>
            </a:gsLst>
            <a:lin ang="5400000" scaled="0"/>
          </a:gradFill>
          <a:ln cap="rnd">
            <a:noFill/>
          </a:ln>
          <a:scene3d>
            <a:camera prst="orthographicFront"/>
            <a:lightRig rig="threePt" dir="t"/>
          </a:scene3d>
          <a:sp3d>
            <a:bevelT prst="slope"/>
          </a:sp3d>
        </p:spPr>
        <p:style>
          <a:lnRef idx="2">
            <a:schemeClr val="accent1">
              <a:shade val="50000"/>
            </a:schemeClr>
          </a:lnRef>
          <a:fillRef idx="1">
            <a:schemeClr val="accent1"/>
          </a:fillRef>
          <a:effectRef idx="0">
            <a:schemeClr val="accent1"/>
          </a:effectRef>
          <a:fontRef idx="minor">
            <a:schemeClr val="lt1"/>
          </a:fontRef>
        </p:style>
        <p:txBody>
          <a:bodyPr anchor="ctr">
            <a:sp3d extrusionH="57150">
              <a:bevelT w="82550" h="38100" prst="coolSlant"/>
            </a:sp3d>
          </a:bodyPr>
          <a:lstStyle/>
          <a:p>
            <a:pPr algn="ctr" fontAlgn="auto">
              <a:spcBef>
                <a:spcPts val="0"/>
              </a:spcBef>
              <a:spcAft>
                <a:spcPts val="0"/>
              </a:spcAft>
              <a:defRPr/>
            </a:pPr>
            <a:endParaRPr lang="es-ES" dirty="0">
              <a:solidFill>
                <a:schemeClr val="tx1"/>
              </a:solidFill>
            </a:endParaRPr>
          </a:p>
        </p:txBody>
      </p:sp>
      <p:sp>
        <p:nvSpPr>
          <p:cNvPr id="9" name="6 Franja diagonal"/>
          <p:cNvSpPr/>
          <p:nvPr/>
        </p:nvSpPr>
        <p:spPr>
          <a:xfrm rot="5400000" flipH="1" flipV="1">
            <a:off x="857250" y="-857250"/>
            <a:ext cx="2857500" cy="4572000"/>
          </a:xfrm>
          <a:prstGeom prst="diagStripe">
            <a:avLst>
              <a:gd name="adj" fmla="val 82881"/>
            </a:avLst>
          </a:prstGeom>
          <a:gradFill>
            <a:gsLst>
              <a:gs pos="0">
                <a:srgbClr val="D6B19C">
                  <a:alpha val="0"/>
                </a:srgbClr>
              </a:gs>
              <a:gs pos="30000">
                <a:srgbClr val="D49E6C"/>
              </a:gs>
              <a:gs pos="70000">
                <a:srgbClr val="A65528"/>
              </a:gs>
              <a:gs pos="100000">
                <a:srgbClr val="663012"/>
              </a:gs>
            </a:gsLst>
            <a:lin ang="5400000" scaled="0"/>
          </a:gradFill>
          <a:ln cap="rnd">
            <a:noFill/>
          </a:ln>
          <a:scene3d>
            <a:camera prst="orthographicFront"/>
            <a:lightRig rig="threePt" dir="t"/>
          </a:scene3d>
          <a:sp3d>
            <a:bevelT prst="slope"/>
          </a:sp3d>
        </p:spPr>
        <p:style>
          <a:lnRef idx="2">
            <a:schemeClr val="accent1">
              <a:shade val="50000"/>
            </a:schemeClr>
          </a:lnRef>
          <a:fillRef idx="1">
            <a:schemeClr val="accent1"/>
          </a:fillRef>
          <a:effectRef idx="0">
            <a:schemeClr val="accent1"/>
          </a:effectRef>
          <a:fontRef idx="minor">
            <a:schemeClr val="lt1"/>
          </a:fontRef>
        </p:style>
        <p:txBody>
          <a:bodyPr anchor="ctr">
            <a:sp3d extrusionH="57150">
              <a:bevelT w="82550" h="38100" prst="coolSlant"/>
            </a:sp3d>
          </a:bodyPr>
          <a:lstStyle/>
          <a:p>
            <a:pPr algn="ctr" fontAlgn="auto">
              <a:spcBef>
                <a:spcPts val="0"/>
              </a:spcBef>
              <a:spcAft>
                <a:spcPts val="0"/>
              </a:spcAft>
              <a:defRPr/>
            </a:pPr>
            <a:endParaRPr lang="es-ES" dirty="0">
              <a:solidFill>
                <a:schemeClr val="tx1"/>
              </a:solidFill>
            </a:endParaRPr>
          </a:p>
        </p:txBody>
      </p:sp>
      <p:sp>
        <p:nvSpPr>
          <p:cNvPr id="10" name="9 Franja diagonal"/>
          <p:cNvSpPr/>
          <p:nvPr/>
        </p:nvSpPr>
        <p:spPr>
          <a:xfrm rot="5400000">
            <a:off x="857250" y="-857250"/>
            <a:ext cx="2857500" cy="4572000"/>
          </a:xfrm>
          <a:prstGeom prst="diagStripe">
            <a:avLst>
              <a:gd name="adj" fmla="val 83336"/>
            </a:avLst>
          </a:prstGeom>
          <a:gradFill>
            <a:gsLst>
              <a:gs pos="0">
                <a:srgbClr val="D6B19C">
                  <a:alpha val="0"/>
                </a:srgbClr>
              </a:gs>
              <a:gs pos="30000">
                <a:srgbClr val="D49E6C"/>
              </a:gs>
              <a:gs pos="70000">
                <a:srgbClr val="A65528"/>
              </a:gs>
              <a:gs pos="100000">
                <a:srgbClr val="663012"/>
              </a:gs>
            </a:gsLst>
            <a:lin ang="5400000" scaled="0"/>
          </a:gradFill>
          <a:ln cap="rnd">
            <a:noFill/>
          </a:ln>
          <a:scene3d>
            <a:camera prst="orthographicFront"/>
            <a:lightRig rig="threePt" dir="t"/>
          </a:scene3d>
          <a:sp3d>
            <a:bevelT prst="slope"/>
          </a:sp3d>
        </p:spPr>
        <p:style>
          <a:lnRef idx="2">
            <a:schemeClr val="accent1">
              <a:shade val="50000"/>
            </a:schemeClr>
          </a:lnRef>
          <a:fillRef idx="1">
            <a:schemeClr val="accent1"/>
          </a:fillRef>
          <a:effectRef idx="0">
            <a:schemeClr val="accent1"/>
          </a:effectRef>
          <a:fontRef idx="minor">
            <a:schemeClr val="lt1"/>
          </a:fontRef>
        </p:style>
        <p:txBody>
          <a:bodyPr anchor="ctr">
            <a:sp3d extrusionH="57150">
              <a:bevelT w="82550" h="38100" prst="coolSlant"/>
            </a:sp3d>
          </a:bodyPr>
          <a:lstStyle/>
          <a:p>
            <a:pPr algn="ctr" fontAlgn="auto">
              <a:spcBef>
                <a:spcPts val="0"/>
              </a:spcBef>
              <a:spcAft>
                <a:spcPts val="0"/>
              </a:spcAft>
              <a:defRPr/>
            </a:pPr>
            <a:endParaRPr lang="es-ES" dirty="0">
              <a:solidFill>
                <a:schemeClr val="tx1"/>
              </a:solidFill>
            </a:endParaRPr>
          </a:p>
        </p:txBody>
      </p:sp>
      <p:sp>
        <p:nvSpPr>
          <p:cNvPr id="11" name="10 Franja diagonal"/>
          <p:cNvSpPr/>
          <p:nvPr/>
        </p:nvSpPr>
        <p:spPr>
          <a:xfrm rot="10800000" flipH="1" flipV="1">
            <a:off x="4572000" y="0"/>
            <a:ext cx="4572000" cy="2857500"/>
          </a:xfrm>
          <a:prstGeom prst="diagStripe">
            <a:avLst>
              <a:gd name="adj" fmla="val 82427"/>
            </a:avLst>
          </a:prstGeom>
          <a:gradFill>
            <a:gsLst>
              <a:gs pos="0">
                <a:srgbClr val="D6B19C">
                  <a:alpha val="0"/>
                </a:srgbClr>
              </a:gs>
              <a:gs pos="30000">
                <a:srgbClr val="D49E6C"/>
              </a:gs>
              <a:gs pos="70000">
                <a:srgbClr val="A65528"/>
              </a:gs>
              <a:gs pos="100000">
                <a:srgbClr val="663012"/>
              </a:gs>
            </a:gsLst>
            <a:lin ang="5400000" scaled="0"/>
          </a:gradFill>
          <a:ln cap="rnd">
            <a:noFill/>
          </a:ln>
          <a:scene3d>
            <a:camera prst="orthographicFront"/>
            <a:lightRig rig="threePt" dir="t"/>
          </a:scene3d>
          <a:sp3d>
            <a:bevelT prst="slope"/>
          </a:sp3d>
        </p:spPr>
        <p:style>
          <a:lnRef idx="2">
            <a:schemeClr val="accent1">
              <a:shade val="50000"/>
            </a:schemeClr>
          </a:lnRef>
          <a:fillRef idx="1">
            <a:schemeClr val="accent1"/>
          </a:fillRef>
          <a:effectRef idx="0">
            <a:schemeClr val="accent1"/>
          </a:effectRef>
          <a:fontRef idx="minor">
            <a:schemeClr val="lt1"/>
          </a:fontRef>
        </p:style>
        <p:txBody>
          <a:bodyPr anchor="ctr">
            <a:sp3d extrusionH="57150">
              <a:bevelT w="82550" h="38100" prst="coolSlant"/>
            </a:sp3d>
          </a:bodyPr>
          <a:lstStyle/>
          <a:p>
            <a:pPr algn="ctr" fontAlgn="auto">
              <a:spcBef>
                <a:spcPts val="0"/>
              </a:spcBef>
              <a:spcAft>
                <a:spcPts val="0"/>
              </a:spcAft>
              <a:defRPr/>
            </a:pPr>
            <a:endParaRPr lang="es-ES" dirty="0">
              <a:solidFill>
                <a:schemeClr val="tx1"/>
              </a:solidFill>
            </a:endParaRPr>
          </a:p>
        </p:txBody>
      </p:sp>
      <p:sp>
        <p:nvSpPr>
          <p:cNvPr id="12" name="11 Franja diagonal"/>
          <p:cNvSpPr/>
          <p:nvPr/>
        </p:nvSpPr>
        <p:spPr>
          <a:xfrm rot="5400000" flipH="1">
            <a:off x="797712" y="2059792"/>
            <a:ext cx="2976583" cy="4572000"/>
          </a:xfrm>
          <a:prstGeom prst="diagStripe">
            <a:avLst>
              <a:gd name="adj" fmla="val 84245"/>
            </a:avLst>
          </a:prstGeom>
          <a:gradFill>
            <a:gsLst>
              <a:gs pos="0">
                <a:srgbClr val="D6B19C">
                  <a:alpha val="0"/>
                </a:srgbClr>
              </a:gs>
              <a:gs pos="30000">
                <a:srgbClr val="D49E6C"/>
              </a:gs>
              <a:gs pos="70000">
                <a:srgbClr val="A65528"/>
              </a:gs>
              <a:gs pos="100000">
                <a:srgbClr val="663012"/>
              </a:gs>
            </a:gsLst>
            <a:lin ang="5400000" scaled="0"/>
          </a:gradFill>
          <a:ln cap="rnd">
            <a:noFill/>
          </a:ln>
          <a:scene3d>
            <a:camera prst="orthographicFront"/>
            <a:lightRig rig="threePt" dir="t"/>
          </a:scene3d>
          <a:sp3d>
            <a:bevelT prst="slope"/>
          </a:sp3d>
        </p:spPr>
        <p:style>
          <a:lnRef idx="2">
            <a:schemeClr val="accent1">
              <a:shade val="50000"/>
            </a:schemeClr>
          </a:lnRef>
          <a:fillRef idx="1">
            <a:schemeClr val="accent1"/>
          </a:fillRef>
          <a:effectRef idx="0">
            <a:schemeClr val="accent1"/>
          </a:effectRef>
          <a:fontRef idx="minor">
            <a:schemeClr val="lt1"/>
          </a:fontRef>
        </p:style>
        <p:txBody>
          <a:bodyPr anchor="ctr">
            <a:sp3d extrusionH="57150">
              <a:bevelT w="82550" h="38100" prst="coolSlant"/>
            </a:sp3d>
          </a:bodyPr>
          <a:lstStyle/>
          <a:p>
            <a:pPr algn="ctr" fontAlgn="auto">
              <a:spcBef>
                <a:spcPts val="0"/>
              </a:spcBef>
              <a:spcAft>
                <a:spcPts val="0"/>
              </a:spcAft>
              <a:defRPr/>
            </a:pPr>
            <a:endParaRPr lang="es-ES" dirty="0">
              <a:solidFill>
                <a:schemeClr val="tx1"/>
              </a:solidFill>
            </a:endParaRPr>
          </a:p>
        </p:txBody>
      </p:sp>
      <p:sp>
        <p:nvSpPr>
          <p:cNvPr id="13" name="12 Franja diagonal"/>
          <p:cNvSpPr/>
          <p:nvPr/>
        </p:nvSpPr>
        <p:spPr>
          <a:xfrm flipV="1">
            <a:off x="4572000" y="2857503"/>
            <a:ext cx="4572000" cy="2976583"/>
          </a:xfrm>
          <a:prstGeom prst="diagStripe">
            <a:avLst>
              <a:gd name="adj" fmla="val 83688"/>
            </a:avLst>
          </a:prstGeom>
          <a:gradFill>
            <a:gsLst>
              <a:gs pos="0">
                <a:srgbClr val="D6B19C">
                  <a:alpha val="0"/>
                </a:srgbClr>
              </a:gs>
              <a:gs pos="30000">
                <a:srgbClr val="D49E6C"/>
              </a:gs>
              <a:gs pos="70000">
                <a:srgbClr val="A65528"/>
              </a:gs>
              <a:gs pos="100000">
                <a:srgbClr val="663012"/>
              </a:gs>
            </a:gsLst>
            <a:lin ang="5400000" scaled="0"/>
          </a:gradFill>
          <a:ln cap="rnd">
            <a:noFill/>
          </a:ln>
          <a:scene3d>
            <a:camera prst="orthographicFront"/>
            <a:lightRig rig="threePt" dir="t"/>
          </a:scene3d>
          <a:sp3d>
            <a:bevelT prst="slope"/>
          </a:sp3d>
        </p:spPr>
        <p:style>
          <a:lnRef idx="2">
            <a:schemeClr val="accent1">
              <a:shade val="50000"/>
            </a:schemeClr>
          </a:lnRef>
          <a:fillRef idx="1">
            <a:schemeClr val="accent1"/>
          </a:fillRef>
          <a:effectRef idx="0">
            <a:schemeClr val="accent1"/>
          </a:effectRef>
          <a:fontRef idx="minor">
            <a:schemeClr val="lt1"/>
          </a:fontRef>
        </p:style>
        <p:txBody>
          <a:bodyPr anchor="ctr">
            <a:sp3d extrusionH="57150">
              <a:bevelT w="82550" h="38100" prst="coolSlant"/>
            </a:sp3d>
          </a:bodyPr>
          <a:lstStyle/>
          <a:p>
            <a:pPr algn="ctr" fontAlgn="auto">
              <a:spcBef>
                <a:spcPts val="0"/>
              </a:spcBef>
              <a:spcAft>
                <a:spcPts val="0"/>
              </a:spcAft>
              <a:defRPr/>
            </a:pPr>
            <a:endParaRPr lang="es-ES" dirty="0">
              <a:solidFill>
                <a:schemeClr val="tx1"/>
              </a:solidFill>
            </a:endParaRPr>
          </a:p>
        </p:txBody>
      </p:sp>
      <p:sp>
        <p:nvSpPr>
          <p:cNvPr id="14" name="13 CuadroTexto"/>
          <p:cNvSpPr txBox="1"/>
          <p:nvPr/>
        </p:nvSpPr>
        <p:spPr>
          <a:xfrm>
            <a:off x="285720" y="4643450"/>
            <a:ext cx="857256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Alejandro Magno fue, la encarnación de la mezcla entre sueño y realidad. No fue solo un conquistador, sino un visionario que creyó que lo imposible era alcanzable: que podía unir mundos, culturas y tradiciones bajo una idea común.</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30000">
        <p:split orient="vert"/>
      </p:transition>
    </mc:Choice>
    <mc:Fallback xmlns="">
      <p:transition spd="slow" advTm="30000">
        <p:split orient="vert"/>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xit" presetSubtype="4" fill="hold" nodeType="withEffect">
                                  <p:stCondLst>
                                    <p:cond delay="0"/>
                                  </p:stCondLst>
                                  <p:childTnLst>
                                    <p:anim calcmode="lin" valueType="num">
                                      <p:cBhvr additive="base">
                                        <p:cTn id="6" dur="5000"/>
                                        <p:tgtEl>
                                          <p:spTgt spid="10"/>
                                        </p:tgtEl>
                                        <p:attrNameLst>
                                          <p:attrName>ppt_x</p:attrName>
                                        </p:attrNameLst>
                                      </p:cBhvr>
                                      <p:tavLst>
                                        <p:tav tm="0">
                                          <p:val>
                                            <p:strVal val="ppt_x"/>
                                          </p:val>
                                        </p:tav>
                                        <p:tav tm="100000">
                                          <p:val>
                                            <p:strVal val="ppt_x"/>
                                          </p:val>
                                        </p:tav>
                                      </p:tavLst>
                                    </p:anim>
                                    <p:anim calcmode="lin" valueType="num">
                                      <p:cBhvr additive="base">
                                        <p:cTn id="7" dur="5000"/>
                                        <p:tgtEl>
                                          <p:spTgt spid="10"/>
                                        </p:tgtEl>
                                        <p:attrNameLst>
                                          <p:attrName>ppt_y</p:attrName>
                                        </p:attrNameLst>
                                      </p:cBhvr>
                                      <p:tavLst>
                                        <p:tav tm="0">
                                          <p:val>
                                            <p:strVal val="ppt_y"/>
                                          </p:val>
                                        </p:tav>
                                        <p:tav tm="100000">
                                          <p:val>
                                            <p:strVal val="1+ppt_h/2"/>
                                          </p:val>
                                        </p:tav>
                                      </p:tavLst>
                                    </p:anim>
                                    <p:set>
                                      <p:cBhvr>
                                        <p:cTn id="8" dur="1" fill="hold">
                                          <p:stCondLst>
                                            <p:cond delay="4999"/>
                                          </p:stCondLst>
                                        </p:cTn>
                                        <p:tgtEl>
                                          <p:spTgt spid="10"/>
                                        </p:tgtEl>
                                        <p:attrNameLst>
                                          <p:attrName>style.visibility</p:attrName>
                                        </p:attrNameLst>
                                      </p:cBhvr>
                                      <p:to>
                                        <p:strVal val="hidden"/>
                                      </p:to>
                                    </p:set>
                                  </p:childTnLst>
                                </p:cTn>
                              </p:par>
                              <p:par>
                                <p:cTn id="9" presetID="2" presetClass="exit" presetSubtype="4" fill="hold" nodeType="withEffect">
                                  <p:stCondLst>
                                    <p:cond delay="0"/>
                                  </p:stCondLst>
                                  <p:childTnLst>
                                    <p:anim calcmode="lin" valueType="num">
                                      <p:cBhvr additive="base">
                                        <p:cTn id="10" dur="5000"/>
                                        <p:tgtEl>
                                          <p:spTgt spid="11"/>
                                        </p:tgtEl>
                                        <p:attrNameLst>
                                          <p:attrName>ppt_x</p:attrName>
                                        </p:attrNameLst>
                                      </p:cBhvr>
                                      <p:tavLst>
                                        <p:tav tm="0">
                                          <p:val>
                                            <p:strVal val="ppt_x"/>
                                          </p:val>
                                        </p:tav>
                                        <p:tav tm="100000">
                                          <p:val>
                                            <p:strVal val="ppt_x"/>
                                          </p:val>
                                        </p:tav>
                                      </p:tavLst>
                                    </p:anim>
                                    <p:anim calcmode="lin" valueType="num">
                                      <p:cBhvr additive="base">
                                        <p:cTn id="11" dur="5000"/>
                                        <p:tgtEl>
                                          <p:spTgt spid="11"/>
                                        </p:tgtEl>
                                        <p:attrNameLst>
                                          <p:attrName>ppt_y</p:attrName>
                                        </p:attrNameLst>
                                      </p:cBhvr>
                                      <p:tavLst>
                                        <p:tav tm="0">
                                          <p:val>
                                            <p:strVal val="ppt_y"/>
                                          </p:val>
                                        </p:tav>
                                        <p:tav tm="100000">
                                          <p:val>
                                            <p:strVal val="1+ppt_h/2"/>
                                          </p:val>
                                        </p:tav>
                                      </p:tavLst>
                                    </p:anim>
                                    <p:set>
                                      <p:cBhvr>
                                        <p:cTn id="12" dur="1" fill="hold">
                                          <p:stCondLst>
                                            <p:cond delay="4999"/>
                                          </p:stCondLst>
                                        </p:cTn>
                                        <p:tgtEl>
                                          <p:spTgt spid="11"/>
                                        </p:tgtEl>
                                        <p:attrNameLst>
                                          <p:attrName>style.visibility</p:attrName>
                                        </p:attrNameLst>
                                      </p:cBhvr>
                                      <p:to>
                                        <p:strVal val="hidden"/>
                                      </p:to>
                                    </p:set>
                                  </p:childTnLst>
                                </p:cTn>
                              </p:par>
                              <p:par>
                                <p:cTn id="13" presetID="2" presetClass="exit" presetSubtype="1" fill="hold" nodeType="withEffect">
                                  <p:stCondLst>
                                    <p:cond delay="0"/>
                                  </p:stCondLst>
                                  <p:childTnLst>
                                    <p:anim calcmode="lin" valueType="num">
                                      <p:cBhvr additive="base">
                                        <p:cTn id="14" dur="5000"/>
                                        <p:tgtEl>
                                          <p:spTgt spid="12"/>
                                        </p:tgtEl>
                                        <p:attrNameLst>
                                          <p:attrName>ppt_x</p:attrName>
                                        </p:attrNameLst>
                                      </p:cBhvr>
                                      <p:tavLst>
                                        <p:tav tm="0">
                                          <p:val>
                                            <p:strVal val="ppt_x"/>
                                          </p:val>
                                        </p:tav>
                                        <p:tav tm="100000">
                                          <p:val>
                                            <p:strVal val="ppt_x"/>
                                          </p:val>
                                        </p:tav>
                                      </p:tavLst>
                                    </p:anim>
                                    <p:anim calcmode="lin" valueType="num">
                                      <p:cBhvr additive="base">
                                        <p:cTn id="15" dur="5000"/>
                                        <p:tgtEl>
                                          <p:spTgt spid="12"/>
                                        </p:tgtEl>
                                        <p:attrNameLst>
                                          <p:attrName>ppt_y</p:attrName>
                                        </p:attrNameLst>
                                      </p:cBhvr>
                                      <p:tavLst>
                                        <p:tav tm="0">
                                          <p:val>
                                            <p:strVal val="ppt_y"/>
                                          </p:val>
                                        </p:tav>
                                        <p:tav tm="100000">
                                          <p:val>
                                            <p:strVal val="0-ppt_h/2"/>
                                          </p:val>
                                        </p:tav>
                                      </p:tavLst>
                                    </p:anim>
                                    <p:set>
                                      <p:cBhvr>
                                        <p:cTn id="16" dur="1" fill="hold">
                                          <p:stCondLst>
                                            <p:cond delay="4999"/>
                                          </p:stCondLst>
                                        </p:cTn>
                                        <p:tgtEl>
                                          <p:spTgt spid="12"/>
                                        </p:tgtEl>
                                        <p:attrNameLst>
                                          <p:attrName>style.visibility</p:attrName>
                                        </p:attrNameLst>
                                      </p:cBhvr>
                                      <p:to>
                                        <p:strVal val="hidden"/>
                                      </p:to>
                                    </p:set>
                                  </p:childTnLst>
                                </p:cTn>
                              </p:par>
                              <p:par>
                                <p:cTn id="17" presetID="2" presetClass="exit" presetSubtype="1" fill="hold" nodeType="withEffect">
                                  <p:stCondLst>
                                    <p:cond delay="0"/>
                                  </p:stCondLst>
                                  <p:childTnLst>
                                    <p:anim calcmode="lin" valueType="num">
                                      <p:cBhvr additive="base">
                                        <p:cTn id="18" dur="5000"/>
                                        <p:tgtEl>
                                          <p:spTgt spid="13"/>
                                        </p:tgtEl>
                                        <p:attrNameLst>
                                          <p:attrName>ppt_x</p:attrName>
                                        </p:attrNameLst>
                                      </p:cBhvr>
                                      <p:tavLst>
                                        <p:tav tm="0">
                                          <p:val>
                                            <p:strVal val="ppt_x"/>
                                          </p:val>
                                        </p:tav>
                                        <p:tav tm="100000">
                                          <p:val>
                                            <p:strVal val="ppt_x"/>
                                          </p:val>
                                        </p:tav>
                                      </p:tavLst>
                                    </p:anim>
                                    <p:anim calcmode="lin" valueType="num">
                                      <p:cBhvr additive="base">
                                        <p:cTn id="19" dur="5000"/>
                                        <p:tgtEl>
                                          <p:spTgt spid="13"/>
                                        </p:tgtEl>
                                        <p:attrNameLst>
                                          <p:attrName>ppt_y</p:attrName>
                                        </p:attrNameLst>
                                      </p:cBhvr>
                                      <p:tavLst>
                                        <p:tav tm="0">
                                          <p:val>
                                            <p:strVal val="ppt_y"/>
                                          </p:val>
                                        </p:tav>
                                        <p:tav tm="100000">
                                          <p:val>
                                            <p:strVal val="0-ppt_h/2"/>
                                          </p:val>
                                        </p:tav>
                                      </p:tavLst>
                                    </p:anim>
                                    <p:set>
                                      <p:cBhvr>
                                        <p:cTn id="20" dur="1" fill="hold">
                                          <p:stCondLst>
                                            <p:cond delay="4999"/>
                                          </p:stCondLst>
                                        </p:cTn>
                                        <p:tgtEl>
                                          <p:spTgt spid="13"/>
                                        </p:tgtEl>
                                        <p:attrNameLst>
                                          <p:attrName>style.visibility</p:attrName>
                                        </p:attrNameLst>
                                      </p:cBhvr>
                                      <p:to>
                                        <p:strVal val="hidden"/>
                                      </p:to>
                                    </p:set>
                                  </p:childTnLst>
                                </p:cTn>
                              </p:par>
                              <p:par>
                                <p:cTn id="21" presetID="2" presetClass="exit" presetSubtype="8" fill="hold" nodeType="withEffect">
                                  <p:stCondLst>
                                    <p:cond delay="0"/>
                                  </p:stCondLst>
                                  <p:childTnLst>
                                    <p:anim calcmode="lin" valueType="num">
                                      <p:cBhvr additive="base">
                                        <p:cTn id="22" dur="5000"/>
                                        <p:tgtEl>
                                          <p:spTgt spid="7"/>
                                        </p:tgtEl>
                                        <p:attrNameLst>
                                          <p:attrName>ppt_x</p:attrName>
                                        </p:attrNameLst>
                                      </p:cBhvr>
                                      <p:tavLst>
                                        <p:tav tm="0">
                                          <p:val>
                                            <p:strVal val="ppt_x"/>
                                          </p:val>
                                        </p:tav>
                                        <p:tav tm="100000">
                                          <p:val>
                                            <p:strVal val="0-ppt_w/2"/>
                                          </p:val>
                                        </p:tav>
                                      </p:tavLst>
                                    </p:anim>
                                    <p:anim calcmode="lin" valueType="num">
                                      <p:cBhvr additive="base">
                                        <p:cTn id="23" dur="5000"/>
                                        <p:tgtEl>
                                          <p:spTgt spid="7"/>
                                        </p:tgtEl>
                                        <p:attrNameLst>
                                          <p:attrName>ppt_y</p:attrName>
                                        </p:attrNameLst>
                                      </p:cBhvr>
                                      <p:tavLst>
                                        <p:tav tm="0">
                                          <p:val>
                                            <p:strVal val="ppt_y"/>
                                          </p:val>
                                        </p:tav>
                                        <p:tav tm="100000">
                                          <p:val>
                                            <p:strVal val="ppt_y"/>
                                          </p:val>
                                        </p:tav>
                                      </p:tavLst>
                                    </p:anim>
                                    <p:set>
                                      <p:cBhvr>
                                        <p:cTn id="24" dur="1" fill="hold">
                                          <p:stCondLst>
                                            <p:cond delay="4999"/>
                                          </p:stCondLst>
                                        </p:cTn>
                                        <p:tgtEl>
                                          <p:spTgt spid="7"/>
                                        </p:tgtEl>
                                        <p:attrNameLst>
                                          <p:attrName>style.visibility</p:attrName>
                                        </p:attrNameLst>
                                      </p:cBhvr>
                                      <p:to>
                                        <p:strVal val="hidden"/>
                                      </p:to>
                                    </p:set>
                                  </p:childTnLst>
                                </p:cTn>
                              </p:par>
                              <p:par>
                                <p:cTn id="25" presetID="2" presetClass="exit" presetSubtype="8" fill="hold" nodeType="withEffect">
                                  <p:stCondLst>
                                    <p:cond delay="0"/>
                                  </p:stCondLst>
                                  <p:childTnLst>
                                    <p:anim calcmode="lin" valueType="num">
                                      <p:cBhvr additive="base">
                                        <p:cTn id="26" dur="5000"/>
                                        <p:tgtEl>
                                          <p:spTgt spid="6"/>
                                        </p:tgtEl>
                                        <p:attrNameLst>
                                          <p:attrName>ppt_x</p:attrName>
                                        </p:attrNameLst>
                                      </p:cBhvr>
                                      <p:tavLst>
                                        <p:tav tm="0">
                                          <p:val>
                                            <p:strVal val="ppt_x"/>
                                          </p:val>
                                        </p:tav>
                                        <p:tav tm="100000">
                                          <p:val>
                                            <p:strVal val="0-ppt_w/2"/>
                                          </p:val>
                                        </p:tav>
                                      </p:tavLst>
                                    </p:anim>
                                    <p:anim calcmode="lin" valueType="num">
                                      <p:cBhvr additive="base">
                                        <p:cTn id="27" dur="5000"/>
                                        <p:tgtEl>
                                          <p:spTgt spid="6"/>
                                        </p:tgtEl>
                                        <p:attrNameLst>
                                          <p:attrName>ppt_y</p:attrName>
                                        </p:attrNameLst>
                                      </p:cBhvr>
                                      <p:tavLst>
                                        <p:tav tm="0">
                                          <p:val>
                                            <p:strVal val="ppt_y"/>
                                          </p:val>
                                        </p:tav>
                                        <p:tav tm="100000">
                                          <p:val>
                                            <p:strVal val="ppt_y"/>
                                          </p:val>
                                        </p:tav>
                                      </p:tavLst>
                                    </p:anim>
                                    <p:set>
                                      <p:cBhvr>
                                        <p:cTn id="28" dur="1" fill="hold">
                                          <p:stCondLst>
                                            <p:cond delay="4999"/>
                                          </p:stCondLst>
                                        </p:cTn>
                                        <p:tgtEl>
                                          <p:spTgt spid="6"/>
                                        </p:tgtEl>
                                        <p:attrNameLst>
                                          <p:attrName>style.visibility</p:attrName>
                                        </p:attrNameLst>
                                      </p:cBhvr>
                                      <p:to>
                                        <p:strVal val="hidden"/>
                                      </p:to>
                                    </p:set>
                                  </p:childTnLst>
                                </p:cTn>
                              </p:par>
                              <p:par>
                                <p:cTn id="29" presetID="2" presetClass="exit" presetSubtype="2" fill="hold" nodeType="withEffect">
                                  <p:stCondLst>
                                    <p:cond delay="0"/>
                                  </p:stCondLst>
                                  <p:childTnLst>
                                    <p:anim calcmode="lin" valueType="num">
                                      <p:cBhvr additive="base">
                                        <p:cTn id="30" dur="5000"/>
                                        <p:tgtEl>
                                          <p:spTgt spid="8"/>
                                        </p:tgtEl>
                                        <p:attrNameLst>
                                          <p:attrName>ppt_x</p:attrName>
                                        </p:attrNameLst>
                                      </p:cBhvr>
                                      <p:tavLst>
                                        <p:tav tm="0">
                                          <p:val>
                                            <p:strVal val="ppt_x"/>
                                          </p:val>
                                        </p:tav>
                                        <p:tav tm="100000">
                                          <p:val>
                                            <p:strVal val="1+ppt_w/2"/>
                                          </p:val>
                                        </p:tav>
                                      </p:tavLst>
                                    </p:anim>
                                    <p:anim calcmode="lin" valueType="num">
                                      <p:cBhvr additive="base">
                                        <p:cTn id="31" dur="5000"/>
                                        <p:tgtEl>
                                          <p:spTgt spid="8"/>
                                        </p:tgtEl>
                                        <p:attrNameLst>
                                          <p:attrName>ppt_y</p:attrName>
                                        </p:attrNameLst>
                                      </p:cBhvr>
                                      <p:tavLst>
                                        <p:tav tm="0">
                                          <p:val>
                                            <p:strVal val="ppt_y"/>
                                          </p:val>
                                        </p:tav>
                                        <p:tav tm="100000">
                                          <p:val>
                                            <p:strVal val="ppt_y"/>
                                          </p:val>
                                        </p:tav>
                                      </p:tavLst>
                                    </p:anim>
                                    <p:set>
                                      <p:cBhvr>
                                        <p:cTn id="32" dur="1" fill="hold">
                                          <p:stCondLst>
                                            <p:cond delay="4999"/>
                                          </p:stCondLst>
                                        </p:cTn>
                                        <p:tgtEl>
                                          <p:spTgt spid="8"/>
                                        </p:tgtEl>
                                        <p:attrNameLst>
                                          <p:attrName>style.visibility</p:attrName>
                                        </p:attrNameLst>
                                      </p:cBhvr>
                                      <p:to>
                                        <p:strVal val="hidden"/>
                                      </p:to>
                                    </p:set>
                                  </p:childTnLst>
                                </p:cTn>
                              </p:par>
                              <p:par>
                                <p:cTn id="33" presetID="2" presetClass="exit" presetSubtype="2" fill="hold" nodeType="withEffect">
                                  <p:stCondLst>
                                    <p:cond delay="0"/>
                                  </p:stCondLst>
                                  <p:childTnLst>
                                    <p:anim calcmode="lin" valueType="num">
                                      <p:cBhvr additive="base">
                                        <p:cTn id="34" dur="5000"/>
                                        <p:tgtEl>
                                          <p:spTgt spid="9"/>
                                        </p:tgtEl>
                                        <p:attrNameLst>
                                          <p:attrName>ppt_x</p:attrName>
                                        </p:attrNameLst>
                                      </p:cBhvr>
                                      <p:tavLst>
                                        <p:tav tm="0">
                                          <p:val>
                                            <p:strVal val="ppt_x"/>
                                          </p:val>
                                        </p:tav>
                                        <p:tav tm="100000">
                                          <p:val>
                                            <p:strVal val="1+ppt_w/2"/>
                                          </p:val>
                                        </p:tav>
                                      </p:tavLst>
                                    </p:anim>
                                    <p:anim calcmode="lin" valueType="num">
                                      <p:cBhvr additive="base">
                                        <p:cTn id="35" dur="5000"/>
                                        <p:tgtEl>
                                          <p:spTgt spid="9"/>
                                        </p:tgtEl>
                                        <p:attrNameLst>
                                          <p:attrName>ppt_y</p:attrName>
                                        </p:attrNameLst>
                                      </p:cBhvr>
                                      <p:tavLst>
                                        <p:tav tm="0">
                                          <p:val>
                                            <p:strVal val="ppt_y"/>
                                          </p:val>
                                        </p:tav>
                                        <p:tav tm="100000">
                                          <p:val>
                                            <p:strVal val="ppt_y"/>
                                          </p:val>
                                        </p:tav>
                                      </p:tavLst>
                                    </p:anim>
                                    <p:set>
                                      <p:cBhvr>
                                        <p:cTn id="36" dur="1" fill="hold">
                                          <p:stCondLst>
                                            <p:cond delay="4999"/>
                                          </p:stCondLst>
                                        </p:cTn>
                                        <p:tgtEl>
                                          <p:spTgt spid="9"/>
                                        </p:tgtEl>
                                        <p:attrNameLst>
                                          <p:attrName>style.visibility</p:attrName>
                                        </p:attrNameLst>
                                      </p:cBhvr>
                                      <p:to>
                                        <p:strVal val="hidden"/>
                                      </p:to>
                                    </p:set>
                                  </p:childTnLst>
                                </p:cTn>
                              </p:par>
                              <p:par>
                                <p:cTn id="37" presetID="8" presetClass="entr" presetSubtype="32" fill="hold" nodeType="withEffect">
                                  <p:stCondLst>
                                    <p:cond delay="500"/>
                                  </p:stCondLst>
                                  <p:childTnLst>
                                    <p:set>
                                      <p:cBhvr>
                                        <p:cTn id="38" dur="1" fill="hold">
                                          <p:stCondLst>
                                            <p:cond delay="0"/>
                                          </p:stCondLst>
                                        </p:cTn>
                                        <p:tgtEl>
                                          <p:spTgt spid="3"/>
                                        </p:tgtEl>
                                        <p:attrNameLst>
                                          <p:attrName>style.visibility</p:attrName>
                                        </p:attrNameLst>
                                      </p:cBhvr>
                                      <p:to>
                                        <p:strVal val="visible"/>
                                      </p:to>
                                    </p:set>
                                    <p:animEffect transition="in" filter="diamond(out)">
                                      <p:cBhvr>
                                        <p:cTn id="39" dur="5000"/>
                                        <p:tgtEl>
                                          <p:spTgt spid="3"/>
                                        </p:tgtEl>
                                      </p:cBhvr>
                                    </p:animEffect>
                                  </p:childTnLst>
                                </p:cTn>
                              </p:par>
                              <p:par>
                                <p:cTn id="40" presetID="23" presetClass="entr" presetSubtype="288" fill="hold" nodeType="withEffect">
                                  <p:stCondLst>
                                    <p:cond delay="500"/>
                                  </p:stCondLst>
                                  <p:childTnLst>
                                    <p:set>
                                      <p:cBhvr>
                                        <p:cTn id="41" dur="1" fill="hold">
                                          <p:stCondLst>
                                            <p:cond delay="0"/>
                                          </p:stCondLst>
                                        </p:cTn>
                                        <p:tgtEl>
                                          <p:spTgt spid="3"/>
                                        </p:tgtEl>
                                        <p:attrNameLst>
                                          <p:attrName>style.visibility</p:attrName>
                                        </p:attrNameLst>
                                      </p:cBhvr>
                                      <p:to>
                                        <p:strVal val="visible"/>
                                      </p:to>
                                    </p:set>
                                    <p:anim calcmode="lin" valueType="num">
                                      <p:cBhvr>
                                        <p:cTn id="42" dur="5000" fill="hold"/>
                                        <p:tgtEl>
                                          <p:spTgt spid="3"/>
                                        </p:tgtEl>
                                        <p:attrNameLst>
                                          <p:attrName>ppt_w</p:attrName>
                                        </p:attrNameLst>
                                      </p:cBhvr>
                                      <p:tavLst>
                                        <p:tav tm="0">
                                          <p:val>
                                            <p:strVal val="4/3*#ppt_w"/>
                                          </p:val>
                                        </p:tav>
                                        <p:tav tm="100000">
                                          <p:val>
                                            <p:strVal val="#ppt_w"/>
                                          </p:val>
                                        </p:tav>
                                      </p:tavLst>
                                    </p:anim>
                                    <p:anim calcmode="lin" valueType="num">
                                      <p:cBhvr>
                                        <p:cTn id="43" dur="5000" fill="hold"/>
                                        <p:tgtEl>
                                          <p:spTgt spid="3"/>
                                        </p:tgtEl>
                                        <p:attrNameLst>
                                          <p:attrName>ppt_h</p:attrName>
                                        </p:attrNameLst>
                                      </p:cBhvr>
                                      <p:tavLst>
                                        <p:tav tm="0">
                                          <p:val>
                                            <p:strVal val="4/3*#ppt_h"/>
                                          </p:val>
                                        </p:tav>
                                        <p:tav tm="100000">
                                          <p:val>
                                            <p:strVal val="#ppt_h"/>
                                          </p:val>
                                        </p:tav>
                                      </p:tavLst>
                                    </p:anim>
                                  </p:childTnLst>
                                </p:cTn>
                              </p:par>
                            </p:childTnLst>
                          </p:cTn>
                        </p:par>
                        <p:par>
                          <p:cTn id="44" fill="hold">
                            <p:stCondLst>
                              <p:cond delay="5500"/>
                            </p:stCondLst>
                            <p:childTnLst>
                              <p:par>
                                <p:cTn id="45" presetID="40" presetClass="entr" presetSubtype="0" fill="hold" grpId="0" nodeType="afterEffect">
                                  <p:stCondLst>
                                    <p:cond delay="0"/>
                                  </p:stCondLst>
                                  <p:iterate type="lt">
                                    <p:tmPct val="10000"/>
                                  </p:iterate>
                                  <p:childTnLst>
                                    <p:set>
                                      <p:cBhvr>
                                        <p:cTn id="46" dur="1" fill="hold">
                                          <p:stCondLst>
                                            <p:cond delay="0"/>
                                          </p:stCondLst>
                                        </p:cTn>
                                        <p:tgtEl>
                                          <p:spTgt spid="14"/>
                                        </p:tgtEl>
                                        <p:attrNameLst>
                                          <p:attrName>style.visibility</p:attrName>
                                        </p:attrNameLst>
                                      </p:cBhvr>
                                      <p:to>
                                        <p:strVal val="visible"/>
                                      </p:to>
                                    </p:set>
                                    <p:animEffect transition="in" filter="fade">
                                      <p:cBhvr>
                                        <p:cTn id="47" dur="1000"/>
                                        <p:tgtEl>
                                          <p:spTgt spid="14"/>
                                        </p:tgtEl>
                                      </p:cBhvr>
                                    </p:animEffect>
                                    <p:anim calcmode="lin" valueType="num">
                                      <p:cBhvr>
                                        <p:cTn id="48" dur="1000" fill="hold"/>
                                        <p:tgtEl>
                                          <p:spTgt spid="14"/>
                                        </p:tgtEl>
                                        <p:attrNameLst>
                                          <p:attrName>ppt_x</p:attrName>
                                        </p:attrNameLst>
                                      </p:cBhvr>
                                      <p:tavLst>
                                        <p:tav tm="0">
                                          <p:val>
                                            <p:strVal val="#ppt_x-.1"/>
                                          </p:val>
                                        </p:tav>
                                        <p:tav tm="100000">
                                          <p:val>
                                            <p:strVal val="#ppt_x"/>
                                          </p:val>
                                        </p:tav>
                                      </p:tavLst>
                                    </p:anim>
                                    <p:anim calcmode="lin" valueType="num">
                                      <p:cBhvr>
                                        <p:cTn id="49" dur="1000" fill="hold"/>
                                        <p:tgtEl>
                                          <p:spTgt spid="1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53.jpg"/>
          <p:cNvPicPr>
            <a:picLocks noChangeAspect="1"/>
          </p:cNvPicPr>
          <p:nvPr/>
        </p:nvPicPr>
        <p:blipFill>
          <a:blip r:embed="rId2" cstate="print"/>
          <a:stretch>
            <a:fillRect/>
          </a:stretch>
        </p:blipFill>
        <p:spPr>
          <a:xfrm>
            <a:off x="0" y="0"/>
            <a:ext cx="9144000" cy="5715000"/>
          </a:xfrm>
          <a:prstGeom prst="rect">
            <a:avLst/>
          </a:prstGeom>
        </p:spPr>
      </p:pic>
      <p:sp>
        <p:nvSpPr>
          <p:cNvPr id="6" name="5 Rectángulo"/>
          <p:cNvSpPr/>
          <p:nvPr/>
        </p:nvSpPr>
        <p:spPr>
          <a:xfrm>
            <a:off x="0" y="0"/>
            <a:ext cx="9144000" cy="5715000"/>
          </a:xfrm>
          <a:prstGeom prst="rect">
            <a:avLst/>
          </a:prstGeom>
          <a:solidFill>
            <a:schemeClr val="bg1">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 name="1 CuadroTexto"/>
          <p:cNvSpPr txBox="1"/>
          <p:nvPr/>
        </p:nvSpPr>
        <p:spPr>
          <a:xfrm>
            <a:off x="500034" y="1142988"/>
            <a:ext cx="8286808" cy="1938992"/>
          </a:xfrm>
          <a:prstGeom prst="rect">
            <a:avLst/>
          </a:prstGeom>
          <a:noFill/>
        </p:spPr>
        <p:txBody>
          <a:bodyPr wrap="square" rtlCol="0">
            <a:spAutoFit/>
          </a:bodyPr>
          <a:lstStyle/>
          <a:p>
            <a:r>
              <a:rPr lang="es-ES" sz="2000" i="1" dirty="0" smtClean="0">
                <a:effectLst>
                  <a:glow rad="101600">
                    <a:srgbClr val="FF0000">
                      <a:alpha val="60000"/>
                    </a:srgbClr>
                  </a:glow>
                  <a:outerShdw blurRad="38100" dist="38100" dir="2700000" algn="tl">
                    <a:srgbClr val="000000">
                      <a:alpha val="43137"/>
                    </a:srgbClr>
                  </a:outerShdw>
                </a:effectLst>
                <a:latin typeface="Lucida Bright" pitchFamily="18" charset="0"/>
              </a:rPr>
              <a:t>Su grandeza no radica solo en las batallas que ganó, sino en las ciudades que fundó, en las ideas que sembró y en el impulso de un mundo que, tras él, nunca sería igual. Su vida breve fue una llama poderosa: encendió un fuego que iluminó Oriente y Occidente, y todavía hoy su sombra recorre la historia como símbolo de audacia, ambición y reflexión.</a:t>
            </a:r>
            <a:endParaRPr lang="es-ES" sz="2000" i="1" dirty="0">
              <a:effectLst>
                <a:glow rad="101600">
                  <a:srgbClr val="FF0000">
                    <a:alpha val="60000"/>
                  </a:srgbClr>
                </a:glow>
                <a:outerShdw blurRad="38100" dist="38100" dir="2700000" algn="tl">
                  <a:srgbClr val="000000">
                    <a:alpha val="43137"/>
                  </a:srgbClr>
                </a:outerShdw>
              </a:effectLst>
              <a:latin typeface="Lucida Bright" pitchFamily="18" charset="0"/>
            </a:endParaRPr>
          </a:p>
        </p:txBody>
      </p:sp>
      <p:sp>
        <p:nvSpPr>
          <p:cNvPr id="3" name="2 CuadroTexto"/>
          <p:cNvSpPr txBox="1"/>
          <p:nvPr/>
        </p:nvSpPr>
        <p:spPr>
          <a:xfrm>
            <a:off x="500034" y="3286128"/>
            <a:ext cx="8286808" cy="2246769"/>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latin typeface="Lucida Bright" pitchFamily="18" charset="0"/>
              </a:rPr>
              <a:t>En el año 331 a. C. funda la ciudad de Alejandría (que lleva su nombre). Pronto se convertirá en una de las ciudades mas importantes de Egipto, y de todo el mundo en la época.</a:t>
            </a:r>
            <a:br>
              <a:rPr lang="es-ES" sz="2000" i="1" dirty="0" smtClean="0">
                <a:effectLst>
                  <a:glow rad="101600">
                    <a:srgbClr val="C00000">
                      <a:alpha val="60000"/>
                    </a:srgbClr>
                  </a:glow>
                  <a:outerShdw blurRad="38100" dist="38100" dir="2700000" algn="tl">
                    <a:srgbClr val="000000">
                      <a:alpha val="43137"/>
                    </a:srgbClr>
                  </a:outerShdw>
                </a:effectLst>
                <a:latin typeface="Lucida Bright" pitchFamily="18" charset="0"/>
              </a:rPr>
            </a:br>
            <a:r>
              <a:rPr lang="es-ES" sz="2000" i="1" dirty="0" smtClean="0">
                <a:effectLst>
                  <a:glow rad="101600">
                    <a:srgbClr val="C00000">
                      <a:alpha val="60000"/>
                    </a:srgbClr>
                  </a:glow>
                  <a:outerShdw blurRad="38100" dist="38100" dir="2700000" algn="tl">
                    <a:srgbClr val="000000">
                      <a:alpha val="43137"/>
                    </a:srgbClr>
                  </a:outerShdw>
                </a:effectLst>
                <a:latin typeface="Lucida Bright" pitchFamily="18" charset="0"/>
              </a:rPr>
              <a:t>Llega a tener 600.000 habitantes y es el centro de la ciencia, el comercio y el conocimiento humano, gracias a la Biblioteca de Alejandría. Además de tener una de las 7 maravillas del mundo antiguo: El Faro de Alejandría.</a:t>
            </a:r>
            <a:endParaRPr lang="es-ES" sz="2000" i="1" dirty="0">
              <a:effectLst>
                <a:glow rad="101600">
                  <a:srgbClr val="C00000">
                    <a:alpha val="60000"/>
                  </a:srgbClr>
                </a:glow>
                <a:outerShdw blurRad="38100" dist="38100" dir="2700000" algn="tl">
                  <a:srgbClr val="000000">
                    <a:alpha val="43137"/>
                  </a:srgbClr>
                </a:outerShdw>
              </a:effectLst>
              <a:latin typeface="Lucida Bright" pitchFamily="18" charset="0"/>
            </a:endParaRPr>
          </a:p>
        </p:txBody>
      </p:sp>
      <p:sp>
        <p:nvSpPr>
          <p:cNvPr id="4" name="3 Rectángulo"/>
          <p:cNvSpPr/>
          <p:nvPr/>
        </p:nvSpPr>
        <p:spPr>
          <a:xfrm>
            <a:off x="1857356" y="0"/>
            <a:ext cx="5214974" cy="923330"/>
          </a:xfrm>
          <a:prstGeom prst="rect">
            <a:avLst/>
          </a:prstGeom>
          <a:noFill/>
        </p:spPr>
        <p:txBody>
          <a:bodyPr wrap="square" lIns="91440" tIns="45720" rIns="91440" bIns="45720">
            <a:prstTxWarp prst="textDeflateTop">
              <a:avLst>
                <a:gd name="adj" fmla="val 30744"/>
              </a:avLst>
            </a:prstTxWarp>
            <a:spAutoFit/>
            <a:scene3d>
              <a:camera prst="perspectiveRelaxedModerately"/>
              <a:lightRig rig="threePt" dir="t"/>
            </a:scene3d>
          </a:bodyPr>
          <a:lstStyle/>
          <a:p>
            <a:pPr algn="ctr"/>
            <a:r>
              <a:rPr lang="es-ES" sz="5400" b="1" cap="none" spc="0" dirty="0" smtClean="0">
                <a:ln w="24500" cmpd="dbl">
                  <a:solidFill>
                    <a:schemeClr val="accent2">
                      <a:shade val="85000"/>
                      <a:satMod val="155000"/>
                    </a:schemeClr>
                  </a:solidFill>
                  <a:prstDash val="solid"/>
                  <a:miter lim="800000"/>
                </a:ln>
                <a:gradFill>
                  <a:gsLst>
                    <a:gs pos="10000">
                      <a:schemeClr val="accent2">
                        <a:tint val="10000"/>
                        <a:satMod val="155000"/>
                      </a:schemeClr>
                    </a:gs>
                    <a:gs pos="60000">
                      <a:schemeClr val="accent2">
                        <a:tint val="30000"/>
                        <a:satMod val="155000"/>
                      </a:schemeClr>
                    </a:gs>
                    <a:gs pos="100000">
                      <a:schemeClr val="accent2">
                        <a:tint val="73000"/>
                        <a:satMod val="155000"/>
                      </a:schemeClr>
                    </a:gs>
                  </a:gsLst>
                  <a:lin ang="5400000"/>
                </a:gradFill>
                <a:effectLst>
                  <a:outerShdw blurRad="38100" dist="38100" dir="7020000" algn="tl">
                    <a:srgbClr val="000000">
                      <a:alpha val="35000"/>
                    </a:srgbClr>
                  </a:outerShdw>
                  <a:reflection blurRad="6350" stA="60000" endA="900" endPos="58000" dir="5400000" sy="-100000" algn="bl" rotWithShape="0"/>
                </a:effectLst>
              </a:rPr>
              <a:t> Conclusión: </a:t>
            </a:r>
            <a:endParaRPr lang="es-ES" sz="5400" b="1" cap="none" spc="0" dirty="0">
              <a:ln w="24500" cmpd="dbl">
                <a:solidFill>
                  <a:schemeClr val="accent2">
                    <a:shade val="85000"/>
                    <a:satMod val="155000"/>
                  </a:schemeClr>
                </a:solidFill>
                <a:prstDash val="solid"/>
                <a:miter lim="800000"/>
              </a:ln>
              <a:gradFill>
                <a:gsLst>
                  <a:gs pos="10000">
                    <a:schemeClr val="accent2">
                      <a:tint val="10000"/>
                      <a:satMod val="155000"/>
                    </a:schemeClr>
                  </a:gs>
                  <a:gs pos="60000">
                    <a:schemeClr val="accent2">
                      <a:tint val="30000"/>
                      <a:satMod val="155000"/>
                    </a:schemeClr>
                  </a:gs>
                  <a:gs pos="100000">
                    <a:schemeClr val="accent2">
                      <a:tint val="73000"/>
                      <a:satMod val="155000"/>
                    </a:schemeClr>
                  </a:gs>
                </a:gsLst>
                <a:lin ang="5400000"/>
              </a:gradFill>
              <a:effectLst>
                <a:outerShdw blurRad="38100" dist="38100" dir="7020000" algn="tl">
                  <a:srgbClr val="000000">
                    <a:alpha val="35000"/>
                  </a:srgbClr>
                </a:outerShdw>
                <a:reflection blurRad="6350" stA="60000" endA="900" endPos="58000" dir="5400000" sy="-100000" algn="bl" rotWithShape="0"/>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70000">
        <p14:vortex dir="r"/>
      </p:transition>
    </mc:Choice>
    <mc:Fallback xmlns="">
      <p:transition spd="slow" advTm="7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2000" fill="hold"/>
                                        <p:tgtEl>
                                          <p:spTgt spid="4"/>
                                        </p:tgtEl>
                                        <p:attrNameLst>
                                          <p:attrName>ppt_w</p:attrName>
                                        </p:attrNameLst>
                                      </p:cBhvr>
                                      <p:tavLst>
                                        <p:tav tm="0">
                                          <p:val>
                                            <p:fltVal val="0"/>
                                          </p:val>
                                        </p:tav>
                                        <p:tav tm="100000">
                                          <p:val>
                                            <p:strVal val="#ppt_w"/>
                                          </p:val>
                                        </p:tav>
                                      </p:tavLst>
                                    </p:anim>
                                    <p:anim calcmode="lin" valueType="num">
                                      <p:cBhvr>
                                        <p:cTn id="8" dur="2000" fill="hold"/>
                                        <p:tgtEl>
                                          <p:spTgt spid="4"/>
                                        </p:tgtEl>
                                        <p:attrNameLst>
                                          <p:attrName>ppt_h</p:attrName>
                                        </p:attrNameLst>
                                      </p:cBhvr>
                                      <p:tavLst>
                                        <p:tav tm="0">
                                          <p:val>
                                            <p:fltVal val="0"/>
                                          </p:val>
                                        </p:tav>
                                        <p:tav tm="100000">
                                          <p:val>
                                            <p:strVal val="#ppt_h"/>
                                          </p:val>
                                        </p:tav>
                                      </p:tavLst>
                                    </p:anim>
                                  </p:childTnLst>
                                </p:cTn>
                              </p:par>
                            </p:childTnLst>
                          </p:cTn>
                        </p:par>
                        <p:par>
                          <p:cTn id="9" fill="hold">
                            <p:stCondLst>
                              <p:cond delay="2000"/>
                            </p:stCondLst>
                            <p:childTnLst>
                              <p:par>
                                <p:cTn id="10" presetID="40" presetClass="entr" presetSubtype="0" fill="hold" grpId="0" nodeType="afterEffect">
                                  <p:stCondLst>
                                    <p:cond delay="0"/>
                                  </p:stCondLst>
                                  <p:iterate type="lt">
                                    <p:tmPct val="10000"/>
                                  </p:iterate>
                                  <p:childTnLst>
                                    <p:set>
                                      <p:cBhvr>
                                        <p:cTn id="11" dur="1" fill="hold">
                                          <p:stCondLst>
                                            <p:cond delay="0"/>
                                          </p:stCondLst>
                                        </p:cTn>
                                        <p:tgtEl>
                                          <p:spTgt spid="2"/>
                                        </p:tgtEl>
                                        <p:attrNameLst>
                                          <p:attrName>style.visibility</p:attrName>
                                        </p:attrNameLst>
                                      </p:cBhvr>
                                      <p:to>
                                        <p:strVal val="visible"/>
                                      </p:to>
                                    </p:set>
                                    <p:animEffect transition="in" filter="fade">
                                      <p:cBhvr>
                                        <p:cTn id="12" dur="1000"/>
                                        <p:tgtEl>
                                          <p:spTgt spid="2"/>
                                        </p:tgtEl>
                                      </p:cBhvr>
                                    </p:animEffect>
                                    <p:anim calcmode="lin" valueType="num">
                                      <p:cBhvr>
                                        <p:cTn id="13" dur="1000" fill="hold"/>
                                        <p:tgtEl>
                                          <p:spTgt spid="2"/>
                                        </p:tgtEl>
                                        <p:attrNameLst>
                                          <p:attrName>ppt_x</p:attrName>
                                        </p:attrNameLst>
                                      </p:cBhvr>
                                      <p:tavLst>
                                        <p:tav tm="0">
                                          <p:val>
                                            <p:strVal val="#ppt_x-.1"/>
                                          </p:val>
                                        </p:tav>
                                        <p:tav tm="100000">
                                          <p:val>
                                            <p:strVal val="#ppt_x"/>
                                          </p:val>
                                        </p:tav>
                                      </p:tavLst>
                                    </p:anim>
                                    <p:anim calcmode="lin" valueType="num">
                                      <p:cBhvr>
                                        <p:cTn id="14" dur="1000" fill="hold"/>
                                        <p:tgtEl>
                                          <p:spTgt spid="2"/>
                                        </p:tgtEl>
                                        <p:attrNameLst>
                                          <p:attrName>ppt_y</p:attrName>
                                        </p:attrNameLst>
                                      </p:cBhvr>
                                      <p:tavLst>
                                        <p:tav tm="0">
                                          <p:val>
                                            <p:strVal val="#ppt_y"/>
                                          </p:val>
                                        </p:tav>
                                        <p:tav tm="100000">
                                          <p:val>
                                            <p:strVal val="#ppt_y"/>
                                          </p:val>
                                        </p:tav>
                                      </p:tavLst>
                                    </p:anim>
                                  </p:childTnLst>
                                </p:cTn>
                              </p:par>
                            </p:childTnLst>
                          </p:cTn>
                        </p:par>
                        <p:par>
                          <p:cTn id="15" fill="hold">
                            <p:stCondLst>
                              <p:cond delay="31500"/>
                            </p:stCondLst>
                            <p:childTnLst>
                              <p:par>
                                <p:cTn id="16" presetID="40" presetClass="entr" presetSubtype="0" fill="hold" grpId="0" nodeType="afterEffect">
                                  <p:stCondLst>
                                    <p:cond delay="1000"/>
                                  </p:stCondLst>
                                  <p:iterate type="lt">
                                    <p:tmPct val="10000"/>
                                  </p:iterate>
                                  <p:childTnLst>
                                    <p:set>
                                      <p:cBhvr>
                                        <p:cTn id="17" dur="1" fill="hold">
                                          <p:stCondLst>
                                            <p:cond delay="0"/>
                                          </p:stCondLst>
                                        </p:cTn>
                                        <p:tgtEl>
                                          <p:spTgt spid="3"/>
                                        </p:tgtEl>
                                        <p:attrNameLst>
                                          <p:attrName>style.visibility</p:attrName>
                                        </p:attrNameLst>
                                      </p:cBhvr>
                                      <p:to>
                                        <p:strVal val="visible"/>
                                      </p:to>
                                    </p:set>
                                    <p:animEffect transition="in" filter="fade">
                                      <p:cBhvr>
                                        <p:cTn id="18" dur="1000"/>
                                        <p:tgtEl>
                                          <p:spTgt spid="3"/>
                                        </p:tgtEl>
                                      </p:cBhvr>
                                    </p:animEffect>
                                    <p:anim calcmode="lin" valueType="num">
                                      <p:cBhvr>
                                        <p:cTn id="19" dur="1000" fill="hold"/>
                                        <p:tgtEl>
                                          <p:spTgt spid="3"/>
                                        </p:tgtEl>
                                        <p:attrNameLst>
                                          <p:attrName>ppt_x</p:attrName>
                                        </p:attrNameLst>
                                      </p:cBhvr>
                                      <p:tavLst>
                                        <p:tav tm="0">
                                          <p:val>
                                            <p:strVal val="#ppt_x-.1"/>
                                          </p:val>
                                        </p:tav>
                                        <p:tav tm="100000">
                                          <p:val>
                                            <p:strVal val="#ppt_x"/>
                                          </p:val>
                                        </p:tav>
                                      </p:tavLst>
                                    </p:anim>
                                    <p:anim calcmode="lin" valueType="num">
                                      <p:cBhvr>
                                        <p:cTn id="20" dur="1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WordArt 2"/>
          <p:cNvSpPr>
            <a:spLocks noChangeArrowheads="1" noChangeShapeType="1" noTextEdit="1"/>
          </p:cNvSpPr>
          <p:nvPr/>
        </p:nvSpPr>
        <p:spPr bwMode="auto">
          <a:xfrm>
            <a:off x="2339752" y="0"/>
            <a:ext cx="4464496" cy="660044"/>
          </a:xfrm>
          <a:prstGeom prst="rect">
            <a:avLst/>
          </a:prstGeom>
        </p:spPr>
        <p:txBody>
          <a:bodyPr wrap="none" fromWordArt="1">
            <a:prstTxWarp prst="textDeflate">
              <a:avLst>
                <a:gd name="adj" fmla="val 24903"/>
              </a:avLst>
            </a:prstTxWarp>
            <a:scene3d>
              <a:camera prst="perspectiveAbove"/>
              <a:lightRig rig="legacyHarsh3" dir="t"/>
            </a:scene3d>
            <a:sp3d extrusionH="887400" prstMaterial="legacyMatte">
              <a:bevelT w="38100" h="38100" prst="angle"/>
              <a:extrusionClr>
                <a:srgbClr val="FF6600"/>
              </a:extrusionClr>
            </a:sp3d>
          </a:bodyPr>
          <a:lstStyle/>
          <a:p>
            <a:pPr algn="ctr"/>
            <a:r>
              <a:rPr lang="es-ES" sz="3600" kern="10" dirty="0" smtClean="0">
                <a:ln w="9525">
                  <a:round/>
                  <a:headEnd/>
                  <a:tailEnd/>
                </a:ln>
                <a:gradFill rotWithShape="1">
                  <a:gsLst>
                    <a:gs pos="0">
                      <a:srgbClr val="FFE701"/>
                    </a:gs>
                    <a:gs pos="100000">
                      <a:srgbClr val="FE3E02"/>
                    </a:gs>
                  </a:gsLst>
                  <a:lin ang="5400000" scaled="1"/>
                </a:gradFill>
                <a:latin typeface="High Tower Text"/>
              </a:rPr>
              <a:t> </a:t>
            </a:r>
            <a:r>
              <a:rPr lang="es-ES" sz="3600" kern="10" dirty="0" smtClean="0">
                <a:ln w="9525">
                  <a:round/>
                  <a:headEnd/>
                  <a:tailEnd/>
                </a:ln>
                <a:gradFill rotWithShape="1">
                  <a:gsLst>
                    <a:gs pos="0">
                      <a:srgbClr val="FFE701"/>
                    </a:gs>
                    <a:gs pos="100000">
                      <a:srgbClr val="FE3E02"/>
                    </a:gs>
                  </a:gsLst>
                  <a:lin ang="5400000" scaled="1"/>
                </a:gradFill>
                <a:effectLst>
                  <a:reflection blurRad="6350" stA="60000" endA="900" endPos="58000" dir="5400000" sy="-100000" algn="bl" rotWithShape="0"/>
                </a:effectLst>
                <a:latin typeface="High Tower Text"/>
              </a:rPr>
              <a:t>Música Enlazada </a:t>
            </a:r>
            <a:endParaRPr lang="es-ES" sz="3600" kern="10" dirty="0">
              <a:ln w="9525">
                <a:round/>
                <a:headEnd/>
                <a:tailEnd/>
              </a:ln>
              <a:gradFill rotWithShape="1">
                <a:gsLst>
                  <a:gs pos="0">
                    <a:srgbClr val="FFE701"/>
                  </a:gs>
                  <a:gs pos="100000">
                    <a:srgbClr val="FE3E02"/>
                  </a:gs>
                </a:gsLst>
                <a:lin ang="5400000" scaled="1"/>
              </a:gradFill>
              <a:effectLst>
                <a:reflection blurRad="6350" stA="60000" endA="900" endPos="58000" dir="5400000" sy="-100000" algn="bl" rotWithShape="0"/>
              </a:effectLst>
              <a:latin typeface="High Tower Text"/>
            </a:endParaRPr>
          </a:p>
        </p:txBody>
      </p:sp>
      <p:sp>
        <p:nvSpPr>
          <p:cNvPr id="78851" name="WordArt 3"/>
          <p:cNvSpPr>
            <a:spLocks noChangeArrowheads="1" noChangeShapeType="1" noTextEdit="1"/>
          </p:cNvSpPr>
          <p:nvPr/>
        </p:nvSpPr>
        <p:spPr bwMode="auto">
          <a:xfrm>
            <a:off x="2555776" y="739904"/>
            <a:ext cx="4032448" cy="471759"/>
          </a:xfrm>
          <a:prstGeom prst="rect">
            <a:avLst/>
          </a:prstGeom>
        </p:spPr>
        <p:txBody>
          <a:bodyPr wrap="none" fromWordArt="1">
            <a:prstTxWarp prst="textDeflateBottom">
              <a:avLst>
                <a:gd name="adj" fmla="val 76472"/>
              </a:avLst>
            </a:prstTxWarp>
            <a:scene3d>
              <a:camera prst="perspectiveAbove"/>
              <a:lightRig rig="legacyNormal3" dir="t"/>
            </a:scene3d>
            <a:sp3d extrusionH="887400" prstMaterial="legacyMatte">
              <a:bevelT w="38100" h="38100" prst="angle"/>
              <a:extrusionClr>
                <a:srgbClr val="939676"/>
              </a:extrusionClr>
            </a:sp3d>
          </a:bodyPr>
          <a:lstStyle/>
          <a:p>
            <a:pPr algn="ctr"/>
            <a:r>
              <a:rPr lang="es-ES" sz="3600" kern="10" dirty="0" smtClean="0">
                <a:ln w="9525">
                  <a:round/>
                  <a:headEnd/>
                  <a:tailEnd/>
                </a:ln>
                <a:gradFill rotWithShape="1">
                  <a:gsLst>
                    <a:gs pos="0">
                      <a:srgbClr val="707070"/>
                    </a:gs>
                    <a:gs pos="50000">
                      <a:srgbClr val="FFFFFF"/>
                    </a:gs>
                    <a:gs pos="100000">
                      <a:srgbClr val="707070"/>
                    </a:gs>
                  </a:gsLst>
                  <a:lin ang="2700000" scaled="1"/>
                </a:gradFill>
                <a:latin typeface="High Tower Text"/>
              </a:rPr>
              <a:t> </a:t>
            </a:r>
            <a:r>
              <a:rPr lang="es-ES" sz="3600" kern="10" dirty="0" smtClean="0">
                <a:ln w="9525">
                  <a:round/>
                  <a:headEnd/>
                  <a:tailEnd/>
                </a:ln>
                <a:gradFill rotWithShape="1">
                  <a:gsLst>
                    <a:gs pos="0">
                      <a:srgbClr val="707070"/>
                    </a:gs>
                    <a:gs pos="50000">
                      <a:srgbClr val="FFFFFF"/>
                    </a:gs>
                    <a:gs pos="100000">
                      <a:srgbClr val="707070"/>
                    </a:gs>
                  </a:gsLst>
                  <a:lin ang="2700000" scaled="1"/>
                </a:gradFill>
                <a:effectLst>
                  <a:reflection blurRad="6350" stA="60000" endA="900" endPos="58000" dir="5400000" sy="-100000" algn="bl" rotWithShape="0"/>
                </a:effectLst>
                <a:latin typeface="High Tower Text"/>
              </a:rPr>
              <a:t>Títulos:</a:t>
            </a:r>
            <a:r>
              <a:rPr lang="es-ES" sz="3600" kern="10" dirty="0" smtClean="0">
                <a:ln w="9525">
                  <a:round/>
                  <a:headEnd/>
                  <a:tailEnd/>
                </a:ln>
                <a:gradFill rotWithShape="1">
                  <a:gsLst>
                    <a:gs pos="0">
                      <a:srgbClr val="707070"/>
                    </a:gs>
                    <a:gs pos="50000">
                      <a:srgbClr val="FFFFFF"/>
                    </a:gs>
                    <a:gs pos="100000">
                      <a:srgbClr val="707070"/>
                    </a:gs>
                  </a:gsLst>
                  <a:lin ang="2700000" scaled="1"/>
                </a:gradFill>
                <a:latin typeface="High Tower Text"/>
              </a:rPr>
              <a:t> </a:t>
            </a:r>
            <a:endParaRPr lang="es-ES" sz="3600" kern="10" dirty="0">
              <a:ln w="9525">
                <a:round/>
                <a:headEnd/>
                <a:tailEnd/>
              </a:ln>
              <a:gradFill rotWithShape="1">
                <a:gsLst>
                  <a:gs pos="0">
                    <a:srgbClr val="707070"/>
                  </a:gs>
                  <a:gs pos="50000">
                    <a:srgbClr val="FFFFFF"/>
                  </a:gs>
                  <a:gs pos="100000">
                    <a:srgbClr val="707070"/>
                  </a:gs>
                </a:gsLst>
                <a:lin ang="2700000" scaled="1"/>
              </a:gradFill>
              <a:latin typeface="High Tower Text"/>
            </a:endParaRPr>
          </a:p>
        </p:txBody>
      </p:sp>
      <p:sp>
        <p:nvSpPr>
          <p:cNvPr id="78852" name="WordArt 4"/>
          <p:cNvSpPr>
            <a:spLocks noChangeArrowheads="1" noChangeShapeType="1" noTextEdit="1"/>
          </p:cNvSpPr>
          <p:nvPr/>
        </p:nvSpPr>
        <p:spPr bwMode="auto">
          <a:xfrm>
            <a:off x="1071538" y="1499166"/>
            <a:ext cx="6264275" cy="540965"/>
          </a:xfrm>
          <a:prstGeom prst="rect">
            <a:avLst/>
          </a:prstGeom>
        </p:spPr>
        <p:txBody>
          <a:bodyPr wrap="none" fromWordArt="1">
            <a:prstTxWarp prst="textCanUp">
              <a:avLst>
                <a:gd name="adj" fmla="val 95860"/>
              </a:avLst>
            </a:prstTxWarp>
            <a:scene3d>
              <a:camera prst="perspectiveRelaxedModerately"/>
              <a:lightRig rig="threePt" dir="t"/>
            </a:scene3d>
            <a:sp3d extrusionH="57150">
              <a:bevelT w="38100" h="38100" prst="angle"/>
            </a:sp3d>
          </a:bodyPr>
          <a:lstStyle/>
          <a:p>
            <a:pPr algn="ctr"/>
            <a:r>
              <a:rPr lang="es-ES" sz="3600" kern="10" dirty="0"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light LET"/>
              </a:rPr>
              <a:t> - Joven Alejandro  </a:t>
            </a:r>
            <a:endParaRPr lang="es-ES" sz="3600" kern="10" dirty="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light LET"/>
            </a:endParaRPr>
          </a:p>
        </p:txBody>
      </p:sp>
      <p:sp>
        <p:nvSpPr>
          <p:cNvPr id="78854" name="WordArt 6"/>
          <p:cNvSpPr>
            <a:spLocks noChangeArrowheads="1" noChangeShapeType="1" noTextEdit="1"/>
          </p:cNvSpPr>
          <p:nvPr/>
        </p:nvSpPr>
        <p:spPr bwMode="auto">
          <a:xfrm>
            <a:off x="1096938" y="2830068"/>
            <a:ext cx="6264275" cy="502129"/>
          </a:xfrm>
          <a:prstGeom prst="rect">
            <a:avLst/>
          </a:prstGeom>
        </p:spPr>
        <p:txBody>
          <a:bodyPr wrap="none" fromWordArt="1">
            <a:prstTxWarp prst="textPlain">
              <a:avLst/>
            </a:prstTxWarp>
            <a:scene3d>
              <a:camera prst="perspectiveRelaxedModerately"/>
              <a:lightRig rig="threePt" dir="t"/>
            </a:scene3d>
            <a:sp3d extrusionH="57150">
              <a:bevelT w="38100" h="38100" prst="angle"/>
            </a:sp3d>
          </a:bodyPr>
          <a:lstStyle/>
          <a:p>
            <a:pPr algn="ctr"/>
            <a:r>
              <a:rPr lang="es-ES" sz="3600" kern="10" dirty="0" smtClean="0">
                <a:ln w="19050">
                  <a:noFill/>
                  <a:round/>
                  <a:headEnd/>
                  <a:tailEnd/>
                </a:ln>
                <a:gradFill rotWithShape="1">
                  <a:gsLst>
                    <a:gs pos="0">
                      <a:schemeClr val="tx1"/>
                    </a:gs>
                    <a:gs pos="100000">
                      <a:schemeClr val="folHlink"/>
                    </a:gs>
                  </a:gsLst>
                  <a:path path="rect">
                    <a:fillToRect r="100000" b="100000"/>
                  </a:path>
                </a:gradFill>
                <a:effectLst>
                  <a:prstShdw prst="shdw17" dist="17961" dir="2700000">
                    <a:srgbClr val="999999"/>
                  </a:prstShdw>
                </a:effectLst>
                <a:latin typeface="High Tower Text"/>
              </a:rPr>
              <a:t> </a:t>
            </a:r>
            <a:r>
              <a:rPr lang="es-ES" sz="3600" kern="300" dirty="0" smtClean="0">
                <a:ln w="19050">
                  <a:noFill/>
                  <a:round/>
                  <a:headEnd/>
                  <a:tailEnd/>
                </a:ln>
                <a:gradFill rotWithShape="1">
                  <a:gsLst>
                    <a:gs pos="0">
                      <a:schemeClr val="tx1"/>
                    </a:gs>
                    <a:gs pos="100000">
                      <a:schemeClr val="folHlink"/>
                    </a:gs>
                  </a:gsLst>
                  <a:path path="rect">
                    <a:fillToRect r="100000" b="100000"/>
                  </a:path>
                </a:gradFill>
                <a:effectLst>
                  <a:prstShdw prst="shdw17" dist="17961" dir="2700000">
                    <a:srgbClr val="999999"/>
                  </a:prstShdw>
                  <a:reflection blurRad="6350" stA="60000" endA="900" endPos="58000" dir="5400000" sy="-100000" algn="bl" rotWithShape="0"/>
                </a:effectLst>
                <a:latin typeface="High Tower Text"/>
              </a:rPr>
              <a:t>- </a:t>
            </a:r>
            <a:r>
              <a:rPr lang="es-ES" sz="3600" kern="300" dirty="0" smtClean="0">
                <a:ln w="19050">
                  <a:noFill/>
                  <a:round/>
                  <a:headEnd/>
                  <a:tailEnd/>
                </a:ln>
                <a:gradFill rotWithShape="1">
                  <a:gsLst>
                    <a:gs pos="0">
                      <a:schemeClr val="tx1"/>
                    </a:gs>
                    <a:gs pos="100000">
                      <a:schemeClr val="folHlink"/>
                    </a:gs>
                  </a:gsLst>
                  <a:path path="rect">
                    <a:fillToRect r="100000" b="100000"/>
                  </a:path>
                </a:gradFill>
                <a:effectLst>
                  <a:prstShdw prst="shdw17" dist="17961" dir="2700000">
                    <a:srgbClr val="999999"/>
                  </a:prstShdw>
                  <a:reflection blurRad="6350" stA="60000" endA="900" endPos="58000" dir="5400000" sy="-100000" algn="bl" rotWithShape="0"/>
                </a:effectLst>
                <a:latin typeface="High Tower Text"/>
              </a:rPr>
              <a:t>El invierno y los sembradores</a:t>
            </a:r>
            <a:r>
              <a:rPr lang="es-ES" sz="3600" kern="300" dirty="0" smtClean="0">
                <a:ln w="19050">
                  <a:noFill/>
                  <a:round/>
                  <a:headEnd/>
                  <a:tailEnd/>
                </a:ln>
                <a:gradFill rotWithShape="1">
                  <a:gsLst>
                    <a:gs pos="0">
                      <a:schemeClr val="tx1"/>
                    </a:gs>
                    <a:gs pos="100000">
                      <a:schemeClr val="folHlink"/>
                    </a:gs>
                  </a:gsLst>
                  <a:path path="rect">
                    <a:fillToRect r="100000" b="100000"/>
                  </a:path>
                </a:gradFill>
                <a:effectLst>
                  <a:reflection blurRad="6350" stA="60000" endA="900" endPos="58000" dir="5400000" sy="-100000" algn="bl" rotWithShape="0"/>
                </a:effectLst>
                <a:latin typeface="Algerian" panose="04020705040A02060702" pitchFamily="82" charset="0"/>
              </a:rPr>
              <a:t> </a:t>
            </a:r>
            <a:endParaRPr lang="es-ES" sz="3600" kern="300" dirty="0">
              <a:ln w="19050">
                <a:noFill/>
                <a:round/>
                <a:headEnd/>
                <a:tailEnd/>
              </a:ln>
              <a:gradFill rotWithShape="1">
                <a:gsLst>
                  <a:gs pos="0">
                    <a:schemeClr val="tx1"/>
                  </a:gs>
                  <a:gs pos="100000">
                    <a:schemeClr val="folHlink"/>
                  </a:gs>
                </a:gsLst>
                <a:path path="rect">
                  <a:fillToRect r="100000" b="100000"/>
                </a:path>
              </a:gradFill>
              <a:effectLst>
                <a:prstShdw prst="shdw17" dist="17961" dir="2700000">
                  <a:srgbClr val="999999"/>
                </a:prstShdw>
                <a:reflection blurRad="6350" stA="60000" endA="900" endPos="58000" dir="5400000" sy="-100000" algn="bl" rotWithShape="0"/>
              </a:effectLst>
              <a:latin typeface="High Tower Text"/>
            </a:endParaRPr>
          </a:p>
        </p:txBody>
      </p:sp>
      <p:sp>
        <p:nvSpPr>
          <p:cNvPr id="78855" name="WordArt 7"/>
          <p:cNvSpPr>
            <a:spLocks noChangeArrowheads="1" noChangeShapeType="1" noTextEdit="1"/>
          </p:cNvSpPr>
          <p:nvPr/>
        </p:nvSpPr>
        <p:spPr bwMode="auto">
          <a:xfrm>
            <a:off x="1034058" y="3544781"/>
            <a:ext cx="6859438" cy="490657"/>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r>
              <a:rPr lang="it-IT" sz="3600" kern="10" dirty="0" smtClean="0">
                <a:ln w="9525">
                  <a:noFill/>
                  <a:round/>
                  <a:headEnd/>
                  <a:tailEnd/>
                </a:ln>
                <a:gradFill rotWithShape="1">
                  <a:gsLst>
                    <a:gs pos="0">
                      <a:srgbClr val="FFFF00"/>
                    </a:gs>
                    <a:gs pos="100000">
                      <a:srgbClr val="FF9933"/>
                    </a:gs>
                  </a:gsLst>
                  <a:path path="rect">
                    <a:fillToRect l="50000" t="50000" r="50000" b="50000"/>
                  </a:path>
                </a:gradFill>
                <a:effectLst>
                  <a:prstShdw prst="shdw17" dist="17961" dir="2700000">
                    <a:srgbClr val="999900"/>
                  </a:prstShdw>
                </a:effectLst>
                <a:latin typeface="High Tower Text"/>
              </a:rPr>
              <a:t> </a:t>
            </a:r>
            <a:r>
              <a:rPr lang="it-IT" sz="3600" kern="10" dirty="0" smtClean="0">
                <a:ln w="9525">
                  <a:noFill/>
                  <a:round/>
                  <a:headEnd/>
                  <a:tailEnd/>
                </a:ln>
                <a:gradFill rotWithShape="1">
                  <a:gsLst>
                    <a:gs pos="0">
                      <a:srgbClr val="FFFF00"/>
                    </a:gs>
                    <a:gs pos="100000">
                      <a:srgbClr val="FF9933"/>
                    </a:gs>
                  </a:gsLst>
                  <a:path path="rect">
                    <a:fillToRect l="50000" t="50000" r="50000" b="50000"/>
                  </a:path>
                </a:gradFill>
                <a:effectLst>
                  <a:prstShdw prst="shdw17" dist="17961" dir="2700000">
                    <a:srgbClr val="999900"/>
                  </a:prstShdw>
                  <a:reflection blurRad="6350" stA="60000" endA="900" endPos="58000" dir="5400000" sy="-100000" algn="bl" rotWithShape="0"/>
                </a:effectLst>
                <a:latin typeface="High Tower Text"/>
              </a:rPr>
              <a:t>- </a:t>
            </a:r>
            <a:r>
              <a:rPr lang="it-IT" sz="3600" kern="10" dirty="0" smtClean="0">
                <a:ln w="9525">
                  <a:noFill/>
                  <a:round/>
                  <a:headEnd/>
                  <a:tailEnd/>
                </a:ln>
                <a:gradFill rotWithShape="1">
                  <a:gsLst>
                    <a:gs pos="0">
                      <a:srgbClr val="FFFF00"/>
                    </a:gs>
                    <a:gs pos="100000">
                      <a:srgbClr val="FF9933"/>
                    </a:gs>
                  </a:gsLst>
                  <a:path path="rect">
                    <a:fillToRect l="50000" t="50000" r="50000" b="50000"/>
                  </a:path>
                </a:gradFill>
                <a:effectLst>
                  <a:prstShdw prst="shdw17" dist="17961" dir="2700000">
                    <a:srgbClr val="999900"/>
                  </a:prstShdw>
                  <a:reflection blurRad="6350" stA="60000" endA="900" endPos="58000" dir="5400000" sy="-100000" algn="bl" rotWithShape="0"/>
                </a:effectLst>
                <a:latin typeface="High Tower Text"/>
              </a:rPr>
              <a:t>La carta al soldado </a:t>
            </a:r>
            <a:endParaRPr lang="es-ES" sz="3600" kern="10" dirty="0">
              <a:ln w="9525">
                <a:noFill/>
                <a:round/>
                <a:headEnd/>
                <a:tailEnd/>
              </a:ln>
              <a:gradFill rotWithShape="1">
                <a:gsLst>
                  <a:gs pos="0">
                    <a:srgbClr val="FFFF00"/>
                  </a:gs>
                  <a:gs pos="100000">
                    <a:srgbClr val="FF9933"/>
                  </a:gs>
                </a:gsLst>
                <a:path path="rect">
                  <a:fillToRect l="50000" t="50000" r="50000" b="50000"/>
                </a:path>
              </a:gradFill>
              <a:effectLst>
                <a:prstShdw prst="shdw17" dist="17961" dir="2700000">
                  <a:srgbClr val="999900"/>
                </a:prstShdw>
                <a:reflection blurRad="6350" stA="60000" endA="900" endPos="58000" dir="5400000" sy="-100000" algn="bl" rotWithShape="0"/>
              </a:effectLst>
              <a:latin typeface="High Tower Text"/>
            </a:endParaRPr>
          </a:p>
        </p:txBody>
      </p:sp>
      <p:sp>
        <p:nvSpPr>
          <p:cNvPr id="82954" name="WordArt 10"/>
          <p:cNvSpPr>
            <a:spLocks noChangeArrowheads="1" noChangeShapeType="1" noTextEdit="1"/>
          </p:cNvSpPr>
          <p:nvPr/>
        </p:nvSpPr>
        <p:spPr bwMode="auto">
          <a:xfrm>
            <a:off x="928662" y="2050785"/>
            <a:ext cx="5256797" cy="575057"/>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r>
              <a:rPr lang="es-ES" sz="3600" kern="10" dirty="0"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effectLst>
                <a:latin typeface="High Tower Text"/>
              </a:rPr>
              <a:t> </a:t>
            </a:r>
            <a:r>
              <a:rPr lang="es-ES" sz="3600" kern="10" dirty="0"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 Tower Text"/>
              </a:rPr>
              <a:t>- </a:t>
            </a:r>
            <a:r>
              <a:rPr lang="es-ES" sz="3600" kern="10" dirty="0"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 Tower Text"/>
              </a:rPr>
              <a:t>Titanes</a:t>
            </a:r>
            <a:r>
              <a:rPr lang="es-ES" sz="3600" kern="10" dirty="0"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 Tower Text"/>
              </a:rPr>
              <a:t> </a:t>
            </a:r>
            <a:endParaRPr lang="es-ES" sz="3600" kern="10" dirty="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 Tower Text"/>
            </a:endParaRPr>
          </a:p>
        </p:txBody>
      </p:sp>
      <p:sp>
        <p:nvSpPr>
          <p:cNvPr id="8" name="WordArt 4"/>
          <p:cNvSpPr>
            <a:spLocks noChangeArrowheads="1" noChangeShapeType="1" noTextEdit="1"/>
          </p:cNvSpPr>
          <p:nvPr/>
        </p:nvSpPr>
        <p:spPr bwMode="auto">
          <a:xfrm>
            <a:off x="1331640" y="4945732"/>
            <a:ext cx="6264275" cy="529575"/>
          </a:xfrm>
          <a:prstGeom prst="rect">
            <a:avLst/>
          </a:prstGeom>
        </p:spPr>
        <p:txBody>
          <a:bodyPr wrap="none" fromWordArt="1">
            <a:prstTxWarp prst="textCanUp">
              <a:avLst>
                <a:gd name="adj" fmla="val 95860"/>
              </a:avLst>
            </a:prstTxWarp>
            <a:scene3d>
              <a:camera prst="perspectiveRelaxedModerately"/>
              <a:lightRig rig="threePt" dir="t"/>
            </a:scene3d>
            <a:sp3d extrusionH="57150">
              <a:bevelT w="38100" h="38100" prst="angle"/>
            </a:sp3d>
          </a:bodyPr>
          <a:lstStyle/>
          <a:p>
            <a:pPr algn="ctr"/>
            <a:r>
              <a:rPr lang="es-ES" sz="3600" kern="10" dirty="0"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light LET"/>
              </a:rPr>
              <a:t> </a:t>
            </a:r>
            <a:r>
              <a:rPr lang="es-ES" sz="3600" kern="10" dirty="0"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light LET"/>
              </a:rPr>
              <a:t>( </a:t>
            </a:r>
            <a:r>
              <a:rPr lang="es-ES" sz="3600" kern="10" dirty="0" err="1"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light LET"/>
              </a:rPr>
              <a:t>Vangelis</a:t>
            </a:r>
            <a:r>
              <a:rPr lang="es-ES" sz="3600" kern="10" dirty="0"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light LET"/>
              </a:rPr>
              <a:t> </a:t>
            </a:r>
            <a:r>
              <a:rPr lang="es-ES" sz="3600" kern="10" dirty="0"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light LET"/>
              </a:rPr>
              <a:t>y Nick </a:t>
            </a:r>
            <a:r>
              <a:rPr lang="es-ES" sz="3600" kern="10" dirty="0" err="1"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light LET"/>
              </a:rPr>
              <a:t>Glennie</a:t>
            </a:r>
            <a:r>
              <a:rPr lang="es-ES" sz="3600" kern="10" dirty="0"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light LET"/>
              </a:rPr>
              <a:t> )   </a:t>
            </a:r>
            <a:endParaRPr lang="es-ES" sz="3600" kern="10" dirty="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light LET"/>
            </a:endParaRPr>
          </a:p>
        </p:txBody>
      </p:sp>
      <p:sp>
        <p:nvSpPr>
          <p:cNvPr id="9" name="WordArt 4"/>
          <p:cNvSpPr>
            <a:spLocks noChangeArrowheads="1" noChangeShapeType="1" noTextEdit="1"/>
          </p:cNvSpPr>
          <p:nvPr/>
        </p:nvSpPr>
        <p:spPr bwMode="auto">
          <a:xfrm>
            <a:off x="1130251" y="4237281"/>
            <a:ext cx="6264275" cy="506608"/>
          </a:xfrm>
          <a:prstGeom prst="rect">
            <a:avLst/>
          </a:prstGeom>
        </p:spPr>
        <p:txBody>
          <a:bodyPr wrap="none" fromWordArt="1">
            <a:prstTxWarp prst="textCanUp">
              <a:avLst>
                <a:gd name="adj" fmla="val 95860"/>
              </a:avLst>
            </a:prstTxWarp>
            <a:scene3d>
              <a:camera prst="perspectiveRelaxedModerately"/>
              <a:lightRig rig="threePt" dir="t"/>
            </a:scene3d>
            <a:sp3d extrusionH="57150">
              <a:bevelT w="38100" h="38100" prst="angle"/>
            </a:sp3d>
          </a:bodyPr>
          <a:lstStyle/>
          <a:p>
            <a:pPr algn="ctr"/>
            <a:r>
              <a:rPr lang="es-ES" sz="3600" kern="10" dirty="0"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light LET"/>
              </a:rPr>
              <a:t> - </a:t>
            </a:r>
            <a:r>
              <a:rPr lang="es-ES" sz="3600" kern="10" dirty="0"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light LET"/>
              </a:rPr>
              <a:t>La marcha al sacrificio</a:t>
            </a:r>
            <a:r>
              <a:rPr lang="es-ES" sz="3600" kern="10" dirty="0"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light LET"/>
              </a:rPr>
              <a:t>  </a:t>
            </a:r>
            <a:endParaRPr lang="es-ES" sz="3600" kern="10" dirty="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light LET"/>
            </a:endParaRPr>
          </a:p>
        </p:txBody>
      </p:sp>
    </p:spTree>
  </p:cSld>
  <p:clrMapOvr>
    <a:masterClrMapping/>
  </p:clrMapOvr>
  <mc:AlternateContent xmlns:mc="http://schemas.openxmlformats.org/markup-compatibility/2006">
    <mc:Choice xmlns:p14="http://schemas.microsoft.com/office/powerpoint/2010/main" Requires="p14">
      <p:transition spd="slow" p14:dur="3500" advTm="25000">
        <p14:vortex/>
      </p:transition>
    </mc:Choice>
    <mc:Fallback>
      <p:transition spd="slow" advTm="2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grpId="0" nodeType="withEffect">
                                  <p:stCondLst>
                                    <p:cond delay="0"/>
                                  </p:stCondLst>
                                  <p:childTnLst>
                                    <p:set>
                                      <p:cBhvr>
                                        <p:cTn id="6" dur="1" fill="hold">
                                          <p:stCondLst>
                                            <p:cond delay="0"/>
                                          </p:stCondLst>
                                        </p:cTn>
                                        <p:tgtEl>
                                          <p:spTgt spid="78850"/>
                                        </p:tgtEl>
                                        <p:attrNameLst>
                                          <p:attrName>style.visibility</p:attrName>
                                        </p:attrNameLst>
                                      </p:cBhvr>
                                      <p:to>
                                        <p:strVal val="visible"/>
                                      </p:to>
                                    </p:set>
                                    <p:anim calcmode="lin" valueType="num">
                                      <p:cBhvr>
                                        <p:cTn id="7" dur="2000" fill="hold"/>
                                        <p:tgtEl>
                                          <p:spTgt spid="78850"/>
                                        </p:tgtEl>
                                        <p:attrNameLst>
                                          <p:attrName>ppt_w</p:attrName>
                                        </p:attrNameLst>
                                      </p:cBhvr>
                                      <p:tavLst>
                                        <p:tav tm="0">
                                          <p:val>
                                            <p:fltVal val="0"/>
                                          </p:val>
                                        </p:tav>
                                        <p:tav tm="100000">
                                          <p:val>
                                            <p:strVal val="#ppt_w"/>
                                          </p:val>
                                        </p:tav>
                                      </p:tavLst>
                                    </p:anim>
                                    <p:anim calcmode="lin" valueType="num">
                                      <p:cBhvr>
                                        <p:cTn id="8" dur="2000" fill="hold"/>
                                        <p:tgtEl>
                                          <p:spTgt spid="78850"/>
                                        </p:tgtEl>
                                        <p:attrNameLst>
                                          <p:attrName>ppt_h</p:attrName>
                                        </p:attrNameLst>
                                      </p:cBhvr>
                                      <p:tavLst>
                                        <p:tav tm="0">
                                          <p:val>
                                            <p:strVal val="#ppt_h"/>
                                          </p:val>
                                        </p:tav>
                                        <p:tav tm="100000">
                                          <p:val>
                                            <p:strVal val="#ppt_h"/>
                                          </p:val>
                                        </p:tav>
                                      </p:tavLst>
                                    </p:anim>
                                  </p:childTnLst>
                                </p:cTn>
                              </p:par>
                            </p:childTnLst>
                          </p:cTn>
                        </p:par>
                        <p:par>
                          <p:cTn id="9" fill="hold">
                            <p:stCondLst>
                              <p:cond delay="2000"/>
                            </p:stCondLst>
                            <p:childTnLst>
                              <p:par>
                                <p:cTn id="10" presetID="19" presetClass="entr" presetSubtype="10" fill="hold" grpId="0" nodeType="afterEffect">
                                  <p:stCondLst>
                                    <p:cond delay="500"/>
                                  </p:stCondLst>
                                  <p:childTnLst>
                                    <p:set>
                                      <p:cBhvr>
                                        <p:cTn id="11" dur="1" fill="hold">
                                          <p:stCondLst>
                                            <p:cond delay="0"/>
                                          </p:stCondLst>
                                        </p:cTn>
                                        <p:tgtEl>
                                          <p:spTgt spid="78851"/>
                                        </p:tgtEl>
                                        <p:attrNameLst>
                                          <p:attrName>style.visibility</p:attrName>
                                        </p:attrNameLst>
                                      </p:cBhvr>
                                      <p:to>
                                        <p:strVal val="visible"/>
                                      </p:to>
                                    </p:set>
                                    <p:anim calcmode="lin" valueType="num">
                                      <p:cBhvr>
                                        <p:cTn id="12" dur="2000" fill="hold"/>
                                        <p:tgtEl>
                                          <p:spTgt spid="78851"/>
                                        </p:tgtEl>
                                        <p:attrNameLst>
                                          <p:attrName>ppt_w</p:attrName>
                                        </p:attrNameLst>
                                      </p:cBhvr>
                                      <p:tavLst>
                                        <p:tav tm="0" fmla="#ppt_w*sin(2.5*pi*$)">
                                          <p:val>
                                            <p:fltVal val="0"/>
                                          </p:val>
                                        </p:tav>
                                        <p:tav tm="100000">
                                          <p:val>
                                            <p:fltVal val="1"/>
                                          </p:val>
                                        </p:tav>
                                      </p:tavLst>
                                    </p:anim>
                                    <p:anim calcmode="lin" valueType="num">
                                      <p:cBhvr>
                                        <p:cTn id="13" dur="2000" fill="hold"/>
                                        <p:tgtEl>
                                          <p:spTgt spid="78851"/>
                                        </p:tgtEl>
                                        <p:attrNameLst>
                                          <p:attrName>ppt_h</p:attrName>
                                        </p:attrNameLst>
                                      </p:cBhvr>
                                      <p:tavLst>
                                        <p:tav tm="0">
                                          <p:val>
                                            <p:strVal val="#ppt_h"/>
                                          </p:val>
                                        </p:tav>
                                        <p:tav tm="100000">
                                          <p:val>
                                            <p:strVal val="#ppt_h"/>
                                          </p:val>
                                        </p:tav>
                                      </p:tavLst>
                                    </p:anim>
                                  </p:childTnLst>
                                </p:cTn>
                              </p:par>
                              <p:par>
                                <p:cTn id="14" presetID="7" presetClass="entr" presetSubtype="4" fill="hold" grpId="1" nodeType="withEffect">
                                  <p:stCondLst>
                                    <p:cond delay="500"/>
                                  </p:stCondLst>
                                  <p:childTnLst>
                                    <p:set>
                                      <p:cBhvr>
                                        <p:cTn id="15" dur="1" fill="hold">
                                          <p:stCondLst>
                                            <p:cond delay="0"/>
                                          </p:stCondLst>
                                        </p:cTn>
                                        <p:tgtEl>
                                          <p:spTgt spid="78851"/>
                                        </p:tgtEl>
                                        <p:attrNameLst>
                                          <p:attrName>style.visibility</p:attrName>
                                        </p:attrNameLst>
                                      </p:cBhvr>
                                      <p:to>
                                        <p:strVal val="visible"/>
                                      </p:to>
                                    </p:set>
                                    <p:anim calcmode="lin" valueType="num">
                                      <p:cBhvr additive="base">
                                        <p:cTn id="16" dur="2000" fill="hold"/>
                                        <p:tgtEl>
                                          <p:spTgt spid="78851"/>
                                        </p:tgtEl>
                                        <p:attrNameLst>
                                          <p:attrName>ppt_x</p:attrName>
                                        </p:attrNameLst>
                                      </p:cBhvr>
                                      <p:tavLst>
                                        <p:tav tm="0">
                                          <p:val>
                                            <p:strVal val="#ppt_x"/>
                                          </p:val>
                                        </p:tav>
                                        <p:tav tm="100000">
                                          <p:val>
                                            <p:strVal val="#ppt_x"/>
                                          </p:val>
                                        </p:tav>
                                      </p:tavLst>
                                    </p:anim>
                                    <p:anim calcmode="lin" valueType="num">
                                      <p:cBhvr additive="base">
                                        <p:cTn id="17" dur="2000" fill="hold"/>
                                        <p:tgtEl>
                                          <p:spTgt spid="78851"/>
                                        </p:tgtEl>
                                        <p:attrNameLst>
                                          <p:attrName>ppt_y</p:attrName>
                                        </p:attrNameLst>
                                      </p:cBhvr>
                                      <p:tavLst>
                                        <p:tav tm="0">
                                          <p:val>
                                            <p:strVal val="1+#ppt_h/2"/>
                                          </p:val>
                                        </p:tav>
                                        <p:tav tm="100000">
                                          <p:val>
                                            <p:strVal val="#ppt_y"/>
                                          </p:val>
                                        </p:tav>
                                      </p:tavLst>
                                    </p:anim>
                                  </p:childTnLst>
                                </p:cTn>
                              </p:par>
                            </p:childTnLst>
                          </p:cTn>
                        </p:par>
                        <p:par>
                          <p:cTn id="18" fill="hold">
                            <p:stCondLst>
                              <p:cond delay="4500"/>
                            </p:stCondLst>
                            <p:childTnLst>
                              <p:par>
                                <p:cTn id="19" presetID="47" presetClass="entr" presetSubtype="0" fill="hold" grpId="0" nodeType="afterEffect">
                                  <p:stCondLst>
                                    <p:cond delay="500"/>
                                  </p:stCondLst>
                                  <p:childTnLst>
                                    <p:set>
                                      <p:cBhvr>
                                        <p:cTn id="20" dur="1" fill="hold">
                                          <p:stCondLst>
                                            <p:cond delay="0"/>
                                          </p:stCondLst>
                                        </p:cTn>
                                        <p:tgtEl>
                                          <p:spTgt spid="78852"/>
                                        </p:tgtEl>
                                        <p:attrNameLst>
                                          <p:attrName>style.visibility</p:attrName>
                                        </p:attrNameLst>
                                      </p:cBhvr>
                                      <p:to>
                                        <p:strVal val="visible"/>
                                      </p:to>
                                    </p:set>
                                    <p:animEffect transition="in" filter="fade">
                                      <p:cBhvr>
                                        <p:cTn id="21" dur="2000"/>
                                        <p:tgtEl>
                                          <p:spTgt spid="78852"/>
                                        </p:tgtEl>
                                      </p:cBhvr>
                                    </p:animEffect>
                                    <p:anim calcmode="lin" valueType="num">
                                      <p:cBhvr>
                                        <p:cTn id="22" dur="2000" fill="hold"/>
                                        <p:tgtEl>
                                          <p:spTgt spid="78852"/>
                                        </p:tgtEl>
                                        <p:attrNameLst>
                                          <p:attrName>ppt_x</p:attrName>
                                        </p:attrNameLst>
                                      </p:cBhvr>
                                      <p:tavLst>
                                        <p:tav tm="0">
                                          <p:val>
                                            <p:strVal val="#ppt_x"/>
                                          </p:val>
                                        </p:tav>
                                        <p:tav tm="100000">
                                          <p:val>
                                            <p:strVal val="#ppt_x"/>
                                          </p:val>
                                        </p:tav>
                                      </p:tavLst>
                                    </p:anim>
                                    <p:anim calcmode="lin" valueType="num">
                                      <p:cBhvr>
                                        <p:cTn id="23" dur="2000" fill="hold"/>
                                        <p:tgtEl>
                                          <p:spTgt spid="78852"/>
                                        </p:tgtEl>
                                        <p:attrNameLst>
                                          <p:attrName>ppt_y</p:attrName>
                                        </p:attrNameLst>
                                      </p:cBhvr>
                                      <p:tavLst>
                                        <p:tav tm="0">
                                          <p:val>
                                            <p:strVal val="#ppt_y-.1"/>
                                          </p:val>
                                        </p:tav>
                                        <p:tav tm="100000">
                                          <p:val>
                                            <p:strVal val="#ppt_y"/>
                                          </p:val>
                                        </p:tav>
                                      </p:tavLst>
                                    </p:anim>
                                  </p:childTnLst>
                                </p:cTn>
                              </p:par>
                            </p:childTnLst>
                          </p:cTn>
                        </p:par>
                        <p:par>
                          <p:cTn id="24" fill="hold">
                            <p:stCondLst>
                              <p:cond delay="7000"/>
                            </p:stCondLst>
                            <p:childTnLst>
                              <p:par>
                                <p:cTn id="25" presetID="23" presetClass="entr" presetSubtype="16" fill="hold" grpId="0" nodeType="afterEffect">
                                  <p:stCondLst>
                                    <p:cond delay="500"/>
                                  </p:stCondLst>
                                  <p:childTnLst>
                                    <p:set>
                                      <p:cBhvr>
                                        <p:cTn id="26" dur="1" fill="hold">
                                          <p:stCondLst>
                                            <p:cond delay="0"/>
                                          </p:stCondLst>
                                        </p:cTn>
                                        <p:tgtEl>
                                          <p:spTgt spid="82954"/>
                                        </p:tgtEl>
                                        <p:attrNameLst>
                                          <p:attrName>style.visibility</p:attrName>
                                        </p:attrNameLst>
                                      </p:cBhvr>
                                      <p:to>
                                        <p:strVal val="visible"/>
                                      </p:to>
                                    </p:set>
                                    <p:anim calcmode="lin" valueType="num">
                                      <p:cBhvr>
                                        <p:cTn id="27" dur="2000" fill="hold"/>
                                        <p:tgtEl>
                                          <p:spTgt spid="82954"/>
                                        </p:tgtEl>
                                        <p:attrNameLst>
                                          <p:attrName>ppt_w</p:attrName>
                                        </p:attrNameLst>
                                      </p:cBhvr>
                                      <p:tavLst>
                                        <p:tav tm="0">
                                          <p:val>
                                            <p:fltVal val="0"/>
                                          </p:val>
                                        </p:tav>
                                        <p:tav tm="100000">
                                          <p:val>
                                            <p:strVal val="#ppt_w"/>
                                          </p:val>
                                        </p:tav>
                                      </p:tavLst>
                                    </p:anim>
                                    <p:anim calcmode="lin" valueType="num">
                                      <p:cBhvr>
                                        <p:cTn id="28" dur="2000" fill="hold"/>
                                        <p:tgtEl>
                                          <p:spTgt spid="82954"/>
                                        </p:tgtEl>
                                        <p:attrNameLst>
                                          <p:attrName>ppt_h</p:attrName>
                                        </p:attrNameLst>
                                      </p:cBhvr>
                                      <p:tavLst>
                                        <p:tav tm="0">
                                          <p:val>
                                            <p:fltVal val="0"/>
                                          </p:val>
                                        </p:tav>
                                        <p:tav tm="100000">
                                          <p:val>
                                            <p:strVal val="#ppt_h"/>
                                          </p:val>
                                        </p:tav>
                                      </p:tavLst>
                                    </p:anim>
                                  </p:childTnLst>
                                </p:cTn>
                              </p:par>
                            </p:childTnLst>
                          </p:cTn>
                        </p:par>
                        <p:par>
                          <p:cTn id="29" fill="hold">
                            <p:stCondLst>
                              <p:cond delay="9500"/>
                            </p:stCondLst>
                            <p:childTnLst>
                              <p:par>
                                <p:cTn id="30" presetID="42" presetClass="entr" presetSubtype="0" fill="hold" grpId="0" nodeType="afterEffect">
                                  <p:stCondLst>
                                    <p:cond delay="500"/>
                                  </p:stCondLst>
                                  <p:childTnLst>
                                    <p:set>
                                      <p:cBhvr>
                                        <p:cTn id="31" dur="1" fill="hold">
                                          <p:stCondLst>
                                            <p:cond delay="0"/>
                                          </p:stCondLst>
                                        </p:cTn>
                                        <p:tgtEl>
                                          <p:spTgt spid="78854"/>
                                        </p:tgtEl>
                                        <p:attrNameLst>
                                          <p:attrName>style.visibility</p:attrName>
                                        </p:attrNameLst>
                                      </p:cBhvr>
                                      <p:to>
                                        <p:strVal val="visible"/>
                                      </p:to>
                                    </p:set>
                                    <p:animEffect transition="in" filter="fade">
                                      <p:cBhvr>
                                        <p:cTn id="32" dur="2000"/>
                                        <p:tgtEl>
                                          <p:spTgt spid="78854"/>
                                        </p:tgtEl>
                                      </p:cBhvr>
                                    </p:animEffect>
                                    <p:anim calcmode="lin" valueType="num">
                                      <p:cBhvr>
                                        <p:cTn id="33" dur="2000" fill="hold"/>
                                        <p:tgtEl>
                                          <p:spTgt spid="78854"/>
                                        </p:tgtEl>
                                        <p:attrNameLst>
                                          <p:attrName>ppt_x</p:attrName>
                                        </p:attrNameLst>
                                      </p:cBhvr>
                                      <p:tavLst>
                                        <p:tav tm="0">
                                          <p:val>
                                            <p:strVal val="#ppt_x"/>
                                          </p:val>
                                        </p:tav>
                                        <p:tav tm="100000">
                                          <p:val>
                                            <p:strVal val="#ppt_x"/>
                                          </p:val>
                                        </p:tav>
                                      </p:tavLst>
                                    </p:anim>
                                    <p:anim calcmode="lin" valueType="num">
                                      <p:cBhvr>
                                        <p:cTn id="34" dur="2000" fill="hold"/>
                                        <p:tgtEl>
                                          <p:spTgt spid="78854"/>
                                        </p:tgtEl>
                                        <p:attrNameLst>
                                          <p:attrName>ppt_y</p:attrName>
                                        </p:attrNameLst>
                                      </p:cBhvr>
                                      <p:tavLst>
                                        <p:tav tm="0">
                                          <p:val>
                                            <p:strVal val="#ppt_y+.1"/>
                                          </p:val>
                                        </p:tav>
                                        <p:tav tm="100000">
                                          <p:val>
                                            <p:strVal val="#ppt_y"/>
                                          </p:val>
                                        </p:tav>
                                      </p:tavLst>
                                    </p:anim>
                                  </p:childTnLst>
                                </p:cTn>
                              </p:par>
                            </p:childTnLst>
                          </p:cTn>
                        </p:par>
                        <p:par>
                          <p:cTn id="35" fill="hold">
                            <p:stCondLst>
                              <p:cond delay="12000"/>
                            </p:stCondLst>
                            <p:childTnLst>
                              <p:par>
                                <p:cTn id="36" presetID="10" presetClass="entr" presetSubtype="0" fill="hold" grpId="0" nodeType="afterEffect">
                                  <p:stCondLst>
                                    <p:cond delay="500"/>
                                  </p:stCondLst>
                                  <p:childTnLst>
                                    <p:set>
                                      <p:cBhvr>
                                        <p:cTn id="37" dur="1" fill="hold">
                                          <p:stCondLst>
                                            <p:cond delay="0"/>
                                          </p:stCondLst>
                                        </p:cTn>
                                        <p:tgtEl>
                                          <p:spTgt spid="78855"/>
                                        </p:tgtEl>
                                        <p:attrNameLst>
                                          <p:attrName>style.visibility</p:attrName>
                                        </p:attrNameLst>
                                      </p:cBhvr>
                                      <p:to>
                                        <p:strVal val="visible"/>
                                      </p:to>
                                    </p:set>
                                    <p:animEffect transition="in" filter="fade">
                                      <p:cBhvr>
                                        <p:cTn id="38" dur="2000"/>
                                        <p:tgtEl>
                                          <p:spTgt spid="78855"/>
                                        </p:tgtEl>
                                      </p:cBhvr>
                                    </p:animEffect>
                                  </p:childTnLst>
                                </p:cTn>
                              </p:par>
                            </p:childTnLst>
                          </p:cTn>
                        </p:par>
                        <p:par>
                          <p:cTn id="39" fill="hold">
                            <p:stCondLst>
                              <p:cond delay="14500"/>
                            </p:stCondLst>
                            <p:childTnLst>
                              <p:par>
                                <p:cTn id="40" presetID="47" presetClass="entr" presetSubtype="0" fill="hold" grpId="0" nodeType="afterEffect">
                                  <p:stCondLst>
                                    <p:cond delay="500"/>
                                  </p:stCondLst>
                                  <p:childTnLst>
                                    <p:set>
                                      <p:cBhvr>
                                        <p:cTn id="41" dur="1" fill="hold">
                                          <p:stCondLst>
                                            <p:cond delay="0"/>
                                          </p:stCondLst>
                                        </p:cTn>
                                        <p:tgtEl>
                                          <p:spTgt spid="9"/>
                                        </p:tgtEl>
                                        <p:attrNameLst>
                                          <p:attrName>style.visibility</p:attrName>
                                        </p:attrNameLst>
                                      </p:cBhvr>
                                      <p:to>
                                        <p:strVal val="visible"/>
                                      </p:to>
                                    </p:set>
                                    <p:animEffect transition="in" filter="fade">
                                      <p:cBhvr>
                                        <p:cTn id="42" dur="2000"/>
                                        <p:tgtEl>
                                          <p:spTgt spid="9"/>
                                        </p:tgtEl>
                                      </p:cBhvr>
                                    </p:animEffect>
                                    <p:anim calcmode="lin" valueType="num">
                                      <p:cBhvr>
                                        <p:cTn id="43" dur="2000" fill="hold"/>
                                        <p:tgtEl>
                                          <p:spTgt spid="9"/>
                                        </p:tgtEl>
                                        <p:attrNameLst>
                                          <p:attrName>ppt_x</p:attrName>
                                        </p:attrNameLst>
                                      </p:cBhvr>
                                      <p:tavLst>
                                        <p:tav tm="0">
                                          <p:val>
                                            <p:strVal val="#ppt_x"/>
                                          </p:val>
                                        </p:tav>
                                        <p:tav tm="100000">
                                          <p:val>
                                            <p:strVal val="#ppt_x"/>
                                          </p:val>
                                        </p:tav>
                                      </p:tavLst>
                                    </p:anim>
                                    <p:anim calcmode="lin" valueType="num">
                                      <p:cBhvr>
                                        <p:cTn id="44" dur="2000" fill="hold"/>
                                        <p:tgtEl>
                                          <p:spTgt spid="9"/>
                                        </p:tgtEl>
                                        <p:attrNameLst>
                                          <p:attrName>ppt_y</p:attrName>
                                        </p:attrNameLst>
                                      </p:cBhvr>
                                      <p:tavLst>
                                        <p:tav tm="0">
                                          <p:val>
                                            <p:strVal val="#ppt_y-.1"/>
                                          </p:val>
                                        </p:tav>
                                        <p:tav tm="100000">
                                          <p:val>
                                            <p:strVal val="#ppt_y"/>
                                          </p:val>
                                        </p:tav>
                                      </p:tavLst>
                                    </p:anim>
                                  </p:childTnLst>
                                </p:cTn>
                              </p:par>
                            </p:childTnLst>
                          </p:cTn>
                        </p:par>
                        <p:par>
                          <p:cTn id="45" fill="hold">
                            <p:stCondLst>
                              <p:cond delay="17000"/>
                            </p:stCondLst>
                            <p:childTnLst>
                              <p:par>
                                <p:cTn id="46" presetID="47" presetClass="entr" presetSubtype="0" fill="hold" grpId="0" nodeType="afterEffect">
                                  <p:stCondLst>
                                    <p:cond delay="500"/>
                                  </p:stCondLst>
                                  <p:childTnLst>
                                    <p:set>
                                      <p:cBhvr>
                                        <p:cTn id="47" dur="1" fill="hold">
                                          <p:stCondLst>
                                            <p:cond delay="0"/>
                                          </p:stCondLst>
                                        </p:cTn>
                                        <p:tgtEl>
                                          <p:spTgt spid="8"/>
                                        </p:tgtEl>
                                        <p:attrNameLst>
                                          <p:attrName>style.visibility</p:attrName>
                                        </p:attrNameLst>
                                      </p:cBhvr>
                                      <p:to>
                                        <p:strVal val="visible"/>
                                      </p:to>
                                    </p:set>
                                    <p:animEffect transition="in" filter="fade">
                                      <p:cBhvr>
                                        <p:cTn id="48" dur="2000"/>
                                        <p:tgtEl>
                                          <p:spTgt spid="8"/>
                                        </p:tgtEl>
                                      </p:cBhvr>
                                    </p:animEffect>
                                    <p:anim calcmode="lin" valueType="num">
                                      <p:cBhvr>
                                        <p:cTn id="49" dur="2000" fill="hold"/>
                                        <p:tgtEl>
                                          <p:spTgt spid="8"/>
                                        </p:tgtEl>
                                        <p:attrNameLst>
                                          <p:attrName>ppt_x</p:attrName>
                                        </p:attrNameLst>
                                      </p:cBhvr>
                                      <p:tavLst>
                                        <p:tav tm="0">
                                          <p:val>
                                            <p:strVal val="#ppt_x"/>
                                          </p:val>
                                        </p:tav>
                                        <p:tav tm="100000">
                                          <p:val>
                                            <p:strVal val="#ppt_x"/>
                                          </p:val>
                                        </p:tav>
                                      </p:tavLst>
                                    </p:anim>
                                    <p:anim calcmode="lin" valueType="num">
                                      <p:cBhvr>
                                        <p:cTn id="50" dur="2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8850" grpId="0" animBg="1"/>
      <p:bldP spid="78851" grpId="0" animBg="1"/>
      <p:bldP spid="78851" grpId="1" animBg="1"/>
      <p:bldP spid="78852" grpId="0" animBg="1"/>
      <p:bldP spid="78854" grpId="0" animBg="1"/>
      <p:bldP spid="78855" grpId="0" animBg="1"/>
      <p:bldP spid="82954" grpId="0" animBg="1"/>
      <p:bldP spid="8" grpId="0" animBg="1"/>
      <p:bldP spid="9" grpId="0" animBg="1"/>
    </p:bldLst>
  </p:timing>
</p:sld>
</file>

<file path=ppt/slides/slide63.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2050" name="Rectangle 4"/>
          <p:cNvSpPr>
            <a:spLocks noChangeArrowheads="1"/>
          </p:cNvSpPr>
          <p:nvPr/>
        </p:nvSpPr>
        <p:spPr bwMode="auto">
          <a:xfrm>
            <a:off x="0" y="1333500"/>
            <a:ext cx="9144000" cy="190500"/>
          </a:xfrm>
          <a:prstGeom prst="rect">
            <a:avLst/>
          </a:prstGeom>
          <a:solidFill>
            <a:schemeClr val="bg1"/>
          </a:solidFill>
          <a:ln w="19050">
            <a:solidFill>
              <a:srgbClr val="C0C0C0"/>
            </a:solidFill>
            <a:miter lim="800000"/>
            <a:headEnd/>
            <a:tailEnd/>
          </a:ln>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sz="18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2051" name="Rectangle 5"/>
          <p:cNvSpPr>
            <a:spLocks noChangeArrowheads="1"/>
          </p:cNvSpPr>
          <p:nvPr/>
        </p:nvSpPr>
        <p:spPr bwMode="auto">
          <a:xfrm>
            <a:off x="0" y="1524000"/>
            <a:ext cx="9144000" cy="4191000"/>
          </a:xfrm>
          <a:prstGeom prst="rect">
            <a:avLst/>
          </a:prstGeom>
          <a:solidFill>
            <a:srgbClr val="B6E8FC"/>
          </a:solidFill>
          <a:ln w="9525">
            <a:noFill/>
            <a:miter lim="800000"/>
            <a:headEnd/>
            <a:tailEnd/>
          </a:ln>
        </p:spPr>
        <p:txBody>
          <a:bodyPr wrap="none"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sz="1800" b="0" i="0" u="none" strike="noStrike" kern="1200" cap="none" spc="0" normalizeH="0" baseline="0" noProof="0">
              <a:ln>
                <a:noFill/>
              </a:ln>
              <a:solidFill>
                <a:srgbClr val="000000"/>
              </a:solidFill>
              <a:effectLst/>
              <a:uLnTx/>
              <a:uFillTx/>
              <a:latin typeface="Arial" charset="0"/>
              <a:ea typeface="+mn-ea"/>
              <a:cs typeface="Arial" charset="0"/>
            </a:endParaRPr>
          </a:p>
        </p:txBody>
      </p:sp>
      <p:pic>
        <p:nvPicPr>
          <p:cNvPr id="2052" name="Picture 7" descr="logo_grande">
            <a:hlinkClick r:id="rId2"/>
          </p:cNvPr>
          <p:cNvPicPr>
            <a:picLocks noChangeAspect="1" noChangeArrowheads="1"/>
          </p:cNvPicPr>
          <p:nvPr/>
        </p:nvPicPr>
        <p:blipFill>
          <a:blip r:embed="rId3" cstate="print"/>
          <a:srcRect/>
          <a:stretch>
            <a:fillRect/>
          </a:stretch>
        </p:blipFill>
        <p:spPr bwMode="auto">
          <a:xfrm>
            <a:off x="1981200" y="0"/>
            <a:ext cx="4876800" cy="1301750"/>
          </a:xfrm>
          <a:prstGeom prst="rect">
            <a:avLst/>
          </a:prstGeom>
          <a:noFill/>
          <a:ln w="9525">
            <a:noFill/>
            <a:miter lim="800000"/>
            <a:headEnd/>
            <a:tailEnd/>
          </a:ln>
        </p:spPr>
      </p:pic>
      <p:sp>
        <p:nvSpPr>
          <p:cNvPr id="2053" name="Text Box 8"/>
          <p:cNvSpPr txBox="1">
            <a:spLocks noChangeArrowheads="1"/>
          </p:cNvSpPr>
          <p:nvPr/>
        </p:nvSpPr>
        <p:spPr bwMode="auto">
          <a:xfrm>
            <a:off x="0" y="1587500"/>
            <a:ext cx="9144000" cy="2370138"/>
          </a:xfrm>
          <a:prstGeom prst="rect">
            <a:avLst/>
          </a:prstGeom>
          <a:noFill/>
          <a:ln w="9525">
            <a:noFill/>
            <a:miter lim="800000"/>
            <a:headEnd/>
            <a:tailEnd/>
          </a:ln>
        </p:spPr>
        <p:txBody>
          <a:bodyPr>
            <a:spAutoFit/>
          </a:bodyPr>
          <a:lstStyle/>
          <a:p>
            <a:pPr marL="0" marR="0" lvl="0" indent="0" algn="ctr" defTabSz="914400" rtl="0" eaLnBrk="1" fontAlgn="base" latinLnBrk="0" hangingPunct="1">
              <a:lnSpc>
                <a:spcPct val="100000"/>
              </a:lnSpc>
              <a:spcBef>
                <a:spcPct val="50000"/>
              </a:spcBef>
              <a:spcAft>
                <a:spcPct val="0"/>
              </a:spcAft>
              <a:buClrTx/>
              <a:buSzTx/>
              <a:buFontTx/>
              <a:buNone/>
              <a:tabLst/>
              <a:defRPr/>
            </a:pPr>
            <a:r>
              <a:rPr kumimoji="0" lang="es-ES" sz="6000" b="1" i="0" u="none" strike="noStrike" kern="1200" cap="none" spc="0" normalizeH="0" baseline="0" noProof="0">
                <a:ln>
                  <a:noFill/>
                </a:ln>
                <a:solidFill>
                  <a:srgbClr val="000000"/>
                </a:solidFill>
                <a:effectLst/>
                <a:uLnTx/>
                <a:uFillTx/>
                <a:latin typeface="Kristen ITC" pitchFamily="66" charset="0"/>
                <a:ea typeface="+mn-ea"/>
                <a:cs typeface="Arial" charset="0"/>
              </a:rPr>
              <a:t>¿Te ha gustado?</a:t>
            </a:r>
            <a:r>
              <a:rPr kumimoji="0" lang="es-ES" sz="4800" b="0" i="0" u="none" strike="noStrike" kern="1200" cap="none" spc="0" normalizeH="0" baseline="0" noProof="0">
                <a:ln>
                  <a:noFill/>
                </a:ln>
                <a:solidFill>
                  <a:srgbClr val="000000"/>
                </a:solidFill>
                <a:effectLst/>
                <a:uLnTx/>
                <a:uFillTx/>
                <a:latin typeface="Kristen ITC" pitchFamily="66" charset="0"/>
                <a:ea typeface="+mn-ea"/>
                <a:cs typeface="Arial" charset="0"/>
              </a:rPr>
              <a:t> </a:t>
            </a:r>
            <a:br>
              <a:rPr kumimoji="0" lang="es-ES" sz="4800" b="0" i="0" u="none" strike="noStrike" kern="1200" cap="none" spc="0" normalizeH="0" baseline="0" noProof="0">
                <a:ln>
                  <a:noFill/>
                </a:ln>
                <a:solidFill>
                  <a:srgbClr val="000000"/>
                </a:solidFill>
                <a:effectLst/>
                <a:uLnTx/>
                <a:uFillTx/>
                <a:latin typeface="Kristen ITC" pitchFamily="66" charset="0"/>
                <a:ea typeface="+mn-ea"/>
                <a:cs typeface="Arial" charset="0"/>
              </a:rPr>
            </a:br>
            <a:r>
              <a:rPr kumimoji="0" lang="es-ES" sz="4400" b="0" i="0" u="none" strike="noStrike" kern="1200" cap="none" spc="0" normalizeH="0" baseline="0" noProof="0">
                <a:ln>
                  <a:noFill/>
                </a:ln>
                <a:solidFill>
                  <a:srgbClr val="000000"/>
                </a:solidFill>
                <a:effectLst/>
                <a:uLnTx/>
                <a:uFillTx/>
                <a:latin typeface="Kristen ITC" pitchFamily="66" charset="0"/>
                <a:ea typeface="+mn-ea"/>
                <a:cs typeface="Arial" charset="0"/>
              </a:rPr>
              <a:t>Puedes ver más entrando </a:t>
            </a:r>
            <a:br>
              <a:rPr kumimoji="0" lang="es-ES" sz="4400" b="0" i="0" u="none" strike="noStrike" kern="1200" cap="none" spc="0" normalizeH="0" baseline="0" noProof="0">
                <a:ln>
                  <a:noFill/>
                </a:ln>
                <a:solidFill>
                  <a:srgbClr val="000000"/>
                </a:solidFill>
                <a:effectLst/>
                <a:uLnTx/>
                <a:uFillTx/>
                <a:latin typeface="Kristen ITC" pitchFamily="66" charset="0"/>
                <a:ea typeface="+mn-ea"/>
                <a:cs typeface="Arial" charset="0"/>
              </a:rPr>
            </a:br>
            <a:r>
              <a:rPr kumimoji="0" lang="es-ES" sz="4400" b="1" i="0" u="none" strike="noStrike" kern="1200" cap="none" spc="0" normalizeH="0" baseline="0" noProof="0">
                <a:ln>
                  <a:noFill/>
                </a:ln>
                <a:solidFill>
                  <a:srgbClr val="40F903"/>
                </a:solidFill>
                <a:effectLst/>
                <a:uLnTx/>
                <a:uFillTx/>
                <a:latin typeface="Kristen ITC" pitchFamily="66" charset="0"/>
                <a:ea typeface="+mn-ea"/>
                <a:cs typeface="Arial" charset="0"/>
                <a:hlinkClick r:id="rId2"/>
              </a:rPr>
              <a:t>Aquí</a:t>
            </a:r>
            <a:endParaRPr kumimoji="0" lang="es-ES" sz="4400" b="1" i="0" u="none" strike="noStrike" kern="1200" cap="none" spc="0" normalizeH="0" baseline="0" noProof="0">
              <a:ln>
                <a:noFill/>
              </a:ln>
              <a:solidFill>
                <a:srgbClr val="40F903"/>
              </a:solidFill>
              <a:effectLst/>
              <a:uLnTx/>
              <a:uFillTx/>
              <a:latin typeface="Kristen ITC" pitchFamily="66" charset="0"/>
              <a:ea typeface="+mn-ea"/>
              <a:cs typeface="Arial" charset="0"/>
            </a:endParaRPr>
          </a:p>
        </p:txBody>
      </p:sp>
      <p:sp>
        <p:nvSpPr>
          <p:cNvPr id="2054" name="Text Box 11"/>
          <p:cNvSpPr txBox="1">
            <a:spLocks noChangeArrowheads="1"/>
          </p:cNvSpPr>
          <p:nvPr/>
        </p:nvSpPr>
        <p:spPr bwMode="auto">
          <a:xfrm>
            <a:off x="1143000" y="3937000"/>
            <a:ext cx="2667000" cy="1892300"/>
          </a:xfrm>
          <a:prstGeom prst="rect">
            <a:avLst/>
          </a:prstGeom>
          <a:noFill/>
          <a:ln w="19050">
            <a:noFill/>
            <a:prstDash val="sysDot"/>
            <a:miter lim="800000"/>
            <a:headEnd/>
            <a:tailEnd/>
          </a:ln>
        </p:spPr>
        <p:txBody>
          <a:bodyPr>
            <a:spAutoFit/>
          </a:bodyPr>
          <a:lstStyle/>
          <a:p>
            <a:pPr marL="0" marR="0" lvl="0" indent="0" algn="ctr" defTabSz="914400" rtl="0" eaLnBrk="1" fontAlgn="base" latinLnBrk="0" hangingPunct="1">
              <a:lnSpc>
                <a:spcPct val="100000"/>
              </a:lnSpc>
              <a:spcBef>
                <a:spcPct val="50000"/>
              </a:spcBef>
              <a:spcAft>
                <a:spcPct val="0"/>
              </a:spcAft>
              <a:buClrTx/>
              <a:buSzTx/>
              <a:buFontTx/>
              <a:buNone/>
              <a:tabLst/>
              <a:defRPr/>
            </a:pPr>
            <a:r>
              <a:rPr kumimoji="0" lang="es-ES_tradnl" sz="1800" b="1" i="0" u="none" strike="noStrike" kern="1200" cap="none" spc="0" normalizeH="0" baseline="0" noProof="0">
                <a:ln>
                  <a:noFill/>
                </a:ln>
                <a:solidFill>
                  <a:srgbClr val="000000"/>
                </a:solidFill>
                <a:effectLst/>
                <a:uLnTx/>
                <a:uFillTx/>
                <a:latin typeface="Kristen ITC" pitchFamily="66" charset="0"/>
                <a:ea typeface="+mn-ea"/>
                <a:cs typeface="Arial" charset="0"/>
              </a:rPr>
              <a:t>Además puedes recibir powerpoints en tu correo electrónico suscribiéndote aquí:</a:t>
            </a:r>
            <a:r>
              <a:rPr kumimoji="0" lang="es-ES_tradnl" sz="1800" b="1" i="0" u="none" strike="noStrike" kern="1200" cap="none" spc="0" normalizeH="0" baseline="0" noProof="0">
                <a:ln>
                  <a:noFill/>
                </a:ln>
                <a:solidFill>
                  <a:srgbClr val="0066FF"/>
                </a:solidFill>
                <a:effectLst/>
                <a:uLnTx/>
                <a:uFillTx/>
                <a:latin typeface="Arial" charset="0"/>
                <a:ea typeface="+mn-ea"/>
                <a:cs typeface="Arial" charset="0"/>
              </a:rPr>
              <a:t> </a:t>
            </a:r>
          </a:p>
          <a:p>
            <a:pPr marL="0" marR="0" lvl="0" indent="0" algn="l" defTabSz="914400" rtl="0" eaLnBrk="1" fontAlgn="base" latinLnBrk="0" hangingPunct="1">
              <a:lnSpc>
                <a:spcPct val="100000"/>
              </a:lnSpc>
              <a:spcBef>
                <a:spcPct val="50000"/>
              </a:spcBef>
              <a:spcAft>
                <a:spcPct val="0"/>
              </a:spcAft>
              <a:buClrTx/>
              <a:buSzTx/>
              <a:buFontTx/>
              <a:buNone/>
              <a:tabLst/>
              <a:defRPr/>
            </a:pPr>
            <a:endParaRPr kumimoji="0" lang="es-ES" sz="1800" b="1" i="0" u="none" strike="noStrike" kern="1200" cap="none" spc="0" normalizeH="0" baseline="0" noProof="0">
              <a:ln>
                <a:noFill/>
              </a:ln>
              <a:solidFill>
                <a:srgbClr val="0066FF"/>
              </a:solidFill>
              <a:effectLst/>
              <a:uLnTx/>
              <a:uFillTx/>
              <a:latin typeface="Arial" charset="0"/>
              <a:ea typeface="+mn-ea"/>
              <a:cs typeface="Arial" charset="0"/>
            </a:endParaRPr>
          </a:p>
        </p:txBody>
      </p:sp>
      <p:pic>
        <p:nvPicPr>
          <p:cNvPr id="2055" name="Picture 10" descr="email">
            <a:hlinkClick r:id="rId4"/>
          </p:cNvPr>
          <p:cNvPicPr>
            <a:picLocks noChangeAspect="1" noChangeArrowheads="1"/>
          </p:cNvPicPr>
          <p:nvPr/>
        </p:nvPicPr>
        <p:blipFill>
          <a:blip r:embed="rId5" cstate="print"/>
          <a:srcRect/>
          <a:stretch>
            <a:fillRect/>
          </a:stretch>
        </p:blipFill>
        <p:spPr bwMode="auto">
          <a:xfrm>
            <a:off x="5638800" y="3492500"/>
            <a:ext cx="2362200" cy="1968500"/>
          </a:xfrm>
          <a:prstGeom prst="rect">
            <a:avLst/>
          </a:prstGeom>
          <a:noFill/>
          <a:ln w="9525">
            <a:noFill/>
            <a:miter lim="800000"/>
            <a:headEnd/>
            <a:tailEnd/>
          </a:ln>
        </p:spPr>
      </p:pic>
      <p:pic>
        <p:nvPicPr>
          <p:cNvPr id="2056" name="Picture 17" descr="flechas-8"/>
          <p:cNvPicPr>
            <a:picLocks noChangeAspect="1" noChangeArrowheads="1"/>
          </p:cNvPicPr>
          <p:nvPr/>
        </p:nvPicPr>
        <p:blipFill>
          <a:blip r:embed="rId6" cstate="print"/>
          <a:srcRect/>
          <a:stretch>
            <a:fillRect/>
          </a:stretch>
        </p:blipFill>
        <p:spPr bwMode="auto">
          <a:xfrm>
            <a:off x="4038600" y="4064000"/>
            <a:ext cx="1219200" cy="825500"/>
          </a:xfrm>
          <a:prstGeom prst="rect">
            <a:avLst/>
          </a:prstGeom>
          <a:noFill/>
          <a:ln w="9525">
            <a:noFill/>
            <a:miter lim="800000"/>
            <a:headEnd/>
            <a:tailEnd/>
          </a:ln>
        </p:spPr>
      </p:pic>
      <p:pic>
        <p:nvPicPr>
          <p:cNvPr id="2057" name="Picture 21" descr="facebook-icon">
            <a:hlinkClick r:id="rId7"/>
          </p:cNvPr>
          <p:cNvPicPr>
            <a:picLocks noChangeAspect="1" noChangeArrowheads="1"/>
          </p:cNvPicPr>
          <p:nvPr/>
        </p:nvPicPr>
        <p:blipFill>
          <a:blip r:embed="rId8" cstate="print"/>
          <a:srcRect/>
          <a:stretch>
            <a:fillRect/>
          </a:stretch>
        </p:blipFill>
        <p:spPr bwMode="auto">
          <a:xfrm>
            <a:off x="0" y="2476500"/>
            <a:ext cx="533400" cy="444500"/>
          </a:xfrm>
          <a:prstGeom prst="rect">
            <a:avLst/>
          </a:prstGeom>
          <a:noFill/>
          <a:ln w="9525">
            <a:noFill/>
            <a:miter lim="800000"/>
            <a:headEnd/>
            <a:tailEnd/>
          </a:ln>
        </p:spPr>
      </p:pic>
      <p:pic>
        <p:nvPicPr>
          <p:cNvPr id="2058" name="Picture 22" descr="twitter-icon">
            <a:hlinkClick r:id="rId9"/>
          </p:cNvPr>
          <p:cNvPicPr>
            <a:picLocks noChangeAspect="1" noChangeArrowheads="1"/>
          </p:cNvPicPr>
          <p:nvPr/>
        </p:nvPicPr>
        <p:blipFill>
          <a:blip r:embed="rId10" cstate="print"/>
          <a:srcRect/>
          <a:stretch>
            <a:fillRect/>
          </a:stretch>
        </p:blipFill>
        <p:spPr bwMode="auto">
          <a:xfrm>
            <a:off x="0" y="2921000"/>
            <a:ext cx="533400" cy="444500"/>
          </a:xfrm>
          <a:prstGeom prst="rect">
            <a:avLst/>
          </a:prstGeom>
          <a:noFill/>
          <a:ln w="9525">
            <a:noFill/>
            <a:miter lim="800000"/>
            <a:headEnd/>
            <a:tailEnd/>
          </a:ln>
        </p:spPr>
      </p:pic>
      <p:pic>
        <p:nvPicPr>
          <p:cNvPr id="2059" name="Picture 23" descr="Web-Google-plus-Metro-icon">
            <a:hlinkClick r:id="rId11"/>
          </p:cNvPr>
          <p:cNvPicPr>
            <a:picLocks noChangeAspect="1" noChangeArrowheads="1"/>
          </p:cNvPicPr>
          <p:nvPr/>
        </p:nvPicPr>
        <p:blipFill>
          <a:blip r:embed="rId12" cstate="print"/>
          <a:srcRect/>
          <a:stretch>
            <a:fillRect/>
          </a:stretch>
        </p:blipFill>
        <p:spPr bwMode="auto">
          <a:xfrm>
            <a:off x="0" y="3365500"/>
            <a:ext cx="533400" cy="444500"/>
          </a:xfrm>
          <a:prstGeom prst="rect">
            <a:avLst/>
          </a:prstGeom>
          <a:noFill/>
          <a:ln w="9525">
            <a:noFill/>
            <a:miter lim="800000"/>
            <a:headEnd/>
            <a:tailEnd/>
          </a:ln>
        </p:spPr>
      </p:pic>
      <p:pic>
        <p:nvPicPr>
          <p:cNvPr id="2060" name="Picture 24" descr="vkontakte-256">
            <a:hlinkClick r:id="rId13"/>
          </p:cNvPr>
          <p:cNvPicPr>
            <a:picLocks noChangeAspect="1" noChangeArrowheads="1"/>
          </p:cNvPicPr>
          <p:nvPr/>
        </p:nvPicPr>
        <p:blipFill>
          <a:blip r:embed="rId14" cstate="print"/>
          <a:srcRect/>
          <a:stretch>
            <a:fillRect/>
          </a:stretch>
        </p:blipFill>
        <p:spPr bwMode="auto">
          <a:xfrm>
            <a:off x="0" y="3810000"/>
            <a:ext cx="533400" cy="444500"/>
          </a:xfrm>
          <a:prstGeom prst="rect">
            <a:avLst/>
          </a:prstGeom>
          <a:noFill/>
          <a:ln w="9525">
            <a:noFill/>
            <a:miter lim="800000"/>
            <a:headEnd/>
            <a:tailEnd/>
          </a:ln>
        </p:spPr>
      </p:pic>
    </p:spTree>
    <p:extLst>
      <p:ext uri="{BB962C8B-B14F-4D97-AF65-F5344CB8AC3E}">
        <p14:creationId xmlns:p14="http://schemas.microsoft.com/office/powerpoint/2010/main" val="577529168"/>
      </p:ext>
    </p:extLst>
  </p:cSld>
  <p:clrMapOvr>
    <a:masterClrMapping/>
  </p:clrMapOvr>
  <mc:AlternateContent xmlns:mc="http://schemas.openxmlformats.org/markup-compatibility/2006">
    <mc:Choice xmlns:p14="http://schemas.microsoft.com/office/powerpoint/2010/main" Requires="p14">
      <p:transition spd="slow" p14:dur="4000">
        <p14:vortex dir="r"/>
      </p:transition>
    </mc:Choice>
    <mc:Fallback>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Clásico de Office">
      <a:majorFont>
        <a:latin typeface="Arial"/>
        <a:ea typeface=""/>
        <a:cs typeface=""/>
        <a:font script="Jpan" typeface="ＭＳ Ｐゴシック"/>
        <a:font script="Hang" typeface="돋움"/>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Times New Roman"/>
        <a:ea typeface=""/>
        <a:cs typeface=""/>
        <a:font script="Jpan" typeface="ＭＳ Ｐ明朝"/>
        <a:font script="Hang" typeface="바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2486</Words>
  <Application>Microsoft Office PowerPoint</Application>
  <PresentationFormat>Presentación en pantalla (16:10)</PresentationFormat>
  <Paragraphs>127</Paragraphs>
  <Slides>63</Slides>
  <Notes>46</Notes>
  <HiddenSlides>0</HiddenSlides>
  <MMClips>0</MMClips>
  <ScaleCrop>false</ScaleCrop>
  <HeadingPairs>
    <vt:vector size="6" baseType="variant">
      <vt:variant>
        <vt:lpstr>Fuentes usadas</vt:lpstr>
      </vt:variant>
      <vt:variant>
        <vt:i4>10</vt:i4>
      </vt:variant>
      <vt:variant>
        <vt:lpstr>Tema</vt:lpstr>
      </vt:variant>
      <vt:variant>
        <vt:i4>2</vt:i4>
      </vt:variant>
      <vt:variant>
        <vt:lpstr>Títulos de diapositiva</vt:lpstr>
      </vt:variant>
      <vt:variant>
        <vt:i4>63</vt:i4>
      </vt:variant>
    </vt:vector>
  </HeadingPairs>
  <TitlesOfParts>
    <vt:vector size="75" baseType="lpstr">
      <vt:lpstr>Algerian</vt:lpstr>
      <vt:lpstr>Arial</vt:lpstr>
      <vt:lpstr>Arial Black</vt:lpstr>
      <vt:lpstr>Brock Script</vt:lpstr>
      <vt:lpstr>Calibri</vt:lpstr>
      <vt:lpstr>High Tower Text</vt:lpstr>
      <vt:lpstr>Highlight LET</vt:lpstr>
      <vt:lpstr>Kristen ITC</vt:lpstr>
      <vt:lpstr>Lucida Bright</vt:lpstr>
      <vt:lpstr>Times New Roman</vt:lpstr>
      <vt:lpstr>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
  <cp:lastModifiedBy/>
  <cp:revision>1</cp:revision>
  <dcterms:created xsi:type="dcterms:W3CDTF">2025-03-09T15:14:40Z</dcterms:created>
  <dcterms:modified xsi:type="dcterms:W3CDTF">2026-07-13T11:57:12Z</dcterms:modified>
</cp:coreProperties>
</file>