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753" r:id="rId2"/>
  </p:sldMasterIdLst>
  <p:notesMasterIdLst>
    <p:notesMasterId r:id="rId24"/>
  </p:notesMasterIdLst>
  <p:handoutMasterIdLst>
    <p:handoutMasterId r:id="rId25"/>
  </p:handoutMasterIdLst>
  <p:sldIdLst>
    <p:sldId id="295" r:id="rId3"/>
    <p:sldId id="267" r:id="rId4"/>
    <p:sldId id="266" r:id="rId5"/>
    <p:sldId id="268" r:id="rId6"/>
    <p:sldId id="277" r:id="rId7"/>
    <p:sldId id="269" r:id="rId8"/>
    <p:sldId id="274" r:id="rId9"/>
    <p:sldId id="280" r:id="rId10"/>
    <p:sldId id="270" r:id="rId11"/>
    <p:sldId id="278" r:id="rId12"/>
    <p:sldId id="279" r:id="rId13"/>
    <p:sldId id="272" r:id="rId14"/>
    <p:sldId id="281" r:id="rId15"/>
    <p:sldId id="283" r:id="rId16"/>
    <p:sldId id="273" r:id="rId17"/>
    <p:sldId id="282" r:id="rId18"/>
    <p:sldId id="284" r:id="rId19"/>
    <p:sldId id="285" r:id="rId20"/>
    <p:sldId id="271" r:id="rId21"/>
    <p:sldId id="289" r:id="rId22"/>
    <p:sldId id="293" r:id="rId23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DDDDDD"/>
    <a:srgbClr val="FFCCFF"/>
    <a:srgbClr val="CCECFF"/>
    <a:srgbClr val="8A8A8A"/>
    <a:srgbClr val="FFFF00"/>
    <a:srgbClr val="05070B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1303" autoAdjust="0"/>
    <p:restoredTop sz="99877" autoAdjust="0"/>
  </p:normalViewPr>
  <p:slideViewPr>
    <p:cSldViewPr snapToObjects="1" showGuides="1">
      <p:cViewPr varScale="1">
        <p:scale>
          <a:sx n="75" d="100"/>
          <a:sy n="75" d="100"/>
        </p:scale>
        <p:origin x="-972" y="-96"/>
      </p:cViewPr>
      <p:guideLst>
        <p:guide orient="horz" pos="2157"/>
        <p:guide orient="horz" pos="4319"/>
        <p:guide pos="289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Objects="1" showGuides="1">
      <p:cViewPr varScale="1">
        <p:scale>
          <a:sx n="90" d="100"/>
          <a:sy n="90" d="100"/>
        </p:scale>
        <p:origin x="-2778" y="-11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47" tIns="45423" rIns="90847" bIns="45423" numCol="1" anchor="t" anchorCtr="0" compatLnSpc="1">
            <a:prstTxWarp prst="textNoShape">
              <a:avLst/>
            </a:prstTxWarp>
          </a:bodyPr>
          <a:lstStyle>
            <a:lvl1pPr defTabSz="906463">
              <a:buClr>
                <a:srgbClr val="5F5F5F"/>
              </a:buClr>
              <a:buFont typeface="Wingdings 3" pitchFamily="18" charset="2"/>
              <a:buNone/>
              <a:defRPr sz="1200">
                <a:solidFill>
                  <a:srgbClr val="000099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47" tIns="45423" rIns="90847" bIns="45423" numCol="1" anchor="t" anchorCtr="0" compatLnSpc="1">
            <a:prstTxWarp prst="textNoShape">
              <a:avLst/>
            </a:prstTxWarp>
          </a:bodyPr>
          <a:lstStyle>
            <a:lvl1pPr algn="r" defTabSz="906463">
              <a:buClr>
                <a:srgbClr val="5F5F5F"/>
              </a:buClr>
              <a:buFont typeface="Wingdings 3" pitchFamily="18" charset="2"/>
              <a:buNone/>
              <a:defRPr sz="1200">
                <a:solidFill>
                  <a:srgbClr val="000099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925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47" tIns="45423" rIns="90847" bIns="45423" numCol="1" anchor="b" anchorCtr="0" compatLnSpc="1">
            <a:prstTxWarp prst="textNoShape">
              <a:avLst/>
            </a:prstTxWarp>
          </a:bodyPr>
          <a:lstStyle>
            <a:lvl1pPr defTabSz="906463">
              <a:buClr>
                <a:srgbClr val="5F5F5F"/>
              </a:buClr>
              <a:buFont typeface="Wingdings 3" pitchFamily="18" charset="2"/>
              <a:buNone/>
              <a:defRPr sz="1200">
                <a:solidFill>
                  <a:srgbClr val="000099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2925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47" tIns="45423" rIns="90847" bIns="45423" numCol="1" anchor="b" anchorCtr="0" compatLnSpc="1">
            <a:prstTxWarp prst="textNoShape">
              <a:avLst/>
            </a:prstTxWarp>
          </a:bodyPr>
          <a:lstStyle>
            <a:lvl1pPr algn="r" defTabSz="906463">
              <a:buClr>
                <a:srgbClr val="5F5F5F"/>
              </a:buClr>
              <a:buFont typeface="Wingdings 3" pitchFamily="18" charset="2"/>
              <a:buNone/>
              <a:defRPr sz="1200">
                <a:solidFill>
                  <a:srgbClr val="000099"/>
                </a:solidFill>
              </a:defRPr>
            </a:lvl1pPr>
          </a:lstStyle>
          <a:p>
            <a:pPr>
              <a:defRPr/>
            </a:pPr>
            <a:fld id="{3E84D578-66BF-44E1-BABE-F73A5AC5157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27004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2" tIns="45597" rIns="91192" bIns="45597" numCol="1" anchor="t" anchorCtr="0" compatLnSpc="1">
            <a:prstTxWarp prst="textNoShape">
              <a:avLst/>
            </a:prstTxWarp>
          </a:bodyPr>
          <a:lstStyle>
            <a:lvl1pPr defTabSz="911225">
              <a:spcBef>
                <a:spcPct val="0"/>
              </a:spcBef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2" tIns="45597" rIns="91192" bIns="45597" numCol="1" anchor="t" anchorCtr="0" compatLnSpc="1">
            <a:prstTxWarp prst="textNoShape">
              <a:avLst/>
            </a:prstTxWarp>
          </a:bodyPr>
          <a:lstStyle>
            <a:lvl1pPr algn="r" defTabSz="911225">
              <a:spcBef>
                <a:spcPct val="0"/>
              </a:spcBef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64113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2" tIns="45597" rIns="91192" bIns="4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90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2" tIns="45597" rIns="91192" bIns="45597" numCol="1" anchor="b" anchorCtr="0" compatLnSpc="1">
            <a:prstTxWarp prst="textNoShape">
              <a:avLst/>
            </a:prstTxWarp>
          </a:bodyPr>
          <a:lstStyle>
            <a:lvl1pPr defTabSz="911225">
              <a:spcBef>
                <a:spcPct val="0"/>
              </a:spcBef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0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13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2" tIns="45597" rIns="91192" bIns="45597" numCol="1" anchor="b" anchorCtr="0" compatLnSpc="1">
            <a:prstTxWarp prst="textNoShape">
              <a:avLst/>
            </a:prstTxWarp>
          </a:bodyPr>
          <a:lstStyle>
            <a:lvl1pPr algn="r" defTabSz="911225">
              <a:spcBef>
                <a:spcPct val="0"/>
              </a:spcBef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674A1837-0A14-4085-B384-07B97F3F141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5090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 flipV="1">
            <a:off x="0" y="6858000"/>
            <a:ext cx="9144000" cy="0"/>
          </a:xfrm>
          <a:prstGeom prst="line">
            <a:avLst/>
          </a:prstGeom>
          <a:noFill/>
          <a:ln w="12700">
            <a:solidFill>
              <a:srgbClr val="7D94C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MX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0" y="1525588"/>
            <a:ext cx="9144000" cy="2363787"/>
          </a:xfrm>
          <a:prstGeom prst="rect">
            <a:avLst/>
          </a:prstGeom>
          <a:solidFill>
            <a:srgbClr val="7D94CA"/>
          </a:solidFill>
          <a:ln w="6350">
            <a:solidFill>
              <a:srgbClr val="7D94C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MX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gray">
          <a:xfrm>
            <a:off x="0" y="0"/>
            <a:ext cx="9144000" cy="431800"/>
          </a:xfrm>
          <a:prstGeom prst="rect">
            <a:avLst/>
          </a:prstGeom>
          <a:solidFill>
            <a:srgbClr val="7D94CA"/>
          </a:solidFill>
          <a:ln w="6350">
            <a:solidFill>
              <a:srgbClr val="7D94C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MX"/>
          </a:p>
        </p:txBody>
      </p:sp>
      <p:sp>
        <p:nvSpPr>
          <p:cNvPr id="4167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85725" y="4192588"/>
            <a:ext cx="8001000" cy="838200"/>
          </a:xfrm>
          <a:noFill/>
          <a:ln w="9525">
            <a:noFill/>
          </a:ln>
        </p:spPr>
        <p:txBody>
          <a:bodyPr lIns="91426" tIns="45712" rIns="53991" bIns="45712" anchor="b"/>
          <a:lstStyle>
            <a:lvl1pPr algn="r">
              <a:defRPr noProof="1">
                <a:solidFill>
                  <a:schemeClr val="tx1"/>
                </a:solidFill>
              </a:defRPr>
            </a:lvl1pPr>
          </a:lstStyle>
          <a:p>
            <a:r>
              <a:rPr lang="es-MX" noProof="1"/>
              <a:t>Click to edit </a:t>
            </a:r>
            <a:br>
              <a:rPr lang="es-MX" noProof="1"/>
            </a:br>
            <a:r>
              <a:rPr lang="es-MX" noProof="1"/>
              <a:t>Master title style</a:t>
            </a:r>
          </a:p>
        </p:txBody>
      </p:sp>
      <p:sp>
        <p:nvSpPr>
          <p:cNvPr id="41677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85725" y="5027613"/>
            <a:ext cx="8001000" cy="763587"/>
          </a:xfrm>
        </p:spPr>
        <p:txBody>
          <a:bodyPr rIns="53991"/>
          <a:lstStyle>
            <a:lvl1pPr marL="0" indent="0" algn="r">
              <a:buFontTx/>
              <a:buNone/>
              <a:defRPr sz="1800" noProof="1">
                <a:solidFill>
                  <a:schemeClr val="bg2"/>
                </a:solidFill>
              </a:defRPr>
            </a:lvl1pPr>
          </a:lstStyle>
          <a:p>
            <a:r>
              <a:rPr lang="es-MX" noProof="1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29400"/>
            <a:ext cx="6400800" cy="228600"/>
          </a:xfrm>
        </p:spPr>
        <p:txBody>
          <a:bodyPr lIns="143976" rIns="1439761" anchor="ctr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1055206"/>
      </p:ext>
    </p:extLst>
  </p:cSld>
  <p:clrMapOvr>
    <a:masterClrMapping/>
  </p:clrMapOvr>
  <p:transition spd="slow" advTm="9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26190413-4F75-4E7E-987B-8578D70656FD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185548F1-4742-4D95-9EE3-7F91DD5604C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0447674"/>
      </p:ext>
    </p:extLst>
  </p:cSld>
  <p:clrMapOvr>
    <a:masterClrMapping/>
  </p:clrMapOvr>
  <p:transition spd="slow" advTm="9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E60E4DA5-FFBD-44F0-B763-384EF791A5FB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9E5F3221-6AE1-44A6-92C0-81F607BA3C9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390"/>
      </p:ext>
    </p:extLst>
  </p:cSld>
  <p:clrMapOvr>
    <a:masterClrMapping/>
  </p:clrMapOvr>
  <p:transition spd="slow" advTm="9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79413" y="827088"/>
            <a:ext cx="410845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0263" y="827088"/>
            <a:ext cx="4110037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DB371D66-3972-404C-9583-014C835DD26D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77308AB7-A1EC-496E-880C-441CB3C5C10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7913451"/>
      </p:ext>
    </p:extLst>
  </p:cSld>
  <p:clrMapOvr>
    <a:masterClrMapping/>
  </p:clrMapOvr>
  <p:transition spd="slow" advTm="9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F2B35640-21D9-41D4-871D-921A3A92F4A0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4FC67852-53D2-4808-B379-3D5395FF15E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1456500"/>
      </p:ext>
    </p:extLst>
  </p:cSld>
  <p:clrMapOvr>
    <a:masterClrMapping/>
  </p:clrMapOvr>
  <p:transition spd="slow" advTm="9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8BD5D7A2-274D-4145-8862-7C509109F7D1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6C8307F5-8295-44C1-98D6-79E78FBD9F2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6414588"/>
      </p:ext>
    </p:extLst>
  </p:cSld>
  <p:clrMapOvr>
    <a:masterClrMapping/>
  </p:clrMapOvr>
  <p:transition spd="slow" advTm="9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E31D3CB0-5A6F-491E-8162-7E9530011836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820312AD-8A5E-404F-B18E-DECC35B08A2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0272077"/>
      </p:ext>
    </p:extLst>
  </p:cSld>
  <p:clrMapOvr>
    <a:masterClrMapping/>
  </p:clrMapOvr>
  <p:transition spd="slow" advTm="9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7F4F6BB7-F7CA-4E14-9CB8-36BA79FDA92C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DB7D963E-5B83-4BD3-B7F7-D1CC37D08E0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1425157"/>
      </p:ext>
    </p:extLst>
  </p:cSld>
  <p:clrMapOvr>
    <a:masterClrMapping/>
  </p:clrMapOvr>
  <p:transition spd="slow" advTm="9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118ABCEE-7DFD-4E6E-9BBE-B4E2EC6C9AB4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3C3FA0DA-4871-488E-8439-2738A9812DC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79483"/>
      </p:ext>
    </p:extLst>
  </p:cSld>
  <p:clrMapOvr>
    <a:masterClrMapping/>
  </p:clrMapOvr>
  <p:transition spd="slow" advTm="9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67CB07C8-6834-4FA4-90BB-EBF0267B0DDB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2759DA70-F2A0-4D9F-84D4-1C8F183ED9A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1663809"/>
      </p:ext>
    </p:extLst>
  </p:cSld>
  <p:clrMapOvr>
    <a:masterClrMapping/>
  </p:clrMapOvr>
  <p:transition spd="slow" advTm="9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084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084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 Printed: </a:t>
            </a:r>
            <a:fld id="{C61D9B92-4530-43CF-8F2D-0E76FC8A7799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Page </a:t>
            </a:r>
            <a:fld id="{80474C08-E1DA-4E88-9CA1-7FD303A17DB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7165076"/>
      </p:ext>
    </p:extLst>
  </p:cSld>
  <p:clrMapOvr>
    <a:masterClrMapping/>
  </p:clrMapOvr>
  <p:transition spd="slow" advTm="9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620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" Target="../slides/slide1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Line 2"/>
          <p:cNvSpPr>
            <a:spLocks noChangeShapeType="1"/>
          </p:cNvSpPr>
          <p:nvPr/>
        </p:nvSpPr>
        <p:spPr bwMode="auto">
          <a:xfrm>
            <a:off x="0" y="6858000"/>
            <a:ext cx="9144000" cy="0"/>
          </a:xfrm>
          <a:prstGeom prst="line">
            <a:avLst/>
          </a:prstGeom>
          <a:noFill/>
          <a:ln w="12700">
            <a:solidFill>
              <a:srgbClr val="7D94C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MX"/>
          </a:p>
        </p:txBody>
      </p:sp>
      <p:sp>
        <p:nvSpPr>
          <p:cNvPr id="415747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62613" y="6629400"/>
            <a:ext cx="15763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12" rIns="0" bIns="45712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8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de-DE"/>
              <a:t> Printed: </a:t>
            </a:r>
            <a:fld id="{6274A0A3-47C7-4F3E-97DE-A27D4C832484}" type="datetime1">
              <a:rPr lang="de-DE"/>
              <a:pPr>
                <a:defRPr/>
              </a:pPr>
              <a:t>20.03.2015</a:t>
            </a:fld>
            <a:r>
              <a:rPr lang="de-DE" noProof="1"/>
              <a:t> </a:t>
            </a:r>
          </a:p>
        </p:txBody>
      </p:sp>
      <p:sp>
        <p:nvSpPr>
          <p:cNvPr id="415748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13" y="6629400"/>
            <a:ext cx="5638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59940" tIns="45712" rIns="91426" bIns="45712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800" noProof="1">
                <a:solidFill>
                  <a:srgbClr val="314777"/>
                </a:solidFill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15749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629400"/>
            <a:ext cx="11874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12" rIns="0" bIns="45712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800" noProof="1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s-MX"/>
              <a:t>Page </a:t>
            </a:r>
            <a:fld id="{613ED655-BB43-48F0-993A-5D97180EB6D5}" type="slidenum">
              <a:rPr/>
              <a:pPr>
                <a:defRPr/>
              </a:pPr>
              <a:t>‹Nº›</a:t>
            </a:fld>
            <a:endParaRPr 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9413" y="827088"/>
            <a:ext cx="8370887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827088"/>
          </a:xfrm>
          <a:prstGeom prst="rect">
            <a:avLst/>
          </a:prstGeom>
          <a:solidFill>
            <a:srgbClr val="7D94CA"/>
          </a:solidFill>
          <a:ln w="6350">
            <a:solidFill>
              <a:srgbClr val="7D94CA"/>
            </a:solidFill>
            <a:miter lim="800000"/>
            <a:headEnd/>
            <a:tailEnd/>
          </a:ln>
        </p:spPr>
        <p:txBody>
          <a:bodyPr vert="horz" wrap="square" lIns="215964" tIns="0" rIns="215964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</a:t>
            </a:r>
            <a:br>
              <a:rPr lang="en-US" smtClean="0"/>
            </a:br>
            <a:r>
              <a:rPr lang="en-US" smtClean="0"/>
              <a:t>Master title style</a:t>
            </a:r>
          </a:p>
        </p:txBody>
      </p:sp>
      <p:sp>
        <p:nvSpPr>
          <p:cNvPr id="415753" name="Text Box 9"/>
          <p:cNvSpPr txBox="1">
            <a:spLocks noChangeArrowheads="1"/>
          </p:cNvSpPr>
          <p:nvPr/>
        </p:nvSpPr>
        <p:spPr bwMode="auto">
          <a:xfrm rot="-5400000">
            <a:off x="-1423987" y="5248275"/>
            <a:ext cx="30495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1988" tIns="0" rIns="91426" bIns="45712" anchor="ctr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s-MX" sz="500" noProof="1">
                <a:solidFill>
                  <a:schemeClr val="bg2"/>
                </a:solidFill>
              </a:rPr>
              <a:t>© AIRBUS </a:t>
            </a:r>
            <a:r>
              <a:rPr lang="en-US" sz="500">
                <a:solidFill>
                  <a:schemeClr val="bg2"/>
                </a:solidFill>
              </a:rPr>
              <a:t>DEUTSCHLAND GMBH. </a:t>
            </a:r>
            <a:r>
              <a:rPr lang="en-US" sz="500" noProof="1">
                <a:solidFill>
                  <a:schemeClr val="bg2"/>
                </a:solidFill>
              </a:rPr>
              <a:t> All rights reserved. Confidential and proprietary document.</a:t>
            </a:r>
            <a:endParaRPr lang="en-US" sz="1800" noProof="1"/>
          </a:p>
        </p:txBody>
      </p:sp>
      <p:sp>
        <p:nvSpPr>
          <p:cNvPr id="415754" name="Text Box 10"/>
          <p:cNvSpPr txBox="1">
            <a:spLocks noChangeArrowheads="1"/>
          </p:cNvSpPr>
          <p:nvPr/>
        </p:nvSpPr>
        <p:spPr bwMode="auto">
          <a:xfrm>
            <a:off x="1982788" y="4113213"/>
            <a:ext cx="4038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9985" tIns="46792" rIns="89985" bIns="46792">
            <a:spAutoFit/>
          </a:bodyPr>
          <a:lstStyle/>
          <a:p>
            <a:pPr>
              <a:defRPr/>
            </a:pPr>
            <a:endParaRPr lang="en-GB" sz="1800"/>
          </a:p>
        </p:txBody>
      </p:sp>
      <p:pic>
        <p:nvPicPr>
          <p:cNvPr id="1034" name="Picture 11" descr="internal">
            <a:hlinkClick r:id="rId13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6264275"/>
            <a:ext cx="7207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 spd="slow" advTm="9000">
    <p:wedge/>
  </p:transition>
  <p:hf hdr="0" ftr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3000">
          <a:solidFill>
            <a:srgbClr val="FFFFFF"/>
          </a:solidFill>
          <a:latin typeface="Arial" charset="0"/>
        </a:defRPr>
      </a:lvl9pPr>
    </p:titleStyle>
    <p:bodyStyle>
      <a:lvl1pPr marL="190500" indent="-190500" algn="l" rtl="0" eaLnBrk="0" fontAlgn="base" hangingPunct="0">
        <a:spcBef>
          <a:spcPct val="20000"/>
        </a:spcBef>
        <a:spcAft>
          <a:spcPct val="0"/>
        </a:spcAft>
        <a:buSzPct val="12000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190500" algn="l" rtl="0" eaLnBrk="0" fontAlgn="base" hangingPunct="0">
        <a:spcBef>
          <a:spcPct val="20000"/>
        </a:spcBef>
        <a:spcAft>
          <a:spcPct val="0"/>
        </a:spcAft>
        <a:buSzPct val="80000"/>
        <a:buFont typeface="Webdings" pitchFamily="18" charset="2"/>
        <a:buChar char="4"/>
        <a:defRPr sz="2200">
          <a:solidFill>
            <a:schemeClr val="tx1"/>
          </a:solidFill>
          <a:latin typeface="+mn-lt"/>
        </a:defRPr>
      </a:lvl2pPr>
      <a:lvl3pPr marL="952500" indent="-1905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3pPr>
      <a:lvl4pPr marL="1333500" indent="-190500" algn="l" rtl="0" eaLnBrk="0" fontAlgn="base" hangingPunct="0">
        <a:spcBef>
          <a:spcPct val="20000"/>
        </a:spcBef>
        <a:spcAft>
          <a:spcPct val="0"/>
        </a:spcAft>
        <a:buSzPct val="120000"/>
        <a:buChar char="•"/>
        <a:defRPr sz="2000">
          <a:solidFill>
            <a:schemeClr val="tx1"/>
          </a:solidFill>
          <a:latin typeface="+mn-lt"/>
        </a:defRPr>
      </a:lvl4pPr>
      <a:lvl5pPr marL="1712913" indent="-188913" algn="l" rtl="0" eaLnBrk="0" fontAlgn="base" hangingPunct="0">
        <a:spcBef>
          <a:spcPct val="20000"/>
        </a:spcBef>
        <a:spcAft>
          <a:spcPct val="0"/>
        </a:spcAft>
        <a:buFont typeface="Webdings" pitchFamily="18" charset="2"/>
        <a:buChar char="4"/>
        <a:defRPr sz="1600">
          <a:solidFill>
            <a:schemeClr val="tx1"/>
          </a:solidFill>
          <a:latin typeface="+mn-lt"/>
        </a:defRPr>
      </a:lvl5pPr>
      <a:lvl6pPr marL="2170113" indent="-188913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 sz="1600">
          <a:solidFill>
            <a:schemeClr val="tx1"/>
          </a:solidFill>
          <a:latin typeface="+mn-lt"/>
        </a:defRPr>
      </a:lvl6pPr>
      <a:lvl7pPr marL="2627313" indent="-188913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 sz="1600">
          <a:solidFill>
            <a:schemeClr val="tx1"/>
          </a:solidFill>
          <a:latin typeface="+mn-lt"/>
        </a:defRPr>
      </a:lvl7pPr>
      <a:lvl8pPr marL="3084513" indent="-188913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 sz="1600">
          <a:solidFill>
            <a:schemeClr val="tx1"/>
          </a:solidFill>
          <a:latin typeface="+mn-lt"/>
        </a:defRPr>
      </a:lvl8pPr>
      <a:lvl9pPr marL="3541713" indent="-188913" algn="l" rtl="0" fontAlgn="base">
        <a:spcBef>
          <a:spcPct val="20000"/>
        </a:spcBef>
        <a:spcAft>
          <a:spcPct val="0"/>
        </a:spcAft>
        <a:buFont typeface="Webdings" pitchFamily="18" charset="2"/>
        <a:buChar char="4"/>
        <a:defRPr sz="16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spcBef>
                <a:spcPct val="0"/>
              </a:spcBef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kumente und Einstellungen\th87mr\Eigene Dateien\Eigene Bilder\a380_bynigh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5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970463" y="687388"/>
            <a:ext cx="33401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4000" b="1" dirty="0">
                <a:ln w="50800"/>
                <a:solidFill>
                  <a:schemeClr val="bg1">
                    <a:shade val="50000"/>
                  </a:schemeClr>
                </a:solidFill>
                <a:latin typeface="Algerian" pitchFamily="82" charset="0"/>
              </a:rPr>
              <a:t>A-380</a:t>
            </a:r>
          </a:p>
          <a:p>
            <a:pPr algn="ctr"/>
            <a:r>
              <a:rPr lang="es-ES_tradnl" sz="4000" b="1" dirty="0" err="1">
                <a:ln w="50800"/>
                <a:solidFill>
                  <a:schemeClr val="bg1">
                    <a:shade val="50000"/>
                  </a:schemeClr>
                </a:solidFill>
                <a:latin typeface="Algerian" pitchFamily="82" charset="0"/>
              </a:rPr>
              <a:t>Singapore</a:t>
            </a:r>
            <a:r>
              <a:rPr lang="es-ES_tradnl" sz="4000" b="1" dirty="0">
                <a:ln w="50800"/>
                <a:solidFill>
                  <a:schemeClr val="bg1">
                    <a:shade val="50000"/>
                  </a:schemeClr>
                </a:solidFill>
                <a:latin typeface="Algerian" pitchFamily="82" charset="0"/>
              </a:rPr>
              <a:t> Airlines</a:t>
            </a:r>
          </a:p>
        </p:txBody>
      </p:sp>
      <p:pic>
        <p:nvPicPr>
          <p:cNvPr id="14342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798763" y="5594350"/>
            <a:ext cx="3673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4000" b="1" i="1" dirty="0">
                <a:solidFill>
                  <a:srgbClr val="FF0000"/>
                </a:solidFill>
                <a:latin typeface="French Script MT" pitchFamily="66" charset="0"/>
              </a:rPr>
              <a:t>(Enciende Tus Bocinas)</a:t>
            </a:r>
            <a:endParaRPr lang="es-MX" sz="4000" b="1" i="1" dirty="0">
              <a:solidFill>
                <a:srgbClr val="FF0000"/>
              </a:solidFill>
              <a:latin typeface="French Script MT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0" y="-27384"/>
            <a:ext cx="2423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282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0">
        <p:circle/>
        <p:sndAc>
          <p:stSnd>
            <p:snd r:embed="rId2" name="Allegro - Primavera (Vivaldi).wav"/>
          </p:stSnd>
        </p:sndAc>
      </p:transition>
    </mc:Choice>
    <mc:Fallback>
      <p:transition spd="slow" advTm="0">
        <p:circle/>
        <p:sndAc>
          <p:stSnd>
            <p:snd r:embed="rId2" name="Allegro - Primavera (Vivaldi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64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22288"/>
            <a:ext cx="8382000" cy="6000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685800"/>
            <a:ext cx="3943350" cy="5915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3" y="260648"/>
            <a:ext cx="3943350" cy="5915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565150"/>
            <a:ext cx="882015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2" descr="\\bruwin0001\AAZ502$\My Videos\_HG06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:dissolve/>
      </p:transition>
    </mc:Choice>
    <mc:Fallback>
      <p:transition spd="slow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2" descr="C:\Dokumente und Einstellungen\th87mr\Eigene Dateien\Eigene Bilder\a380_take-of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2" descr="C:\Dokumente und Einstellungen\th87mr\Eigene Dateien\Eigene Bilder\a380_flying_ba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2" descr="\\bruwin0001\AAZ502$\My Videos\_HG068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2" descr="C:\Dokumente und Einstellungen\th87mr\Eigene Dateien\Eigene Bilder\a380_w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2" descr="\\bruwin0001\AAZ502$\My Videos\_HG067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2" descr="\\bruwin0001\AAZ502$\My Videos\_HG068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55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800" dirty="0" smtClean="0">
                <a:solidFill>
                  <a:schemeClr val="bg2"/>
                </a:solidFill>
              </a:rPr>
              <a:t>Page</a:t>
            </a:r>
          </a:p>
        </p:txBody>
      </p:sp>
      <p:pic>
        <p:nvPicPr>
          <p:cNvPr id="25604" name="Picture 2" descr="C:\Dokumente und Einstellungen\th87mr\Eigene Dateien\Eigene Bilder\a380_eng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2" descr="\\bruwin0001\AAZ502$\My Videos\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2" descr="\\bruwin0001\AAZ502$\My Videos\ZQ1L0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9144000" cy="61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2" descr="C:\Dokumente und Einstellungen\th87mr\Eigene Dateien\Eigene Bilder\a380_shad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2" descr="\\bruwin0001\AAZ502$\My Videos\ZQ1L00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1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2" descr="\\bruwin0001\AAZ502$\My Videos\ZQ1L02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2" descr="\\bruwin0001\AAZ502$\My Videos\ZQ1L02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2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2" descr="C:\Dokumente und Einstellungen\th87mr\Eigene Dateien\Eigene Bilder\a380_flying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2" descr="C:\Dokumente und Einstellungen\th87mr\Eigene Dateien\Eigene Bilder\a380_land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2506663" y="280988"/>
            <a:ext cx="5919787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40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A-380</a:t>
            </a:r>
          </a:p>
          <a:p>
            <a:pPr algn="ctr"/>
            <a:r>
              <a:rPr lang="es-ES_tradnl" sz="4000" b="1" dirty="0" err="1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Singapore</a:t>
            </a:r>
            <a:r>
              <a:rPr lang="es-ES_tradnl" sz="40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Airlines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7718425" y="5243513"/>
            <a:ext cx="858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_tradnl" sz="3600">
                <a:solidFill>
                  <a:srgbClr val="FF0000"/>
                </a:solidFill>
                <a:latin typeface="Algerian" pitchFamily="82" charset="0"/>
              </a:rPr>
              <a:t>fin</a:t>
            </a:r>
            <a:endParaRPr lang="es-MX" sz="360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33799" name="Picture 6" descr="C:\Users\Eagle\Desktop\Lear Vuelo Saludos Chico 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3525"/>
            <a:ext cx="2286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es-MX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endParaRPr lang="es-MX" altLang="es-MX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es-MX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MX" sz="18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altLang="es-MX" sz="18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altLang="es-MX" sz="18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altLang="es-MX" sz="1800" b="1" dirty="0" smtClean="0">
                <a:solidFill>
                  <a:srgbClr val="0066FF"/>
                </a:solidFill>
              </a:rPr>
              <a:t> </a:t>
            </a:r>
          </a:p>
          <a:p>
            <a:endParaRPr lang="es-ES" altLang="es-MX" sz="18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_internal_presentation_landscape_E">
  <a:themeElements>
    <a:clrScheme name="_internal_presentation_landscape_E 3">
      <a:dk1>
        <a:srgbClr val="000000"/>
      </a:dk1>
      <a:lt1>
        <a:srgbClr val="FFFFFF"/>
      </a:lt1>
      <a:dk2>
        <a:srgbClr val="C8DEEE"/>
      </a:dk2>
      <a:lt2>
        <a:srgbClr val="5D5D5D"/>
      </a:lt2>
      <a:accent1>
        <a:srgbClr val="FFCC00"/>
      </a:accent1>
      <a:accent2>
        <a:srgbClr val="7D94CA"/>
      </a:accent2>
      <a:accent3>
        <a:srgbClr val="FFFFFF"/>
      </a:accent3>
      <a:accent4>
        <a:srgbClr val="000000"/>
      </a:accent4>
      <a:accent5>
        <a:srgbClr val="FFE2AA"/>
      </a:accent5>
      <a:accent6>
        <a:srgbClr val="7186B7"/>
      </a:accent6>
      <a:hlink>
        <a:srgbClr val="0099CC"/>
      </a:hlink>
      <a:folHlink>
        <a:srgbClr val="CC0000"/>
      </a:folHlink>
    </a:clrScheme>
    <a:fontScheme name="_internal_presentation_landscape_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808038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808038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_internal_presentation_landscape_E 1">
        <a:dk1>
          <a:srgbClr val="000000"/>
        </a:dk1>
        <a:lt1>
          <a:srgbClr val="FFFFFF"/>
        </a:lt1>
        <a:dk2>
          <a:srgbClr val="C8DEEE"/>
        </a:dk2>
        <a:lt2>
          <a:srgbClr val="5D5D5D"/>
        </a:lt2>
        <a:accent1>
          <a:srgbClr val="FFCC00"/>
        </a:accent1>
        <a:accent2>
          <a:srgbClr val="7A2336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6E1F30"/>
        </a:accent6>
        <a:hlink>
          <a:srgbClr val="0099CC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internal_presentation_landscape_E 2">
        <a:dk1>
          <a:srgbClr val="B2B2B2"/>
        </a:dk1>
        <a:lt1>
          <a:srgbClr val="FFFFFF"/>
        </a:lt1>
        <a:dk2>
          <a:srgbClr val="3F569D"/>
        </a:dk2>
        <a:lt2>
          <a:srgbClr val="C8DEEE"/>
        </a:lt2>
        <a:accent1>
          <a:srgbClr val="FFCC00"/>
        </a:accent1>
        <a:accent2>
          <a:srgbClr val="7A2336"/>
        </a:accent2>
        <a:accent3>
          <a:srgbClr val="AFB4CC"/>
        </a:accent3>
        <a:accent4>
          <a:srgbClr val="DADADA"/>
        </a:accent4>
        <a:accent5>
          <a:srgbClr val="FFE2AA"/>
        </a:accent5>
        <a:accent6>
          <a:srgbClr val="6E1F30"/>
        </a:accent6>
        <a:hlink>
          <a:srgbClr val="0099CC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internal_presentation_landscape_E 3">
        <a:dk1>
          <a:srgbClr val="000000"/>
        </a:dk1>
        <a:lt1>
          <a:srgbClr val="FFFFFF"/>
        </a:lt1>
        <a:dk2>
          <a:srgbClr val="C8DEEE"/>
        </a:dk2>
        <a:lt2>
          <a:srgbClr val="5D5D5D"/>
        </a:lt2>
        <a:accent1>
          <a:srgbClr val="FFCC00"/>
        </a:accent1>
        <a:accent2>
          <a:srgbClr val="7D94CA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7186B7"/>
        </a:accent6>
        <a:hlink>
          <a:srgbClr val="0099CC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_internal_presentation_landscape_E</Template>
  <TotalTime>273</TotalTime>
  <Words>30</Words>
  <Application>Microsoft Office PowerPoint</Application>
  <PresentationFormat>Presentación en pantalla (4:3)</PresentationFormat>
  <Paragraphs>10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_internal_presentation_landscape_E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Eaglenest</dc:creator>
  <cp:lastModifiedBy>Eaglenest</cp:lastModifiedBy>
  <cp:revision>682</cp:revision>
  <dcterms:created xsi:type="dcterms:W3CDTF">2005-02-23T11:11:16Z</dcterms:created>
  <dcterms:modified xsi:type="dcterms:W3CDTF">2015-03-20T19:04:48Z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