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7" r:id="rId4"/>
    <p:sldId id="256" r:id="rId5"/>
    <p:sldId id="270" r:id="rId6"/>
    <p:sldId id="260" r:id="rId7"/>
    <p:sldId id="275" r:id="rId8"/>
    <p:sldId id="271" r:id="rId9"/>
    <p:sldId id="269" r:id="rId10"/>
    <p:sldId id="268" r:id="rId11"/>
    <p:sldId id="266" r:id="rId12"/>
    <p:sldId id="273" r:id="rId13"/>
    <p:sldId id="274" r:id="rId14"/>
    <p:sldId id="258" r:id="rId15"/>
    <p:sldId id="265" r:id="rId16"/>
    <p:sldId id="267" r:id="rId17"/>
    <p:sldId id="262" r:id="rId18"/>
    <p:sldId id="264" r:id="rId19"/>
    <p:sldId id="263" r:id="rId20"/>
    <p:sldId id="259" r:id="rId21"/>
    <p:sldId id="257" r:id="rId22"/>
    <p:sldId id="276" r:id="rId23"/>
    <p:sldId id="272" r:id="rId24"/>
    <p:sldId id="261" r:id="rId25"/>
    <p:sldId id="280" r:id="rId26"/>
    <p:sldId id="284" r:id="rId2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F7C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043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129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137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6670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861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323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12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036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864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26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8429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29173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037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036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818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688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10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68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1790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9362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7907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433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03/01/aa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2038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168802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487427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167763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883579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786443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302639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919826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270550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776574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754311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77571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03/01/aa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08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03/01/aa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731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1437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MX" sz="1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316183" y="3776870"/>
            <a:ext cx="9631291" cy="2097789"/>
          </a:xfrm>
          <a:prstGeom prst="rect">
            <a:avLst/>
          </a:prstGeom>
          <a:noFill/>
        </p:spPr>
        <p:txBody>
          <a:bodyPr wrap="none" rtlCol="0">
            <a:prstTxWarp prst="textFadeRight">
              <a:avLst>
                <a:gd name="adj" fmla="val 39650"/>
              </a:avLst>
            </a:prstTxWarp>
            <a:spAutoFit/>
          </a:bodyPr>
          <a:lstStyle/>
          <a:p>
            <a:r>
              <a:rPr lang="es-MX" sz="8000" b="1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Deutsch Gothic" pitchFamily="2" charset="0"/>
              </a:rPr>
              <a:t>Aaaah</a:t>
            </a:r>
            <a:r>
              <a:rPr lang="es-MX" sz="80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Deutsch Gothic" pitchFamily="2" charset="0"/>
              </a:rPr>
              <a:t> Tiempo Pasado...</a:t>
            </a:r>
            <a:endParaRPr lang="es-ES" sz="8000" b="1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Deutsch Goth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13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:fade/>
        <p:sndAc>
          <p:stSnd>
            <p:snd r:embed="rId2" name="Eagle 1 - Sobre El Arcoiris - %artist%.wav"/>
          </p:stSnd>
        </p:sndAc>
      </p:transition>
    </mc:Choice>
    <mc:Fallback>
      <p:transition spd="slow" advTm="0">
        <p:fade/>
        <p:sndAc>
          <p:stSnd>
            <p:snd r:embed="rId2" name="Eagle 1 - Sobre El Arcoiris - %artist%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3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046921" y="145773"/>
            <a:ext cx="10174073" cy="6591787"/>
          </a:xfrm>
          <a:custGeom>
            <a:avLst/>
            <a:gdLst>
              <a:gd name="connsiteX0" fmla="*/ 0 w 8653671"/>
              <a:gd name="connsiteY0" fmla="*/ 0 h 4914166"/>
              <a:gd name="connsiteX1" fmla="*/ 8653671 w 8653671"/>
              <a:gd name="connsiteY1" fmla="*/ 0 h 4914166"/>
              <a:gd name="connsiteX2" fmla="*/ 8653671 w 8653671"/>
              <a:gd name="connsiteY2" fmla="*/ 4914166 h 4914166"/>
              <a:gd name="connsiteX3" fmla="*/ 0 w 8653671"/>
              <a:gd name="connsiteY3" fmla="*/ 4914166 h 4914166"/>
              <a:gd name="connsiteX4" fmla="*/ 0 w 8653671"/>
              <a:gd name="connsiteY4" fmla="*/ 0 h 4914166"/>
              <a:gd name="connsiteX0" fmla="*/ 0 w 9342784"/>
              <a:gd name="connsiteY0" fmla="*/ 0 h 4914166"/>
              <a:gd name="connsiteX1" fmla="*/ 8653671 w 9342784"/>
              <a:gd name="connsiteY1" fmla="*/ 0 h 4914166"/>
              <a:gd name="connsiteX2" fmla="*/ 9342784 w 9342784"/>
              <a:gd name="connsiteY2" fmla="*/ 4900913 h 4914166"/>
              <a:gd name="connsiteX3" fmla="*/ 0 w 9342784"/>
              <a:gd name="connsiteY3" fmla="*/ 4914166 h 4914166"/>
              <a:gd name="connsiteX4" fmla="*/ 0 w 9342784"/>
              <a:gd name="connsiteY4" fmla="*/ 0 h 4914166"/>
              <a:gd name="connsiteX0" fmla="*/ 742122 w 10084906"/>
              <a:gd name="connsiteY0" fmla="*/ 0 h 4900914"/>
              <a:gd name="connsiteX1" fmla="*/ 939579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742122 w 10084906"/>
              <a:gd name="connsiteY4" fmla="*/ 0 h 4900914"/>
              <a:gd name="connsiteX0" fmla="*/ 1470992 w 10084906"/>
              <a:gd name="connsiteY0" fmla="*/ 0 h 4900914"/>
              <a:gd name="connsiteX1" fmla="*/ 939579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1470992 w 10084906"/>
              <a:gd name="connsiteY4" fmla="*/ 0 h 4900914"/>
              <a:gd name="connsiteX0" fmla="*/ 1470992 w 10084906"/>
              <a:gd name="connsiteY0" fmla="*/ 0 h 4900914"/>
              <a:gd name="connsiteX1" fmla="*/ 866692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1470992 w 10084906"/>
              <a:gd name="connsiteY4" fmla="*/ 0 h 4900914"/>
              <a:gd name="connsiteX0" fmla="*/ 10084906 w 10176367"/>
              <a:gd name="connsiteY0" fmla="*/ 4900913 h 4966384"/>
              <a:gd name="connsiteX1" fmla="*/ 0 w 10176367"/>
              <a:gd name="connsiteY1" fmla="*/ 4900914 h 4966384"/>
              <a:gd name="connsiteX2" fmla="*/ 1470992 w 10176367"/>
              <a:gd name="connsiteY2" fmla="*/ 0 h 4966384"/>
              <a:gd name="connsiteX3" fmla="*/ 8666923 w 10176367"/>
              <a:gd name="connsiteY3" fmla="*/ 0 h 4966384"/>
              <a:gd name="connsiteX4" fmla="*/ 10176367 w 10176367"/>
              <a:gd name="connsiteY4" fmla="*/ 4966384 h 4966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76367" h="4966384">
                <a:moveTo>
                  <a:pt x="10084906" y="4900913"/>
                </a:moveTo>
                <a:lnTo>
                  <a:pt x="0" y="4900914"/>
                </a:lnTo>
                <a:lnTo>
                  <a:pt x="1470992" y="0"/>
                </a:lnTo>
                <a:lnTo>
                  <a:pt x="8666923" y="0"/>
                </a:lnTo>
                <a:cubicBezTo>
                  <a:pt x="9139584" y="1633638"/>
                  <a:pt x="10176367" y="4966384"/>
                  <a:pt x="10176367" y="4966384"/>
                </a:cubicBezTo>
              </a:path>
            </a:pathLst>
          </a:custGeom>
        </p:spPr>
        <p:txBody>
          <a:bodyPr wrap="square">
            <a:prstTxWarp prst="textPlain">
              <a:avLst>
                <a:gd name="adj" fmla="val 50001"/>
              </a:avLst>
            </a:prstTxWarp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el mundo… </a:t>
            </a: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Multitud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cosas 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sucedieron </a:t>
            </a: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pasado reciente.</a:t>
            </a:r>
          </a:p>
          <a:p>
            <a:pPr algn="ctr">
              <a:spcAft>
                <a:spcPts val="750"/>
              </a:spcAft>
            </a:pPr>
            <a:endParaRPr lang="es-MX" sz="2000" dirty="0">
              <a:solidFill>
                <a:srgbClr val="FF0000"/>
              </a:solidFill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tiempo fue la época </a:t>
            </a: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dos Guerras Mundiales </a:t>
            </a:r>
            <a:endParaRPr lang="es-MX" sz="2000" dirty="0" smtClean="0">
              <a:solidFill>
                <a:srgbClr val="FF0000"/>
              </a:solidFill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muchos cambios y evoluciones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750"/>
              </a:spcAft>
            </a:pPr>
            <a:endParaRPr lang="es-MX" sz="2000" dirty="0">
              <a:solidFill>
                <a:srgbClr val="FF0000"/>
              </a:solidFill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imágenes </a:t>
            </a: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una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pequeña muestra gráfica </a:t>
            </a:r>
            <a:endParaRPr lang="es-MX" sz="2000" dirty="0" smtClean="0">
              <a:solidFill>
                <a:srgbClr val="FF0000"/>
              </a:solidFill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este lapso… </a:t>
            </a: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pequeños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bocados de realidad </a:t>
            </a:r>
            <a:endParaRPr lang="es-MX" sz="2000" dirty="0" smtClean="0">
              <a:solidFill>
                <a:srgbClr val="FF0000"/>
              </a:solidFill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mundo 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convulso</a:t>
            </a:r>
            <a:r>
              <a:rPr lang="es-MX" sz="2000" dirty="0" smtClean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MX" sz="2000" dirty="0">
                <a:solidFill>
                  <a:srgbClr val="FF0000"/>
                </a:solidFill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2000" dirty="0">
              <a:solidFill>
                <a:srgbClr val="FF0000"/>
              </a:solidFill>
              <a:latin typeface="Castellar" panose="020A0402060406010301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694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566737"/>
            <a:ext cx="7473369" cy="5791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8071462" y="3081998"/>
            <a:ext cx="4036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Construcción de la Torre Eiffel,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julio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1888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58913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571500"/>
            <a:ext cx="7600950" cy="5733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595394" y="3209550"/>
            <a:ext cx="30653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Una playa de Australia,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1900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0586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1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-419100"/>
            <a:ext cx="8167688" cy="6534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9455393" y="3229428"/>
            <a:ext cx="22511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Vehículo de 1900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7550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8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792" y="-476250"/>
            <a:ext cx="8268345" cy="668655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457450" y="6254057"/>
            <a:ext cx="7319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 sarcófago de </a:t>
            </a:r>
            <a:r>
              <a:rPr lang="es-MX" sz="2000" b="1" dirty="0" err="1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Tutankhamon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con su “candado” completo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80207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25" y="576262"/>
            <a:ext cx="5619750" cy="5705475"/>
          </a:xfrm>
          <a:prstGeom prst="rect">
            <a:avLst/>
          </a:prstGeom>
          <a:ln w="12700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388953" y="3211209"/>
            <a:ext cx="17173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err="1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Titanic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, 1912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723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6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" y="533400"/>
            <a:ext cx="4437199" cy="5772026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ángulo 2"/>
          <p:cNvSpPr/>
          <p:nvPr/>
        </p:nvSpPr>
        <p:spPr>
          <a:xfrm>
            <a:off x="7300215" y="3091934"/>
            <a:ext cx="32159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Charlie Chaplin a los 27,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1916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84607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2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1450" y="2936872"/>
            <a:ext cx="4152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Filmando a Leo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León para para el clásico logo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MGM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1062274"/>
            <a:ext cx="7559382" cy="52051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75124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552450"/>
            <a:ext cx="9182966" cy="5772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/>
          <p:cNvSpPr/>
          <p:nvPr/>
        </p:nvSpPr>
        <p:spPr>
          <a:xfrm>
            <a:off x="9533339" y="2944506"/>
            <a:ext cx="25526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 último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Tigre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Tasmania,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1933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6694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571658"/>
            <a:ext cx="7772400" cy="5686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9050" y="3491807"/>
            <a:ext cx="34419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La Reina Elizabeth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entonces princesa) 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durante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su servicio militar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en la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II Guerra Mundial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21544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" y="561975"/>
            <a:ext cx="7290425" cy="56448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9CC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332434" y="2739747"/>
            <a:ext cx="336021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Nagasaki,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20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minutos después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haber explosionado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bomba atómica en 1945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1053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086" y="557418"/>
            <a:ext cx="5506881" cy="57638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861388" y="3105835"/>
            <a:ext cx="42146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La Mona Lisa llegando al Louvre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luego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la II Guerra Mundial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753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  <p:sndAc>
          <p:stSnd>
            <p:snd r:embed="rId2" name="Eagle 1 - Sobre El Arcoiris - %artist%.wav"/>
          </p:stSnd>
        </p:sndAc>
      </p:transition>
    </mc:Choice>
    <mc:Fallback>
      <p:transition spd="slow" advTm="0">
        <p:fade/>
        <p:sndAc>
          <p:stSnd>
            <p:snd r:embed="rId2" name="Eagle 1 - Sobre El Arcoiris - %artist%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443" y="553860"/>
            <a:ext cx="4889054" cy="5767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7085749" y="3244334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Construcción del Cristo Redentor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4339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921" y="556592"/>
            <a:ext cx="8574973" cy="568273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216833" y="3072054"/>
            <a:ext cx="25346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Segregación racial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al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sur de EE.UU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39594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03" y="569842"/>
            <a:ext cx="7156589" cy="57495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7853941" y="3257588"/>
            <a:ext cx="4257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Uno de los primeros McDonald´s 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71362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242" y="16926"/>
            <a:ext cx="7678757" cy="68410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185528" y="2768555"/>
            <a:ext cx="41296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Martin Luther King y su hijo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removiendo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una cruz quemada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miembros del KKK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dejaron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frente a su casa en 1960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1141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8" y="544767"/>
            <a:ext cx="6056340" cy="5781207"/>
          </a:xfrm>
          <a:prstGeom prst="rect">
            <a:avLst/>
          </a:prstGeom>
          <a:ln w="1905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/>
          <p:cNvSpPr/>
          <p:nvPr/>
        </p:nvSpPr>
        <p:spPr>
          <a:xfrm>
            <a:off x="7218252" y="3231078"/>
            <a:ext cx="38443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 Che Guevara y Fidel Castro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5525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806" y="576742"/>
            <a:ext cx="7763070" cy="572285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Rectángulo 2"/>
          <p:cNvSpPr/>
          <p:nvPr/>
        </p:nvSpPr>
        <p:spPr>
          <a:xfrm>
            <a:off x="316159" y="3121555"/>
            <a:ext cx="35750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Cafetería de Disney en 1961</a:t>
            </a:r>
            <a:endParaRPr lang="es-ES" sz="2000" dirty="0"/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06681" y="106681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66202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52" y="552698"/>
            <a:ext cx="7606748" cy="5752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907937" y="2913031"/>
            <a:ext cx="28296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Hugo </a:t>
            </a:r>
            <a:r>
              <a:rPr lang="es-MX" sz="2000" b="1" dirty="0" err="1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Gernsback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y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su televisor portátil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1963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7395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387" y="556591"/>
            <a:ext cx="9461384" cy="5724939"/>
          </a:xfrm>
          <a:prstGeom prst="rect">
            <a:avLst/>
          </a:prstGeom>
          <a:ln w="127000" cap="rnd">
            <a:solidFill>
              <a:schemeClr val="accent3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4560964" y="6464613"/>
            <a:ext cx="33890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Los Beatles en sus inicios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78968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875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1" y="-26272"/>
            <a:ext cx="4679759" cy="68842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5115341" y="3026323"/>
            <a:ext cx="6696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000" b="1" dirty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Últimos prisioneros abandonando la Isla de Alcatraz, </a:t>
            </a:r>
            <a:endParaRPr lang="es-MX" sz="2000" b="1" dirty="0" smtClean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MX" sz="2000" b="1" dirty="0" smtClean="0">
                <a:solidFill>
                  <a:srgbClr val="40404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1963</a:t>
            </a:r>
            <a:endParaRPr lang="es-ES" sz="2000" b="1" dirty="0">
              <a:solidFill>
                <a:srgbClr val="40404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78392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3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  <a:endParaRPr kumimoji="0" lang="es-MX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</a:t>
            </a: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texto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Sobre el </a:t>
            </a:r>
            <a:r>
              <a:rPr kumimoji="0" lang="es-ES" sz="1867" b="1" i="0" u="none" strike="noStrike" kern="0" cap="none" spc="0" normalizeH="0" baseline="0" noProof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arcoiris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Richard Abel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8402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MX" altLang="es-MX" kern="0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s-MX" altLang="es-MX" kern="0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ker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 ker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 ker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ker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 ker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 ker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MX" sz="4400" b="1" ker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 ker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 kern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 kern="0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MX" sz="800" kern="0" dirty="0">
                <a:solidFill>
                  <a:srgbClr val="000000"/>
                </a:solidFill>
              </a:rPr>
              <a:t>12:00</a:t>
            </a:r>
            <a:endParaRPr lang="es-MX" altLang="es-MX" sz="8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58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287</Words>
  <Application>Microsoft Office PowerPoint</Application>
  <PresentationFormat>Panorámica</PresentationFormat>
  <Paragraphs>104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40" baseType="lpstr">
      <vt:lpstr>Algerian</vt:lpstr>
      <vt:lpstr>Arial</vt:lpstr>
      <vt:lpstr>Arial Narrow</vt:lpstr>
      <vt:lpstr>Calibri</vt:lpstr>
      <vt:lpstr>Calibri Light</vt:lpstr>
      <vt:lpstr>Castellar</vt:lpstr>
      <vt:lpstr>Cooper Black</vt:lpstr>
      <vt:lpstr>Deutsch Gothic</vt:lpstr>
      <vt:lpstr>Edwardian Script ITC</vt:lpstr>
      <vt:lpstr>Helvetica</vt:lpstr>
      <vt:lpstr>Kristen ITC</vt:lpstr>
      <vt:lpstr>Times New Roman</vt:lpstr>
      <vt:lpstr>Verdana</vt:lpstr>
      <vt:lpstr>Tema de Office</vt:lpstr>
      <vt:lpstr>3_Tema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Aaaah Tiempo pasado</dc:title>
  <dc:creator>Emilio M Aguilar P</dc:creator>
  <cp:lastModifiedBy>Emilio M Aguilar P</cp:lastModifiedBy>
  <cp:revision>50</cp:revision>
  <dcterms:created xsi:type="dcterms:W3CDTF">2016-01-02T14:04:36Z</dcterms:created>
  <dcterms:modified xsi:type="dcterms:W3CDTF">2016-01-04T05:40:48Z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