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514" r:id="rId2"/>
    <p:sldId id="515" r:id="rId3"/>
    <p:sldId id="516" r:id="rId4"/>
    <p:sldId id="517" r:id="rId5"/>
    <p:sldId id="518" r:id="rId6"/>
    <p:sldId id="519" r:id="rId7"/>
    <p:sldId id="520" r:id="rId8"/>
    <p:sldId id="521" r:id="rId9"/>
    <p:sldId id="522" r:id="rId10"/>
    <p:sldId id="523" r:id="rId11"/>
    <p:sldId id="524" r:id="rId12"/>
    <p:sldId id="525" r:id="rId13"/>
    <p:sldId id="526" r:id="rId14"/>
    <p:sldId id="527" r:id="rId15"/>
    <p:sldId id="528" r:id="rId16"/>
    <p:sldId id="529" r:id="rId17"/>
    <p:sldId id="530" r:id="rId18"/>
    <p:sldId id="531" r:id="rId19"/>
    <p:sldId id="532" r:id="rId20"/>
    <p:sldId id="533" r:id="rId21"/>
    <p:sldId id="534" r:id="rId22"/>
    <p:sldId id="535" r:id="rId23"/>
    <p:sldId id="260" r:id="rId24"/>
    <p:sldId id="280" r:id="rId25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NS9F5ub34qDkhmVWJ2Vw==" hashData="fhbr2e8RdgbOm8oSTokasTbQvoMPZLCTmjjqq0mykHuKRxoe6oHvEjJXKpqGJFg1eBpOiQHSx0u2JU8Nxxrf2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78" autoAdjust="0"/>
    <p:restoredTop sz="94660"/>
  </p:normalViewPr>
  <p:slideViewPr>
    <p:cSldViewPr snapToGrid="0">
      <p:cViewPr varScale="1">
        <p:scale>
          <a:sx n="69" d="100"/>
          <a:sy n="69" d="100"/>
        </p:scale>
        <p:origin x="102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3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23.png"/><Relationship Id="rId7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openxmlformats.org/officeDocument/2006/relationships/image" Target="../media/image27.png"/><Relationship Id="rId5" Type="http://schemas.openxmlformats.org/officeDocument/2006/relationships/image" Target="../media/image24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4.png"/><Relationship Id="rId5" Type="http://schemas.openxmlformats.org/officeDocument/2006/relationships/image" Target="../media/image32.png"/><Relationship Id="rId4" Type="http://schemas.openxmlformats.org/officeDocument/2006/relationships/image" Target="../media/image31.jp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8382000" y="2521527"/>
            <a:ext cx="2694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4ª parte de 4</a:t>
            </a:r>
            <a:endParaRPr kumimoji="0" lang="es-MX" sz="2800" b="1" i="0" u="none" strike="noStrike" kern="120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452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">
        <p:fade/>
      </p:transition>
    </mc:Choice>
    <mc:Fallback xmlns="">
      <p:transition spd="slow" advTm="2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70"/>
            <a:ext cx="12198622" cy="6858001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8622" cy="6858001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12198622" cy="6858001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943"/>
            <a:ext cx="12198622" cy="6858001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CuadroTexto 16"/>
          <p:cNvSpPr txBox="1"/>
          <p:nvPr/>
        </p:nvSpPr>
        <p:spPr>
          <a:xfrm>
            <a:off x="7496168" y="5321885"/>
            <a:ext cx="2694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4ª parte de 4</a:t>
            </a:r>
            <a:endParaRPr kumimoji="0" lang="es-MX" sz="2800" b="1" i="0" u="none" strike="noStrike" kern="120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Anima e'core-Eaglenest-1.wav"/>
          </p:stSnd>
        </p:sndAc>
      </p:transition>
    </mc:Choice>
    <mc:Fallback xmlns="">
      <p:transition spd="slow" advClick="0" advTm="0">
        <p:fade/>
        <p:sndAc>
          <p:stSnd>
            <p:snd r:embed="rId9" name="Anima e'core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5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005"/>
                            </p:stCondLst>
                            <p:childTnLst>
                              <p:par>
                                <p:cTn id="5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5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" y="2620116"/>
            <a:ext cx="228875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Última temporada </a:t>
            </a:r>
          </a:p>
          <a:p>
            <a:pPr marL="0" marR="0" lvl="0" indent="0" algn="ctr" defTabSz="914400" rtl="0" eaLnBrk="0" fontAlgn="base" latinLnBrk="0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</a:t>
            </a:r>
          </a:p>
          <a:p>
            <a:pPr marL="0" marR="0" lvl="0" indent="0" algn="ctr" defTabSz="914400" rtl="0" eaLnBrk="0" fontAlgn="base" latinLnBrk="0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kumimoji="0" lang="es-MX" alt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kumimoji="0" lang="es-MX" alt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rmula 1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8752" y="0"/>
            <a:ext cx="9897762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5042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r="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5210256" y="2935476"/>
            <a:ext cx="6981744" cy="995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temporada 1955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empezó para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Ascari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forma similar a la anterior,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con dos abandonos.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7" y="0"/>
            <a:ext cx="5205549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47909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1190826"/>
            <a:ext cx="1937047" cy="4516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 segundo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ellos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 produjo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tras un espectacular accidente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Mónaco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el cual impactó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contra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un sector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del puerto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tras fallar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una chicane.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0782" y="0"/>
            <a:ext cx="10261218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5882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8603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61595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1046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33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231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88293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3460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r="5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862944" y="2359426"/>
            <a:ext cx="7329055" cy="21570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Una semana después, el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26 de mayo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Ascari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viajó a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Monza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para probar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un modelo deportivo de carreras de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Ferrari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 accidentó en una de las curvas más rápidas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del circuito italiano,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concreto en el antiguo giro a la izquierda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que daba acceso a la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contrarecta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990723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152400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5827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645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8645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2067826"/>
            <a:ext cx="1845879" cy="27469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Dicho accidente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le provocó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 muerte, aunque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los hechos nunca fueron aclarados totalmente.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5879" y="0"/>
            <a:ext cx="10338619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2127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9144000" y="1774328"/>
            <a:ext cx="3047999" cy="333681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 curva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donde se produjo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 desafortunado hecho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ahora le hace honor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bajo la denominación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1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Variante </a:t>
            </a:r>
            <a:r>
              <a:rPr kumimoji="0" lang="es-MX" altLang="es-MX" sz="2400" b="0" i="1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Ascari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ya que en ese punto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ahora se encuentra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una chicane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izquierda-derecha-izquierda.</a:t>
            </a:r>
            <a:endParaRPr kumimoji="0" lang="es-MX" alt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257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2600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9665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68629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r="6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08576" cy="6858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1781" y="0"/>
            <a:ext cx="511212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04022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6796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8895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6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500" b="97417" l="10000" r="93500">
                        <a14:foregroundMark x1="10625" y1="48167" x2="10625" y2="48167"/>
                        <a14:foregroundMark x1="14750" y1="36583" x2="14750" y2="36583"/>
                        <a14:foregroundMark x1="11750" y1="41833" x2="11750" y2="41833"/>
                        <a14:foregroundMark x1="13250" y1="38333" x2="13250" y2="38333"/>
                        <a14:foregroundMark x1="16625" y1="34500" x2="16625" y2="34500"/>
                        <a14:foregroundMark x1="15500" y1="34750" x2="15500" y2="34750"/>
                        <a14:foregroundMark x1="27625" y1="28000" x2="27625" y2="28000"/>
                        <a14:foregroundMark x1="24625" y1="28500" x2="24625" y2="28500"/>
                        <a14:foregroundMark x1="24625" y1="29000" x2="24625" y2="29000"/>
                        <a14:foregroundMark x1="43125" y1="87083" x2="43125" y2="87083"/>
                        <a14:foregroundMark x1="63625" y1="93083" x2="63625" y2="93083"/>
                        <a14:foregroundMark x1="65875" y1="97417" x2="65875" y2="97417"/>
                        <a14:foregroundMark x1="34875" y1="95667" x2="34875" y2="95667"/>
                        <a14:foregroundMark x1="93500" y1="49667" x2="93500" y2="49667"/>
                        <a14:foregroundMark x1="57250" y1="12833" x2="57250" y2="12833"/>
                        <a14:foregroundMark x1="61750" y1="5500" x2="61750" y2="5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21894">
            <a:off x="5211141" y="40401"/>
            <a:ext cx="2298095" cy="344714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867" b="98933" l="10000" r="90000">
                        <a14:foregroundMark x1="50400" y1="7067" x2="50400" y2="7067"/>
                        <a14:foregroundMark x1="45733" y1="6667" x2="45733" y2="6667"/>
                        <a14:foregroundMark x1="51667" y1="5000" x2="51667" y2="5000"/>
                        <a14:foregroundMark x1="63067" y1="7067" x2="63067" y2="7067"/>
                        <a14:foregroundMark x1="62200" y1="2867" x2="62200" y2="2867"/>
                        <a14:foregroundMark x1="60533" y1="4133" x2="60533" y2="4133"/>
                        <a14:foregroundMark x1="36800" y1="6267" x2="36800" y2="6267"/>
                        <a14:foregroundMark x1="60933" y1="3733" x2="60933" y2="3733"/>
                        <a14:foregroundMark x1="63067" y1="7533" x2="63067" y2="7533"/>
                        <a14:foregroundMark x1="62667" y1="3733" x2="62667" y2="3733"/>
                        <a14:foregroundMark x1="32200" y1="17267" x2="32200" y2="17267"/>
                        <a14:foregroundMark x1="48267" y1="96000" x2="48267" y2="96000"/>
                        <a14:foregroundMark x1="51667" y1="95133" x2="51667" y2="95133"/>
                        <a14:foregroundMark x1="55467" y1="92200" x2="55467" y2="92200"/>
                        <a14:foregroundMark x1="42333" y1="98933" x2="42333" y2="989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37780">
            <a:off x="-122086" y="3470563"/>
            <a:ext cx="3312886" cy="331288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467" b="98067" l="10000" r="90000">
                        <a14:foregroundMark x1="37800" y1="89133" x2="37800" y2="89133"/>
                        <a14:foregroundMark x1="38067" y1="94267" x2="38067" y2="94267"/>
                        <a14:foregroundMark x1="38733" y1="98067" x2="38733" y2="98067"/>
                        <a14:foregroundMark x1="62733" y1="9000" x2="62733" y2="9000"/>
                        <a14:foregroundMark x1="62733" y1="2467" x2="62733" y2="2467"/>
                        <a14:foregroundMark x1="48133" y1="6933" x2="48133" y2="6933"/>
                        <a14:foregroundMark x1="38467" y1="6267" x2="38467" y2="62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8639" y="1385505"/>
            <a:ext cx="4029458" cy="402945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533" b="98800" l="10000" r="90000">
                        <a14:foregroundMark x1="42600" y1="89533" x2="42600" y2="89533"/>
                        <a14:foregroundMark x1="36133" y1="89800" x2="36133" y2="89800"/>
                        <a14:foregroundMark x1="38067" y1="95267" x2="38067" y2="95267"/>
                        <a14:foregroundMark x1="39267" y1="98800" x2="39267" y2="98800"/>
                        <a14:foregroundMark x1="59667" y1="8200" x2="59667" y2="8200"/>
                        <a14:foregroundMark x1="53533" y1="7000" x2="53533" y2="7000"/>
                        <a14:foregroundMark x1="56333" y1="3467" x2="56333" y2="3467"/>
                        <a14:foregroundMark x1="57067" y1="2267" x2="57067" y2="2267"/>
                        <a14:foregroundMark x1="53533" y1="1533" x2="53533" y2="1533"/>
                        <a14:foregroundMark x1="33267" y1="15800" x2="33267" y2="15800"/>
                        <a14:foregroundMark x1="31867" y1="16067" x2="31867" y2="160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42337">
            <a:off x="4707455" y="3537193"/>
            <a:ext cx="3179625" cy="317962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9966" y="-30800"/>
            <a:ext cx="4572000" cy="685800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8269" y="-533541"/>
            <a:ext cx="4014950" cy="4420369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89486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000"/>
                            </p:stCondLst>
                            <p:childTnLst>
                              <p:par>
                                <p:cTn id="3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2950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8070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2" y="0"/>
            <a:ext cx="121328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43699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Anma</a:t>
            </a: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e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core</a:t>
            </a: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Mix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07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29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9" y="8687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1409</TotalTime>
  <Words>133</Words>
  <Application>Microsoft Office PowerPoint</Application>
  <PresentationFormat>Panorámica</PresentationFormat>
  <Paragraphs>69</Paragraphs>
  <Slides>24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36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(DEa)  Alberto Ascari  4ª parte de 4  0729</dc:title>
  <dc:creator>Emilio M Aguilar P</dc:creator>
  <cp:lastModifiedBy>Eagle's nest</cp:lastModifiedBy>
  <cp:revision>141</cp:revision>
  <dcterms:created xsi:type="dcterms:W3CDTF">2016-12-14T02:11:45Z</dcterms:created>
  <dcterms:modified xsi:type="dcterms:W3CDTF">2017-06-12T23:06:20Z</dcterms:modified>
</cp:coreProperties>
</file>