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5" r:id="rId3"/>
    <p:sldId id="256" r:id="rId4"/>
    <p:sldId id="304" r:id="rId5"/>
    <p:sldId id="303" r:id="rId6"/>
    <p:sldId id="302" r:id="rId7"/>
    <p:sldId id="301" r:id="rId8"/>
    <p:sldId id="300" r:id="rId9"/>
    <p:sldId id="299" r:id="rId10"/>
    <p:sldId id="298" r:id="rId11"/>
    <p:sldId id="297" r:id="rId12"/>
    <p:sldId id="296" r:id="rId13"/>
    <p:sldId id="295" r:id="rId14"/>
    <p:sldId id="294" r:id="rId15"/>
    <p:sldId id="293" r:id="rId16"/>
    <p:sldId id="292" r:id="rId17"/>
    <p:sldId id="291" r:id="rId18"/>
    <p:sldId id="290" r:id="rId19"/>
    <p:sldId id="289" r:id="rId20"/>
    <p:sldId id="288" r:id="rId21"/>
    <p:sldId id="287" r:id="rId22"/>
    <p:sldId id="286" r:id="rId23"/>
    <p:sldId id="285" r:id="rId24"/>
    <p:sldId id="284" r:id="rId25"/>
    <p:sldId id="283" r:id="rId26"/>
    <p:sldId id="282" r:id="rId27"/>
    <p:sldId id="281" r:id="rId28"/>
    <p:sldId id="280" r:id="rId29"/>
    <p:sldId id="279" r:id="rId30"/>
    <p:sldId id="278" r:id="rId31"/>
    <p:sldId id="277" r:id="rId32"/>
    <p:sldId id="276" r:id="rId33"/>
    <p:sldId id="275" r:id="rId34"/>
    <p:sldId id="274" r:id="rId35"/>
    <p:sldId id="273" r:id="rId36"/>
    <p:sldId id="272" r:id="rId37"/>
    <p:sldId id="271" r:id="rId38"/>
    <p:sldId id="270" r:id="rId39"/>
    <p:sldId id="269" r:id="rId40"/>
    <p:sldId id="268" r:id="rId41"/>
    <p:sldId id="267" r:id="rId42"/>
    <p:sldId id="266" r:id="rId43"/>
    <p:sldId id="265" r:id="rId44"/>
    <p:sldId id="264" r:id="rId45"/>
    <p:sldId id="263" r:id="rId46"/>
    <p:sldId id="262" r:id="rId47"/>
    <p:sldId id="261" r:id="rId48"/>
    <p:sldId id="260" r:id="rId49"/>
    <p:sldId id="259" r:id="rId50"/>
    <p:sldId id="258" r:id="rId51"/>
    <p:sldId id="257" r:id="rId52"/>
    <p:sldId id="306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gDf2hYEohMk18YyGslxCw==" hashData="2QThNsNz8mqJHcgXDskZwPze/r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4F9E8-D079-4A6F-B316-56C29999CE84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9F57-9FE7-42FB-954C-031770066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4F9E8-D079-4A6F-B316-56C29999CE84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9F57-9FE7-42FB-954C-031770066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4F9E8-D079-4A6F-B316-56C29999CE84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9F57-9FE7-42FB-954C-031770066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4F9E8-D079-4A6F-B316-56C29999CE84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9F57-9FE7-42FB-954C-031770066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4F9E8-D079-4A6F-B316-56C29999CE84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9F57-9FE7-42FB-954C-031770066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4F9E8-D079-4A6F-B316-56C29999CE84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9F57-9FE7-42FB-954C-031770066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4F9E8-D079-4A6F-B316-56C29999CE84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9F57-9FE7-42FB-954C-031770066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4F9E8-D079-4A6F-B316-56C29999CE84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9F57-9FE7-42FB-954C-031770066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4F9E8-D079-4A6F-B316-56C29999CE84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9F57-9FE7-42FB-954C-031770066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4F9E8-D079-4A6F-B316-56C29999CE84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9F57-9FE7-42FB-954C-031770066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4F9E8-D079-4A6F-B316-56C29999CE84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D9F57-9FE7-42FB-954C-031770066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92BF4F-96AA-4B4C-A209-6E56528A034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4F9E8-D079-4A6F-B316-56C29999CE84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D9F57-9FE7-42FB-954C-031770066D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CADC084-65EF-4BB4-89CE-5924F566D9D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gif"/><Relationship Id="rId4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gif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png"/><Relationship Id="rId4" Type="http://schemas.openxmlformats.org/officeDocument/2006/relationships/image" Target="../media/image6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gif"/><Relationship Id="rId4" Type="http://schemas.openxmlformats.org/officeDocument/2006/relationships/image" Target="../media/image72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Usuario\Downloads\zzCUADROS GUAPOS\0a14afe015_85740112_o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3492" name="Picture 4" descr="C:\Users\Usuario\Downloads\NUMEROS\1279485162_6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420888"/>
            <a:ext cx="2213967" cy="2213967"/>
          </a:xfrm>
          <a:prstGeom prst="rect">
            <a:avLst/>
          </a:prstGeom>
          <a:noFill/>
        </p:spPr>
      </p:pic>
      <p:pic>
        <p:nvPicPr>
          <p:cNvPr id="63494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3140968"/>
            <a:ext cx="1447800" cy="885825"/>
          </a:xfrm>
          <a:prstGeom prst="rect">
            <a:avLst/>
          </a:prstGeom>
          <a:noFill/>
        </p:spPr>
      </p:pic>
      <p:pic>
        <p:nvPicPr>
          <p:cNvPr id="63495" name="Picture 7" descr="C:\Users\Usuario\Downloads\NUMEROS\1279485301_9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2348880"/>
            <a:ext cx="2232248" cy="2232248"/>
          </a:xfrm>
          <a:prstGeom prst="rect">
            <a:avLst/>
          </a:prstGeom>
          <a:noFill/>
        </p:spPr>
      </p:pic>
      <p:pic>
        <p:nvPicPr>
          <p:cNvPr id="63497" name="Picture 9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1052736"/>
            <a:ext cx="4981575" cy="504826"/>
          </a:xfrm>
          <a:prstGeom prst="rect">
            <a:avLst/>
          </a:prstGeom>
          <a:noFill/>
        </p:spPr>
      </p:pic>
      <p:pic>
        <p:nvPicPr>
          <p:cNvPr id="63499" name="Picture 11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5373216"/>
            <a:ext cx="3819525" cy="504826"/>
          </a:xfrm>
          <a:prstGeom prst="rect">
            <a:avLst/>
          </a:prstGeom>
          <a:noFill/>
        </p:spPr>
      </p:pic>
      <p:pic>
        <p:nvPicPr>
          <p:cNvPr id="63501" name="Picture 13" descr="C:\Users\Usuario\Download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9592" y="5013176"/>
            <a:ext cx="1008112" cy="1167493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  <p:sndAc>
      <p:stSnd>
        <p:snd r:embed="rId2" name="dire straits - walk of lif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zzCUADROS GUAPOS\d39a311f16_85737761_o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628800"/>
            <a:ext cx="5972175" cy="638175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852936"/>
            <a:ext cx="3467100" cy="638175"/>
          </a:xfrm>
          <a:prstGeom prst="rect">
            <a:avLst/>
          </a:prstGeom>
          <a:noFill/>
        </p:spPr>
      </p:pic>
      <p:pic>
        <p:nvPicPr>
          <p:cNvPr id="1032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2492896"/>
            <a:ext cx="609600" cy="638175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4005064"/>
            <a:ext cx="40290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-horse-1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508438" cy="6381328"/>
          </a:xfrm>
          <a:prstGeom prst="rect">
            <a:avLst/>
          </a:prstGeom>
        </p:spPr>
      </p:pic>
      <p:pic>
        <p:nvPicPr>
          <p:cNvPr id="1028" name="Picture 4" descr="C:\Users\Usuario\Downloads\zzzzmarcos delgados y gifs\azsxcwsqssacwzscedsw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-horse-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4" descr="C:\Users\Usuario\Downloads\zzzzmarcos delgados y gifs\azsxcwsqssacwzscedsw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ini-horse-0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4" name="Picture 4" descr="C:\Users\Usuario\Downloads\zzzzmarcos delgados y gifs\azsxcwsqssacwzscedsw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-horse-0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4" descr="C:\Users\Usuario\Downloads\zzzzmarcos delgados y gifs\azsxcwsqssacwzscedsw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-horse-0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6129300"/>
          </a:xfrm>
          <a:prstGeom prst="rect">
            <a:avLst/>
          </a:prstGeom>
        </p:spPr>
      </p:pic>
      <p:pic>
        <p:nvPicPr>
          <p:cNvPr id="3" name="Picture 4" descr="C:\Users\Usuario\Downloads\zzzzmarcos delgados y gifs\azsxcwsqssacwzscedsw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-horse-0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96944" cy="6183306"/>
          </a:xfrm>
          <a:prstGeom prst="rect">
            <a:avLst/>
          </a:prstGeom>
        </p:spPr>
      </p:pic>
      <p:pic>
        <p:nvPicPr>
          <p:cNvPr id="3" name="Picture 4" descr="C:\Users\Usuario\Downloads\zzzzmarcos delgados y gifs\azsxcwsqssacwzscedsw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-horse-0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68952" cy="6291318"/>
          </a:xfrm>
          <a:prstGeom prst="rect">
            <a:avLst/>
          </a:prstGeom>
        </p:spPr>
      </p:pic>
      <p:pic>
        <p:nvPicPr>
          <p:cNvPr id="3" name="Picture 4" descr="C:\Users\Usuario\Downloads\zzzzmarcos delgados y gifs\azsxcwsqssacwzscedsw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-horse-0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60432" cy="6345324"/>
          </a:xfrm>
          <a:prstGeom prst="rect">
            <a:avLst/>
          </a:prstGeom>
        </p:spPr>
      </p:pic>
      <p:pic>
        <p:nvPicPr>
          <p:cNvPr id="3" name="Picture 4" descr="C:\Users\Usuario\Downloads\zzzzmarcos delgados y gifs\azsxcwsqssacwzscedsw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zzCUADROS GUAPOS\9dac4abc21_85740332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5" name="Picture 5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628800"/>
            <a:ext cx="7505700" cy="885825"/>
          </a:xfrm>
          <a:prstGeom prst="rect">
            <a:avLst/>
          </a:prstGeom>
          <a:noFill/>
        </p:spPr>
      </p:pic>
      <p:pic>
        <p:nvPicPr>
          <p:cNvPr id="20487" name="Picture 7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3068960"/>
            <a:ext cx="2619375" cy="885825"/>
          </a:xfrm>
          <a:prstGeom prst="rect">
            <a:avLst/>
          </a:prstGeom>
          <a:noFill/>
        </p:spPr>
      </p:pic>
      <p:pic>
        <p:nvPicPr>
          <p:cNvPr id="20489" name="Picture 9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4509120"/>
            <a:ext cx="54006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llest-man-world-0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94674"/>
            <a:ext cx="8028384" cy="6021288"/>
          </a:xfrm>
          <a:prstGeom prst="rect">
            <a:avLst/>
          </a:prstGeom>
        </p:spPr>
      </p:pic>
      <p:pic>
        <p:nvPicPr>
          <p:cNvPr id="2050" name="Picture 2" descr="C:\Users\Usuario\Downloads\zzzzmarcos delgados y gifs\Imagen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llest-man-world-0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256918" cy="6192688"/>
          </a:xfrm>
          <a:prstGeom prst="rect">
            <a:avLst/>
          </a:prstGeom>
        </p:spPr>
      </p:pic>
      <p:pic>
        <p:nvPicPr>
          <p:cNvPr id="3" name="Picture 2" descr="C:\Users\Usuario\Downloads\zzzzmarcos delgados y gifs\Imagen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llest-man-world-0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260648"/>
            <a:ext cx="4927117" cy="6165304"/>
          </a:xfrm>
          <a:prstGeom prst="rect">
            <a:avLst/>
          </a:prstGeom>
        </p:spPr>
      </p:pic>
      <p:pic>
        <p:nvPicPr>
          <p:cNvPr id="3" name="2 Imagen" descr="tallest-man-world-0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32656"/>
            <a:ext cx="3855974" cy="6120680"/>
          </a:xfrm>
          <a:prstGeom prst="rect">
            <a:avLst/>
          </a:prstGeom>
        </p:spPr>
      </p:pic>
      <p:pic>
        <p:nvPicPr>
          <p:cNvPr id="23553" name="Picture 1" descr="C:\Users\Usuario\Downloads\BARRAS PNG\0_1keszlet036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36468" y="3359468"/>
            <a:ext cx="6858000" cy="139064"/>
          </a:xfrm>
          <a:prstGeom prst="rect">
            <a:avLst/>
          </a:prstGeom>
          <a:noFill/>
        </p:spPr>
      </p:pic>
      <p:pic>
        <p:nvPicPr>
          <p:cNvPr id="3074" name="Picture 2" descr="C:\Users\Usuario\Downloads\zzzzmarcos delgados y gifs\Imagen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llest-man-world-0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73322"/>
            <a:ext cx="4128443" cy="6096646"/>
          </a:xfrm>
          <a:prstGeom prst="rect">
            <a:avLst/>
          </a:prstGeom>
        </p:spPr>
      </p:pic>
      <p:pic>
        <p:nvPicPr>
          <p:cNvPr id="3" name="2 Imagen" descr="tallest-man-world-09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476672"/>
            <a:ext cx="3970436" cy="6093296"/>
          </a:xfrm>
          <a:prstGeom prst="rect">
            <a:avLst/>
          </a:prstGeom>
        </p:spPr>
      </p:pic>
      <p:pic>
        <p:nvPicPr>
          <p:cNvPr id="4" name="Picture 1" descr="C:\Users\Usuario\Downloads\BARRAS PNG\0_1keszlet036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215008" y="3212976"/>
            <a:ext cx="6858000" cy="432048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Imagen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llest-man-world-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0"/>
            <a:ext cx="4907920" cy="6858000"/>
          </a:xfrm>
          <a:prstGeom prst="rect">
            <a:avLst/>
          </a:prstGeom>
        </p:spPr>
      </p:pic>
      <p:pic>
        <p:nvPicPr>
          <p:cNvPr id="4098" name="Picture 2" descr="C:\Users\Usuario\Downloads\zzzzmarcos delgados y gifs\azsxcwsqssacwzscedsw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034988" y="800708"/>
            <a:ext cx="6858000" cy="52565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ownloads\zzCUADROS GUAPOS\kereteshatter003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7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2132856"/>
            <a:ext cx="5219700" cy="885825"/>
          </a:xfrm>
          <a:prstGeom prst="rect">
            <a:avLst/>
          </a:prstGeom>
          <a:noFill/>
        </p:spPr>
      </p:pic>
      <p:pic>
        <p:nvPicPr>
          <p:cNvPr id="26629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628800"/>
            <a:ext cx="723900" cy="885825"/>
          </a:xfrm>
          <a:prstGeom prst="rect">
            <a:avLst/>
          </a:prstGeom>
          <a:noFill/>
        </p:spPr>
      </p:pic>
      <p:pic>
        <p:nvPicPr>
          <p:cNvPr id="26631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3645024"/>
            <a:ext cx="50006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996165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996165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996165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996166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88424" cy="62913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996166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f_1996166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57725" y="0"/>
            <a:ext cx="4486275" cy="6858000"/>
          </a:xfrm>
          <a:prstGeom prst="rect">
            <a:avLst/>
          </a:prstGeom>
        </p:spPr>
      </p:pic>
      <p:pic>
        <p:nvPicPr>
          <p:cNvPr id="31745" name="Picture 1" descr="C:\Users\Usuario\Downloads\BARRAS PNG\0_1keszlet036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85672" y="3319272"/>
            <a:ext cx="6858000" cy="219456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996166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996166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996166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996167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16416" cy="62373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99616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996166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260648"/>
            <a:ext cx="4824536" cy="6338355"/>
          </a:xfrm>
          <a:prstGeom prst="rect">
            <a:avLst/>
          </a:prstGeom>
        </p:spPr>
      </p:pic>
      <p:pic>
        <p:nvPicPr>
          <p:cNvPr id="3" name="2 Imagen" descr="f_1996167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0648"/>
            <a:ext cx="3923927" cy="6336704"/>
          </a:xfrm>
          <a:prstGeom prst="rect">
            <a:avLst/>
          </a:prstGeom>
        </p:spPr>
      </p:pic>
      <p:pic>
        <p:nvPicPr>
          <p:cNvPr id="4" name="Picture 1" descr="C:\Users\Usuario\Downloads\BARRAS PNG\0_1keszlet036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2648" y="3319272"/>
            <a:ext cx="6858000" cy="219456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996166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32440" cy="62373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996166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996167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 descr="C:\Users\Usuario\Downloads\zzCUADROS GUAPOS\84548f8550_85740064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7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916832"/>
            <a:ext cx="5105400" cy="638175"/>
          </a:xfrm>
          <a:prstGeom prst="rect">
            <a:avLst/>
          </a:prstGeom>
          <a:noFill/>
        </p:spPr>
      </p:pic>
      <p:pic>
        <p:nvPicPr>
          <p:cNvPr id="41989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2924944"/>
            <a:ext cx="4114800" cy="638175"/>
          </a:xfrm>
          <a:prstGeom prst="rect">
            <a:avLst/>
          </a:prstGeom>
          <a:noFill/>
        </p:spPr>
      </p:pic>
      <p:pic>
        <p:nvPicPr>
          <p:cNvPr id="41991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4005064"/>
            <a:ext cx="3705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s-of-insects-0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32440" cy="6399330"/>
          </a:xfrm>
          <a:prstGeom prst="rect">
            <a:avLst/>
          </a:prstGeom>
        </p:spPr>
      </p:pic>
      <p:pic>
        <p:nvPicPr>
          <p:cNvPr id="6147" name="Picture 3" descr="C:\Users\Usuario\Downloads\SOLO MARCOS\c_keretek_22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s-of-insects-0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s-of-insects-0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s-of-insects-0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s-of-insects-0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s-of-insects-0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SOLO MARCOS\c_keretek_22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s-of-insects-0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macro-photographs-of-insects-0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9153" name="Picture 1" descr="C:\Users\Usuario\Downloads\BARRAS PNG\0_1keszlet024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08330" y="3332988"/>
            <a:ext cx="6858000" cy="192024"/>
          </a:xfrm>
          <a:prstGeom prst="rect">
            <a:avLst/>
          </a:prstGeom>
          <a:noFill/>
        </p:spPr>
      </p:pic>
      <p:pic>
        <p:nvPicPr>
          <p:cNvPr id="5" name="Picture 3" descr="C:\Users\Usuario\Downloads\SOLO MARCOS\c_keretek_22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 descr="C:\Users\Usuario\Downloads\zzCUADROS GUAPOS\4a80dd2af3_85737492_o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0179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340768"/>
            <a:ext cx="6838950" cy="885825"/>
          </a:xfrm>
          <a:prstGeom prst="rect">
            <a:avLst/>
          </a:prstGeom>
          <a:noFill/>
        </p:spPr>
      </p:pic>
      <p:pic>
        <p:nvPicPr>
          <p:cNvPr id="50181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2708920"/>
            <a:ext cx="3800475" cy="885825"/>
          </a:xfrm>
          <a:prstGeom prst="rect">
            <a:avLst/>
          </a:prstGeom>
          <a:noFill/>
        </p:spPr>
      </p:pic>
      <p:pic>
        <p:nvPicPr>
          <p:cNvPr id="50183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4221088"/>
            <a:ext cx="54006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ful-birds-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ful-birds-1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rnícalo americano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32440" cy="6399330"/>
          </a:xfrm>
          <a:prstGeom prst="rect">
            <a:avLst/>
          </a:prstGeom>
        </p:spPr>
      </p:pic>
      <p:pic>
        <p:nvPicPr>
          <p:cNvPr id="53252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48680"/>
            <a:ext cx="6858000" cy="504826"/>
          </a:xfrm>
          <a:prstGeom prst="rect">
            <a:avLst/>
          </a:prstGeom>
          <a:noFill/>
        </p:spPr>
      </p:pic>
      <p:pic>
        <p:nvPicPr>
          <p:cNvPr id="4" name="Picture 2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railecillo atlantico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542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04664"/>
            <a:ext cx="7058025" cy="504826"/>
          </a:xfrm>
          <a:prstGeom prst="rect">
            <a:avLst/>
          </a:prstGeom>
          <a:noFill/>
        </p:spPr>
      </p:pic>
      <p:pic>
        <p:nvPicPr>
          <p:cNvPr id="4" name="Picture 2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ries y Loros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52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04664"/>
            <a:ext cx="4752975" cy="504826"/>
          </a:xfrm>
          <a:prstGeom prst="rect">
            <a:avLst/>
          </a:prstGeom>
          <a:noFill/>
        </p:spPr>
      </p:pic>
      <p:pic>
        <p:nvPicPr>
          <p:cNvPr id="4" name="Picture 2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 Duc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63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48680"/>
            <a:ext cx="4657725" cy="504826"/>
          </a:xfrm>
          <a:prstGeom prst="rect">
            <a:avLst/>
          </a:prstGeom>
          <a:noFill/>
        </p:spPr>
      </p:pic>
      <p:pic>
        <p:nvPicPr>
          <p:cNvPr id="4" name="Picture 2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tín pescador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73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988840"/>
            <a:ext cx="5476875" cy="504826"/>
          </a:xfrm>
          <a:prstGeom prst="rect">
            <a:avLst/>
          </a:prstGeom>
          <a:noFill/>
        </p:spPr>
      </p:pic>
      <p:pic>
        <p:nvPicPr>
          <p:cNvPr id="4" name="Picture 2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adise Tanag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5837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332656"/>
            <a:ext cx="5572125" cy="504826"/>
          </a:xfrm>
          <a:prstGeom prst="rect">
            <a:avLst/>
          </a:prstGeom>
          <a:noFill/>
        </p:spPr>
      </p:pic>
      <p:pic>
        <p:nvPicPr>
          <p:cNvPr id="4" name="Picture 2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 Cardinal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93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980728"/>
            <a:ext cx="4276725" cy="504826"/>
          </a:xfrm>
          <a:prstGeom prst="rect">
            <a:avLst/>
          </a:prstGeom>
          <a:noFill/>
        </p:spPr>
      </p:pic>
      <p:pic>
        <p:nvPicPr>
          <p:cNvPr id="4" name="Picture 2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vo real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04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484784"/>
            <a:ext cx="3305175" cy="504826"/>
          </a:xfrm>
          <a:prstGeom prst="rect">
            <a:avLst/>
          </a:prstGeom>
          <a:noFill/>
        </p:spPr>
      </p:pic>
      <p:pic>
        <p:nvPicPr>
          <p:cNvPr id="4" name="Picture 2" descr="C:\Users\Usuario\Downloads\SOLO MARCOS\c_keretek_22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3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2013-07-22T19:04:07Z</dcterms:created>
  <dcterms:modified xsi:type="dcterms:W3CDTF">2013-07-22T22:12:11Z</dcterms:modified>
</cp:coreProperties>
</file>