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83" r:id="rId4"/>
    <p:sldId id="282" r:id="rId5"/>
    <p:sldId id="281" r:id="rId6"/>
    <p:sldId id="280" r:id="rId7"/>
    <p:sldId id="279" r:id="rId8"/>
    <p:sldId id="278" r:id="rId9"/>
    <p:sldId id="277" r:id="rId10"/>
    <p:sldId id="276" r:id="rId11"/>
    <p:sldId id="275" r:id="rId12"/>
    <p:sldId id="274" r:id="rId13"/>
    <p:sldId id="273" r:id="rId14"/>
    <p:sldId id="272" r:id="rId15"/>
    <p:sldId id="271" r:id="rId16"/>
    <p:sldId id="270" r:id="rId17"/>
    <p:sldId id="269" r:id="rId18"/>
    <p:sldId id="268" r:id="rId19"/>
    <p:sldId id="267" r:id="rId20"/>
    <p:sldId id="266" r:id="rId21"/>
    <p:sldId id="265" r:id="rId22"/>
    <p:sldId id="264" r:id="rId23"/>
    <p:sldId id="263" r:id="rId24"/>
    <p:sldId id="262" r:id="rId25"/>
    <p:sldId id="261" r:id="rId26"/>
    <p:sldId id="260" r:id="rId27"/>
    <p:sldId id="286" r:id="rId28"/>
    <p:sldId id="285" r:id="rId29"/>
    <p:sldId id="284" r:id="rId30"/>
    <p:sldId id="259" r:id="rId31"/>
    <p:sldId id="258" r:id="rId32"/>
    <p:sldId id="257" r:id="rId33"/>
    <p:sldId id="287" r:id="rId3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yLfhN9Xi7u4CRk208F67wg==" hashData="YMPvOISsiwxvMY2dDqzrOZLHI7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580000"/>
    <a:srgbClr val="A20000"/>
    <a:srgbClr val="9E0000"/>
    <a:srgbClr val="FF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22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48B625D-0170-426A-8647-81117DFF3327}" type="datetimeFigureOut">
              <a:rPr lang="es-ES" smtClean="0"/>
              <a:pPr/>
              <a:t>21/09/2013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46867D5-9075-45A4-957C-A68052C106BE}"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48B625D-0170-426A-8647-81117DFF3327}" type="datetimeFigureOut">
              <a:rPr lang="es-ES" smtClean="0"/>
              <a:pPr/>
              <a:t>21/09/2013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46867D5-9075-45A4-957C-A68052C106BE}"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48B625D-0170-426A-8647-81117DFF3327}" type="datetimeFigureOut">
              <a:rPr lang="es-ES" smtClean="0"/>
              <a:pPr/>
              <a:t>21/09/2013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46867D5-9075-45A4-957C-A68052C106BE}"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48B625D-0170-426A-8647-81117DFF3327}" type="datetimeFigureOut">
              <a:rPr lang="es-ES" smtClean="0"/>
              <a:pPr/>
              <a:t>21/09/2013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46867D5-9075-45A4-957C-A68052C106BE}"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48B625D-0170-426A-8647-81117DFF3327}" type="datetimeFigureOut">
              <a:rPr lang="es-ES" smtClean="0"/>
              <a:pPr/>
              <a:t>21/09/2013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46867D5-9075-45A4-957C-A68052C106BE}"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48B625D-0170-426A-8647-81117DFF3327}" type="datetimeFigureOut">
              <a:rPr lang="es-ES" smtClean="0"/>
              <a:pPr/>
              <a:t>21/09/2013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46867D5-9075-45A4-957C-A68052C106BE}"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48B625D-0170-426A-8647-81117DFF3327}" type="datetimeFigureOut">
              <a:rPr lang="es-ES" smtClean="0"/>
              <a:pPr/>
              <a:t>21/09/2013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46867D5-9075-45A4-957C-A68052C106BE}"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48B625D-0170-426A-8647-81117DFF3327}" type="datetimeFigureOut">
              <a:rPr lang="es-ES" smtClean="0"/>
              <a:pPr/>
              <a:t>21/09/2013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46867D5-9075-45A4-957C-A68052C106BE}"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48B625D-0170-426A-8647-81117DFF3327}" type="datetimeFigureOut">
              <a:rPr lang="es-ES" smtClean="0"/>
              <a:pPr/>
              <a:t>21/09/2013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46867D5-9075-45A4-957C-A68052C106BE}"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48B625D-0170-426A-8647-81117DFF3327}" type="datetimeFigureOut">
              <a:rPr lang="es-ES" smtClean="0"/>
              <a:pPr/>
              <a:t>21/09/2013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46867D5-9075-45A4-957C-A68052C106BE}"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48B625D-0170-426A-8647-81117DFF3327}" type="datetimeFigureOut">
              <a:rPr lang="es-ES" smtClean="0"/>
              <a:pPr/>
              <a:t>21/09/2013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46867D5-9075-45A4-957C-A68052C106BE}"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400151A-61C7-4418-9487-3D9276A87648}"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8B625D-0170-426A-8647-81117DFF3327}" type="datetimeFigureOut">
              <a:rPr lang="es-ES" smtClean="0"/>
              <a:pPr/>
              <a:t>21/09/2013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6867D5-9075-45A4-957C-A68052C106B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DCF17EFE-75FF-40FE-ABEE-622F2A324F21}" type="slidenum">
              <a:rPr lang="es-ES_tradnl">
                <a:solidFill>
                  <a:srgbClr val="000000"/>
                </a:solidFill>
              </a:rPr>
              <a:pPr fontAlgn="base">
                <a:spcBef>
                  <a:spcPct val="0"/>
                </a:spcBef>
                <a:spcAft>
                  <a:spcPct val="0"/>
                </a:spcAft>
              </a:pPr>
              <a:t>‹Nº›</a:t>
            </a:fld>
            <a:endParaRPr lang="es-ES_tradnl">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jpeg"/><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1.jpeg"/><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5.jpeg"/><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8.jpeg"/><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1.jpeg"/><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3.jpeg"/><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6.jpeg"/><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3.jpeg"/><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uario\Desktop\descargas\TEXTURAS\2850dde3[1].jpg"/>
          <p:cNvPicPr>
            <a:picLocks noChangeAspect="1" noChangeArrowheads="1"/>
          </p:cNvPicPr>
          <p:nvPr/>
        </p:nvPicPr>
        <p:blipFill>
          <a:blip r:embed="rId3" cstate="print"/>
          <a:srcRect/>
          <a:stretch>
            <a:fillRect/>
          </a:stretch>
        </p:blipFill>
        <p:spPr bwMode="auto">
          <a:xfrm rot="5400000">
            <a:off x="1143000" y="-1143000"/>
            <a:ext cx="6858000" cy="9144000"/>
          </a:xfrm>
          <a:prstGeom prst="rect">
            <a:avLst/>
          </a:prstGeom>
          <a:noFill/>
        </p:spPr>
      </p:pic>
      <p:pic>
        <p:nvPicPr>
          <p:cNvPr id="1028" name="Picture 4" descr="www.glitterjoy.com"/>
          <p:cNvPicPr>
            <a:picLocks noChangeAspect="1" noChangeArrowheads="1" noCrop="1"/>
          </p:cNvPicPr>
          <p:nvPr/>
        </p:nvPicPr>
        <p:blipFill>
          <a:blip r:embed="rId4" cstate="print"/>
          <a:srcRect/>
          <a:stretch>
            <a:fillRect/>
          </a:stretch>
        </p:blipFill>
        <p:spPr bwMode="auto">
          <a:xfrm>
            <a:off x="3851920" y="2060848"/>
            <a:ext cx="3448050" cy="638175"/>
          </a:xfrm>
          <a:prstGeom prst="rect">
            <a:avLst/>
          </a:prstGeom>
          <a:noFill/>
        </p:spPr>
      </p:pic>
      <p:pic>
        <p:nvPicPr>
          <p:cNvPr id="1030" name="Picture 6" descr="www.glitterjoy.com"/>
          <p:cNvPicPr>
            <a:picLocks noChangeAspect="1" noChangeArrowheads="1" noCrop="1"/>
          </p:cNvPicPr>
          <p:nvPr/>
        </p:nvPicPr>
        <p:blipFill>
          <a:blip r:embed="rId5" cstate="print"/>
          <a:srcRect/>
          <a:stretch>
            <a:fillRect/>
          </a:stretch>
        </p:blipFill>
        <p:spPr bwMode="auto">
          <a:xfrm>
            <a:off x="4716016" y="2924944"/>
            <a:ext cx="1504950" cy="638175"/>
          </a:xfrm>
          <a:prstGeom prst="rect">
            <a:avLst/>
          </a:prstGeom>
          <a:noFill/>
        </p:spPr>
      </p:pic>
      <p:pic>
        <p:nvPicPr>
          <p:cNvPr id="1034" name="Picture 10" descr="www.glitterjoy.com"/>
          <p:cNvPicPr>
            <a:picLocks noChangeAspect="1" noChangeArrowheads="1" noCrop="1"/>
          </p:cNvPicPr>
          <p:nvPr/>
        </p:nvPicPr>
        <p:blipFill>
          <a:blip r:embed="rId6" cstate="print"/>
          <a:srcRect/>
          <a:stretch>
            <a:fillRect/>
          </a:stretch>
        </p:blipFill>
        <p:spPr bwMode="auto">
          <a:xfrm>
            <a:off x="4211960" y="3789040"/>
            <a:ext cx="2657475" cy="638175"/>
          </a:xfrm>
          <a:prstGeom prst="rect">
            <a:avLst/>
          </a:prstGeom>
          <a:noFill/>
        </p:spPr>
      </p:pic>
      <p:pic>
        <p:nvPicPr>
          <p:cNvPr id="1040" name="Picture 16" descr="www.glitterjoy.com"/>
          <p:cNvPicPr>
            <a:picLocks noChangeAspect="1" noChangeArrowheads="1" noCrop="1"/>
          </p:cNvPicPr>
          <p:nvPr/>
        </p:nvPicPr>
        <p:blipFill>
          <a:blip r:embed="rId7" cstate="print"/>
          <a:srcRect/>
          <a:stretch>
            <a:fillRect/>
          </a:stretch>
        </p:blipFill>
        <p:spPr bwMode="auto">
          <a:xfrm>
            <a:off x="2555776" y="0"/>
            <a:ext cx="3819525" cy="381001"/>
          </a:xfrm>
          <a:prstGeom prst="rect">
            <a:avLst/>
          </a:prstGeom>
          <a:noFill/>
        </p:spPr>
      </p:pic>
      <p:pic>
        <p:nvPicPr>
          <p:cNvPr id="4" name="Picture 6" descr="www.glitterjoy.com"/>
          <p:cNvPicPr>
            <a:picLocks noChangeAspect="1" noChangeArrowheads="1" noCrop="1"/>
          </p:cNvPicPr>
          <p:nvPr/>
        </p:nvPicPr>
        <p:blipFill>
          <a:blip r:embed="rId8" cstate="print"/>
          <a:srcRect/>
          <a:stretch>
            <a:fillRect/>
          </a:stretch>
        </p:blipFill>
        <p:spPr bwMode="auto">
          <a:xfrm>
            <a:off x="2411760" y="1916832"/>
            <a:ext cx="1560532" cy="864096"/>
          </a:xfrm>
          <a:prstGeom prst="rect">
            <a:avLst/>
          </a:prstGeom>
          <a:noFill/>
        </p:spPr>
      </p:pic>
      <p:pic>
        <p:nvPicPr>
          <p:cNvPr id="1032" name="Picture 8" descr="www.leperledelcuore.com"/>
          <p:cNvPicPr>
            <a:picLocks noChangeAspect="1" noChangeArrowheads="1" noCrop="1"/>
          </p:cNvPicPr>
          <p:nvPr/>
        </p:nvPicPr>
        <p:blipFill>
          <a:blip r:embed="rId9" cstate="print"/>
          <a:srcRect/>
          <a:stretch>
            <a:fillRect/>
          </a:stretch>
        </p:blipFill>
        <p:spPr bwMode="auto">
          <a:xfrm>
            <a:off x="6660232" y="6237312"/>
            <a:ext cx="2255912" cy="472331"/>
          </a:xfrm>
          <a:prstGeom prst="rect">
            <a:avLst/>
          </a:prstGeom>
          <a:noFill/>
        </p:spPr>
      </p:pic>
      <p:pic>
        <p:nvPicPr>
          <p:cNvPr id="1033" name="Picture 9" descr="C:\Users\Usuario\Desktop\descargas\ZNECESARIO PARA PPS\0_aecad_981af6a3_S[1].gif"/>
          <p:cNvPicPr>
            <a:picLocks noChangeAspect="1" noChangeArrowheads="1" noCrop="1"/>
          </p:cNvPicPr>
          <p:nvPr/>
        </p:nvPicPr>
        <p:blipFill>
          <a:blip r:embed="rId10" cstate="print"/>
          <a:srcRect/>
          <a:stretch>
            <a:fillRect/>
          </a:stretch>
        </p:blipFill>
        <p:spPr bwMode="auto">
          <a:xfrm>
            <a:off x="7668344" y="5589240"/>
            <a:ext cx="751732" cy="720080"/>
          </a:xfrm>
          <a:prstGeom prst="rect">
            <a:avLst/>
          </a:prstGeom>
          <a:noFill/>
        </p:spPr>
      </p:pic>
    </p:spTree>
  </p:cSld>
  <p:clrMapOvr>
    <a:masterClrMapping/>
  </p:clrMapOvr>
  <p:transition>
    <p:sndAc>
      <p:stSnd>
        <p:snd r:embed="rId2" name="[08].Ocarina.Song Of Ocarin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 (FILEminimizer).jpg"/>
          <p:cNvPicPr>
            <a:picLocks noChangeAspect="1"/>
          </p:cNvPicPr>
          <p:nvPr/>
        </p:nvPicPr>
        <p:blipFill>
          <a:blip r:embed="rId2" cstate="print"/>
          <a:stretch>
            <a:fillRect/>
          </a:stretch>
        </p:blipFill>
        <p:spPr>
          <a:xfrm>
            <a:off x="0" y="0"/>
            <a:ext cx="9144000" cy="6858000"/>
          </a:xfrm>
          <a:prstGeom prst="rect">
            <a:avLst/>
          </a:prstGeom>
        </p:spPr>
      </p:pic>
      <p:sp>
        <p:nvSpPr>
          <p:cNvPr id="3" name="2 CuadroTexto"/>
          <p:cNvSpPr txBox="1"/>
          <p:nvPr/>
        </p:nvSpPr>
        <p:spPr>
          <a:xfrm>
            <a:off x="0" y="0"/>
            <a:ext cx="9144000" cy="400110"/>
          </a:xfrm>
          <a:prstGeom prst="rect">
            <a:avLst/>
          </a:prstGeom>
          <a:noFill/>
        </p:spPr>
        <p:txBody>
          <a:bodyPr wrap="square" rtlCol="0">
            <a:spAutoFit/>
          </a:bodyPr>
          <a:lstStyle/>
          <a:p>
            <a:pPr algn="ctr"/>
            <a:r>
              <a:rPr lang="es-ES" dirty="0"/>
              <a:t> </a:t>
            </a:r>
            <a:r>
              <a:rPr lang="es-ES" sz="2000" b="1" dirty="0"/>
              <a:t>Récords como la mujer con la lengua más larga y el mayor peinado afro</a:t>
            </a:r>
          </a:p>
        </p:txBody>
      </p:sp>
      <p:pic>
        <p:nvPicPr>
          <p:cNvPr id="4" name="Picture 8" descr="www.leperledelcuore.com"/>
          <p:cNvPicPr>
            <a:picLocks noChangeAspect="1" noChangeArrowheads="1" noCrop="1"/>
          </p:cNvPicPr>
          <p:nvPr/>
        </p:nvPicPr>
        <p:blipFill>
          <a:blip r:embed="rId3" cstate="print"/>
          <a:srcRect/>
          <a:stretch>
            <a:fillRect/>
          </a:stretch>
        </p:blipFill>
        <p:spPr bwMode="auto">
          <a:xfrm>
            <a:off x="6660232" y="6219825"/>
            <a:ext cx="2483768" cy="520039"/>
          </a:xfrm>
          <a:prstGeom prst="rect">
            <a:avLst/>
          </a:prstGeom>
          <a:noFill/>
        </p:spPr>
      </p:pic>
      <p:pic>
        <p:nvPicPr>
          <p:cNvPr id="5" name="Picture 9" descr="C:\Users\Usuario\Desktop\descargas\ZNECESARIO PARA PPS\0_aecad_981af6a3_S[1].gif"/>
          <p:cNvPicPr>
            <a:picLocks noChangeAspect="1" noChangeArrowheads="1" noCrop="1"/>
          </p:cNvPicPr>
          <p:nvPr/>
        </p:nvPicPr>
        <p:blipFill>
          <a:blip r:embed="rId4" cstate="print"/>
          <a:srcRect/>
          <a:stretch>
            <a:fillRect/>
          </a:stretch>
        </p:blipFill>
        <p:spPr bwMode="auto">
          <a:xfrm>
            <a:off x="7668344" y="5589240"/>
            <a:ext cx="751732" cy="72008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2" name="1 Imagen" descr="2 (FILEminimizer).jpg"/>
          <p:cNvPicPr>
            <a:picLocks noChangeAspect="1"/>
          </p:cNvPicPr>
          <p:nvPr/>
        </p:nvPicPr>
        <p:blipFill>
          <a:blip r:embed="rId2" cstate="print"/>
          <a:stretch>
            <a:fillRect/>
          </a:stretch>
        </p:blipFill>
        <p:spPr>
          <a:xfrm>
            <a:off x="0" y="0"/>
            <a:ext cx="5148064" cy="6853024"/>
          </a:xfrm>
          <a:prstGeom prst="rect">
            <a:avLst/>
          </a:prstGeom>
        </p:spPr>
      </p:pic>
      <p:sp>
        <p:nvSpPr>
          <p:cNvPr id="3" name="2 CuadroTexto"/>
          <p:cNvSpPr txBox="1"/>
          <p:nvPr/>
        </p:nvSpPr>
        <p:spPr>
          <a:xfrm>
            <a:off x="5148064" y="1340768"/>
            <a:ext cx="3995936" cy="3970318"/>
          </a:xfrm>
          <a:prstGeom prst="rect">
            <a:avLst/>
          </a:prstGeom>
          <a:noFill/>
        </p:spPr>
        <p:txBody>
          <a:bodyPr wrap="square" rtlCol="0">
            <a:spAutoFit/>
          </a:bodyPr>
          <a:lstStyle/>
          <a:p>
            <a:pPr algn="ctr"/>
            <a:r>
              <a:rPr lang="es-ES" sz="3600" b="1" dirty="0"/>
              <a:t>24-años de edad, </a:t>
            </a:r>
            <a:r>
              <a:rPr lang="es-ES" sz="3600" b="1" dirty="0" smtClean="0"/>
              <a:t>    Edward     Nino </a:t>
            </a:r>
            <a:r>
              <a:rPr lang="es-ES" sz="3600" b="1" dirty="0"/>
              <a:t>Hernández ha sido reconocido como el hombre </a:t>
            </a:r>
            <a:r>
              <a:rPr lang="es-ES" sz="3600" b="1" dirty="0" smtClean="0"/>
              <a:t>      más pequeño    </a:t>
            </a:r>
            <a:r>
              <a:rPr lang="es-ES" sz="3600" b="1" dirty="0"/>
              <a:t>del mundo</a:t>
            </a:r>
          </a:p>
        </p:txBody>
      </p:sp>
      <p:pic>
        <p:nvPicPr>
          <p:cNvPr id="4" name="Picture 8" descr="www.leperledelcuore.com"/>
          <p:cNvPicPr>
            <a:picLocks noChangeAspect="1" noChangeArrowheads="1" noCrop="1"/>
          </p:cNvPicPr>
          <p:nvPr/>
        </p:nvPicPr>
        <p:blipFill>
          <a:blip r:embed="rId3" cstate="print"/>
          <a:srcRect/>
          <a:stretch>
            <a:fillRect/>
          </a:stretch>
        </p:blipFill>
        <p:spPr bwMode="auto">
          <a:xfrm>
            <a:off x="6096000" y="6219825"/>
            <a:ext cx="3048000" cy="638175"/>
          </a:xfrm>
          <a:prstGeom prst="rect">
            <a:avLst/>
          </a:prstGeom>
          <a:noFill/>
        </p:spPr>
      </p:pic>
      <p:pic>
        <p:nvPicPr>
          <p:cNvPr id="5" name="Picture 9" descr="C:\Users\Usuario\Desktop\descargas\ZNECESARIO PARA PPS\0_aecad_981af6a3_S[1].gif"/>
          <p:cNvPicPr>
            <a:picLocks noChangeAspect="1" noChangeArrowheads="1" noCrop="1"/>
          </p:cNvPicPr>
          <p:nvPr/>
        </p:nvPicPr>
        <p:blipFill>
          <a:blip r:embed="rId4" cstate="print"/>
          <a:srcRect/>
          <a:stretch>
            <a:fillRect/>
          </a:stretch>
        </p:blipFill>
        <p:spPr bwMode="auto">
          <a:xfrm>
            <a:off x="7668344" y="5589240"/>
            <a:ext cx="751732" cy="72008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3 (FILEminimizer).jpg"/>
          <p:cNvPicPr>
            <a:picLocks noChangeAspect="1"/>
          </p:cNvPicPr>
          <p:nvPr/>
        </p:nvPicPr>
        <p:blipFill>
          <a:blip r:embed="rId2" cstate="print"/>
          <a:stretch>
            <a:fillRect/>
          </a:stretch>
        </p:blipFill>
        <p:spPr>
          <a:xfrm>
            <a:off x="0" y="0"/>
            <a:ext cx="4860032" cy="6858000"/>
          </a:xfrm>
          <a:prstGeom prst="rect">
            <a:avLst/>
          </a:prstGeom>
        </p:spPr>
      </p:pic>
      <p:sp>
        <p:nvSpPr>
          <p:cNvPr id="3" name="2 CuadroTexto"/>
          <p:cNvSpPr txBox="1"/>
          <p:nvPr/>
        </p:nvSpPr>
        <p:spPr>
          <a:xfrm>
            <a:off x="4932040" y="1124744"/>
            <a:ext cx="4211960" cy="4524315"/>
          </a:xfrm>
          <a:prstGeom prst="rect">
            <a:avLst/>
          </a:prstGeom>
          <a:noFill/>
        </p:spPr>
        <p:txBody>
          <a:bodyPr wrap="square" rtlCol="0">
            <a:spAutoFit/>
          </a:bodyPr>
          <a:lstStyle/>
          <a:p>
            <a:pPr algn="ctr"/>
            <a:r>
              <a:rPr lang="es-ES" sz="3600" dirty="0">
                <a:solidFill>
                  <a:schemeClr val="bg1"/>
                </a:solidFill>
              </a:rPr>
              <a:t> Lee Redmond (derecha), el ex poseedor del récord, con el título "Las uñas más largas", y Melvin stand - el propietario actual del título</a:t>
            </a:r>
          </a:p>
        </p:txBody>
      </p:sp>
      <p:pic>
        <p:nvPicPr>
          <p:cNvPr id="4" name="Picture 8" descr="www.leperledelcuore.com"/>
          <p:cNvPicPr>
            <a:picLocks noChangeAspect="1" noChangeArrowheads="1" noCrop="1"/>
          </p:cNvPicPr>
          <p:nvPr/>
        </p:nvPicPr>
        <p:blipFill>
          <a:blip r:embed="rId3" cstate="print"/>
          <a:srcRect/>
          <a:stretch>
            <a:fillRect/>
          </a:stretch>
        </p:blipFill>
        <p:spPr bwMode="auto">
          <a:xfrm>
            <a:off x="5940152" y="6219825"/>
            <a:ext cx="3048000" cy="638175"/>
          </a:xfrm>
          <a:prstGeom prst="rect">
            <a:avLst/>
          </a:prstGeom>
          <a:noFill/>
        </p:spPr>
      </p:pic>
      <p:pic>
        <p:nvPicPr>
          <p:cNvPr id="5" name="Picture 9" descr="C:\Users\Usuario\Desktop\descargas\ZNECESARIO PARA PPS\0_aecad_981af6a3_S[1].gif"/>
          <p:cNvPicPr>
            <a:picLocks noChangeAspect="1" noChangeArrowheads="1" noCrop="1"/>
          </p:cNvPicPr>
          <p:nvPr/>
        </p:nvPicPr>
        <p:blipFill>
          <a:blip r:embed="rId4" cstate="print"/>
          <a:srcRect/>
          <a:stretch>
            <a:fillRect/>
          </a:stretch>
        </p:blipFill>
        <p:spPr bwMode="auto">
          <a:xfrm>
            <a:off x="7668344" y="5589240"/>
            <a:ext cx="751732" cy="72008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4 (FILEminimizer).jpg"/>
          <p:cNvPicPr>
            <a:picLocks noChangeAspect="1"/>
          </p:cNvPicPr>
          <p:nvPr/>
        </p:nvPicPr>
        <p:blipFill>
          <a:blip r:embed="rId2" cstate="print"/>
          <a:stretch>
            <a:fillRect/>
          </a:stretch>
        </p:blipFill>
        <p:spPr>
          <a:xfrm>
            <a:off x="0" y="0"/>
            <a:ext cx="9144000" cy="5589240"/>
          </a:xfrm>
          <a:prstGeom prst="rect">
            <a:avLst/>
          </a:prstGeom>
        </p:spPr>
      </p:pic>
      <p:sp>
        <p:nvSpPr>
          <p:cNvPr id="3" name="2 CuadroTexto"/>
          <p:cNvSpPr txBox="1"/>
          <p:nvPr/>
        </p:nvSpPr>
        <p:spPr>
          <a:xfrm>
            <a:off x="0" y="5517232"/>
            <a:ext cx="9144000" cy="1200329"/>
          </a:xfrm>
          <a:prstGeom prst="rect">
            <a:avLst/>
          </a:prstGeom>
          <a:noFill/>
        </p:spPr>
        <p:txBody>
          <a:bodyPr wrap="square" rtlCol="0">
            <a:spAutoFit/>
          </a:bodyPr>
          <a:lstStyle/>
          <a:p>
            <a:pPr algn="ctr"/>
            <a:r>
              <a:rPr lang="es-ES" dirty="0">
                <a:solidFill>
                  <a:schemeClr val="bg1"/>
                </a:solidFill>
              </a:rPr>
              <a:t> </a:t>
            </a:r>
            <a:r>
              <a:rPr lang="es-ES" sz="2400" dirty="0">
                <a:solidFill>
                  <a:schemeClr val="bg1"/>
                </a:solidFill>
              </a:rPr>
              <a:t>Estudiantes filipinos, profesores y personal de la Universidad de Santo Tomás hizo la cruz dominicana, que entró en el Libro Guinness de los Récords. Cross constaba de más de 20.000 personas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5 (FILEminimizer).jpg"/>
          <p:cNvPicPr>
            <a:picLocks noChangeAspect="1"/>
          </p:cNvPicPr>
          <p:nvPr/>
        </p:nvPicPr>
        <p:blipFill>
          <a:blip r:embed="rId2" cstate="print"/>
          <a:stretch>
            <a:fillRect/>
          </a:stretch>
        </p:blipFill>
        <p:spPr>
          <a:xfrm>
            <a:off x="-1" y="0"/>
            <a:ext cx="9174519" cy="5517232"/>
          </a:xfrm>
          <a:prstGeom prst="rect">
            <a:avLst/>
          </a:prstGeom>
        </p:spPr>
      </p:pic>
      <p:sp>
        <p:nvSpPr>
          <p:cNvPr id="3" name="2 CuadroTexto"/>
          <p:cNvSpPr txBox="1"/>
          <p:nvPr/>
        </p:nvSpPr>
        <p:spPr>
          <a:xfrm>
            <a:off x="0" y="5445224"/>
            <a:ext cx="9144000" cy="1661993"/>
          </a:xfrm>
          <a:prstGeom prst="rect">
            <a:avLst/>
          </a:prstGeom>
          <a:noFill/>
        </p:spPr>
        <p:txBody>
          <a:bodyPr wrap="square" rtlCol="0">
            <a:spAutoFit/>
          </a:bodyPr>
          <a:lstStyle/>
          <a:p>
            <a:pPr algn="ctr"/>
            <a:r>
              <a:rPr lang="es-ES" sz="2800" dirty="0">
                <a:solidFill>
                  <a:schemeClr val="bg1"/>
                </a:solidFill>
              </a:rPr>
              <a:t>Los habitantes de Jerusalén están viendo un enorme kugel </a:t>
            </a:r>
            <a:r>
              <a:rPr lang="es-ES" sz="2800" dirty="0" smtClean="0">
                <a:solidFill>
                  <a:schemeClr val="bg1"/>
                </a:solidFill>
              </a:rPr>
              <a:t> </a:t>
            </a:r>
            <a:r>
              <a:rPr lang="es-ES" sz="2800" dirty="0">
                <a:solidFill>
                  <a:schemeClr val="bg1"/>
                </a:solidFill>
              </a:rPr>
              <a:t>dulce tradicional de los </a:t>
            </a:r>
            <a:r>
              <a:rPr lang="es-ES" sz="2800" dirty="0" smtClean="0">
                <a:solidFill>
                  <a:schemeClr val="bg1"/>
                </a:solidFill>
              </a:rPr>
              <a:t>judíos, </a:t>
            </a:r>
            <a:r>
              <a:rPr lang="es-ES" sz="2800" dirty="0">
                <a:solidFill>
                  <a:schemeClr val="bg1"/>
                </a:solidFill>
              </a:rPr>
              <a:t>que se convirtió en la más grande del mundo</a:t>
            </a:r>
          </a:p>
          <a:p>
            <a:endParaRPr lang="es-E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2" name="1 Imagen" descr="6 (FILEminimizer).jpg"/>
          <p:cNvPicPr>
            <a:picLocks noChangeAspect="1"/>
          </p:cNvPicPr>
          <p:nvPr/>
        </p:nvPicPr>
        <p:blipFill>
          <a:blip r:embed="rId2" cstate="print"/>
          <a:stretch>
            <a:fillRect/>
          </a:stretch>
        </p:blipFill>
        <p:spPr>
          <a:xfrm>
            <a:off x="0" y="0"/>
            <a:ext cx="9144000" cy="5661248"/>
          </a:xfrm>
          <a:prstGeom prst="rect">
            <a:avLst/>
          </a:prstGeom>
        </p:spPr>
      </p:pic>
      <p:sp>
        <p:nvSpPr>
          <p:cNvPr id="3" name="2 CuadroTexto"/>
          <p:cNvSpPr txBox="1"/>
          <p:nvPr/>
        </p:nvSpPr>
        <p:spPr>
          <a:xfrm>
            <a:off x="0" y="5733256"/>
            <a:ext cx="9144000" cy="1077218"/>
          </a:xfrm>
          <a:prstGeom prst="rect">
            <a:avLst/>
          </a:prstGeom>
          <a:noFill/>
        </p:spPr>
        <p:txBody>
          <a:bodyPr wrap="square" rtlCol="0">
            <a:spAutoFit/>
          </a:bodyPr>
          <a:lstStyle/>
          <a:p>
            <a:pPr algn="ctr"/>
            <a:r>
              <a:rPr lang="es-ES" sz="3200" dirty="0">
                <a:solidFill>
                  <a:schemeClr val="bg1"/>
                </a:solidFill>
              </a:rPr>
              <a:t>El mayor grupo de percusión en el mundo - 340 unidades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pic>
        <p:nvPicPr>
          <p:cNvPr id="2" name="1 Imagen" descr="7 (FILEminimizer).jpg"/>
          <p:cNvPicPr>
            <a:picLocks noChangeAspect="1"/>
          </p:cNvPicPr>
          <p:nvPr/>
        </p:nvPicPr>
        <p:blipFill>
          <a:blip r:embed="rId2" cstate="print"/>
          <a:stretch>
            <a:fillRect/>
          </a:stretch>
        </p:blipFill>
        <p:spPr>
          <a:xfrm>
            <a:off x="0" y="0"/>
            <a:ext cx="6012160" cy="6858000"/>
          </a:xfrm>
          <a:prstGeom prst="rect">
            <a:avLst/>
          </a:prstGeom>
        </p:spPr>
      </p:pic>
      <p:sp>
        <p:nvSpPr>
          <p:cNvPr id="3" name="2 CuadroTexto"/>
          <p:cNvSpPr txBox="1"/>
          <p:nvPr/>
        </p:nvSpPr>
        <p:spPr>
          <a:xfrm>
            <a:off x="6084168" y="332656"/>
            <a:ext cx="3059832" cy="5786199"/>
          </a:xfrm>
          <a:prstGeom prst="rect">
            <a:avLst/>
          </a:prstGeom>
          <a:noFill/>
        </p:spPr>
        <p:txBody>
          <a:bodyPr wrap="square" rtlCol="0">
            <a:spAutoFit/>
          </a:bodyPr>
          <a:lstStyle/>
          <a:p>
            <a:pPr algn="ctr"/>
            <a:r>
              <a:rPr lang="es-ES" dirty="0"/>
              <a:t> </a:t>
            </a:r>
            <a:r>
              <a:rPr lang="es-ES" sz="3200" dirty="0"/>
              <a:t>Enorme huevo de 8.2 cm de largo, 6,3 cm de ancho y un peso de 170 gramos. El dueño del pollo, </a:t>
            </a:r>
            <a:r>
              <a:rPr lang="es-ES" sz="3200" dirty="0" smtClean="0"/>
              <a:t>es </a:t>
            </a:r>
            <a:r>
              <a:rPr lang="es-ES" sz="3200" dirty="0"/>
              <a:t>snesshy Moorman  Modebaze  georgianos en </a:t>
            </a:r>
            <a:r>
              <a:rPr lang="es-ES" sz="3200" dirty="0" smtClean="0"/>
              <a:t>Tiblisi.</a:t>
            </a:r>
            <a:endParaRPr lang="es-ES" sz="3200" dirty="0"/>
          </a:p>
          <a:p>
            <a:endParaRPr lang="es-ES" dirty="0"/>
          </a:p>
        </p:txBody>
      </p:sp>
      <p:pic>
        <p:nvPicPr>
          <p:cNvPr id="4" name="Picture 8" descr="www.leperledelcuore.com"/>
          <p:cNvPicPr>
            <a:picLocks noChangeAspect="1" noChangeArrowheads="1" noCrop="1"/>
          </p:cNvPicPr>
          <p:nvPr/>
        </p:nvPicPr>
        <p:blipFill>
          <a:blip r:embed="rId3" cstate="print"/>
          <a:srcRect/>
          <a:stretch>
            <a:fillRect/>
          </a:stretch>
        </p:blipFill>
        <p:spPr bwMode="auto">
          <a:xfrm>
            <a:off x="6096000" y="6219825"/>
            <a:ext cx="3048000" cy="638175"/>
          </a:xfrm>
          <a:prstGeom prst="rect">
            <a:avLst/>
          </a:prstGeom>
          <a:noFill/>
        </p:spPr>
      </p:pic>
      <p:pic>
        <p:nvPicPr>
          <p:cNvPr id="5" name="Picture 9" descr="C:\Users\Usuario\Desktop\descargas\ZNECESARIO PARA PPS\0_aecad_981af6a3_S[1].gif"/>
          <p:cNvPicPr>
            <a:picLocks noChangeAspect="1" noChangeArrowheads="1" noCrop="1"/>
          </p:cNvPicPr>
          <p:nvPr/>
        </p:nvPicPr>
        <p:blipFill>
          <a:blip r:embed="rId4" cstate="print"/>
          <a:srcRect/>
          <a:stretch>
            <a:fillRect/>
          </a:stretch>
        </p:blipFill>
        <p:spPr bwMode="auto">
          <a:xfrm>
            <a:off x="7668344" y="5733256"/>
            <a:ext cx="751732" cy="72008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1 Imagen" descr="8 (FILEminimizer).jpg"/>
          <p:cNvPicPr>
            <a:picLocks noChangeAspect="1"/>
          </p:cNvPicPr>
          <p:nvPr/>
        </p:nvPicPr>
        <p:blipFill>
          <a:blip r:embed="rId2" cstate="print"/>
          <a:stretch>
            <a:fillRect/>
          </a:stretch>
        </p:blipFill>
        <p:spPr>
          <a:xfrm>
            <a:off x="0" y="0"/>
            <a:ext cx="9144000" cy="5517232"/>
          </a:xfrm>
          <a:prstGeom prst="rect">
            <a:avLst/>
          </a:prstGeom>
        </p:spPr>
      </p:pic>
      <p:sp>
        <p:nvSpPr>
          <p:cNvPr id="3" name="2 CuadroTexto"/>
          <p:cNvSpPr txBox="1"/>
          <p:nvPr/>
        </p:nvSpPr>
        <p:spPr>
          <a:xfrm>
            <a:off x="0" y="5626894"/>
            <a:ext cx="9144000" cy="1231106"/>
          </a:xfrm>
          <a:prstGeom prst="rect">
            <a:avLst/>
          </a:prstGeom>
          <a:noFill/>
        </p:spPr>
        <p:txBody>
          <a:bodyPr wrap="square" rtlCol="0">
            <a:spAutoFit/>
          </a:bodyPr>
          <a:lstStyle/>
          <a:p>
            <a:pPr algn="ctr"/>
            <a:r>
              <a:rPr lang="es-ES" sz="2800" dirty="0" smtClean="0"/>
              <a:t>Mustafá </a:t>
            </a:r>
            <a:r>
              <a:rPr lang="es-ES" sz="2800" dirty="0"/>
              <a:t>Ismail </a:t>
            </a:r>
            <a:r>
              <a:rPr lang="es-ES" sz="2800" dirty="0" smtClean="0"/>
              <a:t>de Egipto </a:t>
            </a:r>
            <a:r>
              <a:rPr lang="es-ES" sz="2800" dirty="0"/>
              <a:t>ganó el bíceps y tríceps más </a:t>
            </a:r>
            <a:r>
              <a:rPr lang="es-ES" sz="2800" dirty="0" smtClean="0"/>
              <a:t>voluminosos </a:t>
            </a:r>
            <a:r>
              <a:rPr lang="es-ES" sz="2800" dirty="0"/>
              <a:t>del mundo. Su grosor es de 64 cm</a:t>
            </a:r>
          </a:p>
          <a:p>
            <a:endParaRPr lang="es-E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2" name="1 Imagen" descr="9 (FILEminimizer).jpg"/>
          <p:cNvPicPr>
            <a:picLocks noChangeAspect="1"/>
          </p:cNvPicPr>
          <p:nvPr/>
        </p:nvPicPr>
        <p:blipFill>
          <a:blip r:embed="rId2" cstate="print"/>
          <a:stretch>
            <a:fillRect/>
          </a:stretch>
        </p:blipFill>
        <p:spPr>
          <a:xfrm>
            <a:off x="0" y="0"/>
            <a:ext cx="5076056" cy="6858000"/>
          </a:xfrm>
          <a:prstGeom prst="rect">
            <a:avLst/>
          </a:prstGeom>
        </p:spPr>
      </p:pic>
      <p:sp>
        <p:nvSpPr>
          <p:cNvPr id="3" name="2 CuadroTexto"/>
          <p:cNvSpPr txBox="1"/>
          <p:nvPr/>
        </p:nvSpPr>
        <p:spPr>
          <a:xfrm>
            <a:off x="5076056" y="1268760"/>
            <a:ext cx="4067944" cy="3785652"/>
          </a:xfrm>
          <a:prstGeom prst="rect">
            <a:avLst/>
          </a:prstGeom>
          <a:noFill/>
        </p:spPr>
        <p:txBody>
          <a:bodyPr wrap="square" rtlCol="0">
            <a:spAutoFit/>
          </a:bodyPr>
          <a:lstStyle/>
          <a:p>
            <a:pPr algn="ctr"/>
            <a:r>
              <a:rPr lang="es-ES" sz="4800" b="1" dirty="0"/>
              <a:t>Los vaqueros mas grandes del mundo 30 metros de altura</a:t>
            </a:r>
          </a:p>
        </p:txBody>
      </p:sp>
      <p:pic>
        <p:nvPicPr>
          <p:cNvPr id="4" name="Picture 8" descr="www.leperledelcuore.com"/>
          <p:cNvPicPr>
            <a:picLocks noChangeAspect="1" noChangeArrowheads="1" noCrop="1"/>
          </p:cNvPicPr>
          <p:nvPr/>
        </p:nvPicPr>
        <p:blipFill>
          <a:blip r:embed="rId3" cstate="print"/>
          <a:srcRect/>
          <a:stretch>
            <a:fillRect/>
          </a:stretch>
        </p:blipFill>
        <p:spPr bwMode="auto">
          <a:xfrm>
            <a:off x="5292080" y="6219825"/>
            <a:ext cx="3048000" cy="638175"/>
          </a:xfrm>
          <a:prstGeom prst="rect">
            <a:avLst/>
          </a:prstGeom>
          <a:noFill/>
        </p:spPr>
      </p:pic>
      <p:pic>
        <p:nvPicPr>
          <p:cNvPr id="5" name="Picture 9" descr="C:\Users\Usuario\Desktop\descargas\ZNECESARIO PARA PPS\0_aecad_981af6a3_S[1].gif"/>
          <p:cNvPicPr>
            <a:picLocks noChangeAspect="1" noChangeArrowheads="1" noCrop="1"/>
          </p:cNvPicPr>
          <p:nvPr/>
        </p:nvPicPr>
        <p:blipFill>
          <a:blip r:embed="rId4" cstate="print"/>
          <a:srcRect/>
          <a:stretch>
            <a:fillRect/>
          </a:stretch>
        </p:blipFill>
        <p:spPr bwMode="auto">
          <a:xfrm>
            <a:off x="7668344" y="5589240"/>
            <a:ext cx="751732" cy="72008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2" name="1 Imagen" descr="10 (FILEminimizer).jpg"/>
          <p:cNvPicPr>
            <a:picLocks noChangeAspect="1"/>
          </p:cNvPicPr>
          <p:nvPr/>
        </p:nvPicPr>
        <p:blipFill>
          <a:blip r:embed="rId2" cstate="print"/>
          <a:stretch>
            <a:fillRect/>
          </a:stretch>
        </p:blipFill>
        <p:spPr>
          <a:xfrm>
            <a:off x="0" y="0"/>
            <a:ext cx="6084168" cy="6858000"/>
          </a:xfrm>
          <a:prstGeom prst="rect">
            <a:avLst/>
          </a:prstGeom>
        </p:spPr>
      </p:pic>
      <p:sp>
        <p:nvSpPr>
          <p:cNvPr id="3" name="2 CuadroTexto"/>
          <p:cNvSpPr txBox="1"/>
          <p:nvPr/>
        </p:nvSpPr>
        <p:spPr>
          <a:xfrm>
            <a:off x="6084168" y="1052736"/>
            <a:ext cx="3059832" cy="3785652"/>
          </a:xfrm>
          <a:prstGeom prst="rect">
            <a:avLst/>
          </a:prstGeom>
          <a:noFill/>
        </p:spPr>
        <p:txBody>
          <a:bodyPr wrap="square" rtlCol="0">
            <a:spAutoFit/>
          </a:bodyPr>
          <a:lstStyle/>
          <a:p>
            <a:pPr algn="ctr"/>
            <a:r>
              <a:rPr lang="es-ES" sz="4000" b="1" dirty="0"/>
              <a:t> La mayor colección de muñecas Barbie </a:t>
            </a:r>
            <a:r>
              <a:rPr lang="es-ES" sz="4000" b="1" dirty="0" smtClean="0"/>
              <a:t>15.000 </a:t>
            </a:r>
            <a:r>
              <a:rPr lang="es-ES" sz="4000" b="1" dirty="0"/>
              <a:t>muñecas</a:t>
            </a:r>
          </a:p>
        </p:txBody>
      </p:sp>
      <p:pic>
        <p:nvPicPr>
          <p:cNvPr id="4" name="Picture 8" descr="www.leperledelcuore.com"/>
          <p:cNvPicPr>
            <a:picLocks noChangeAspect="1" noChangeArrowheads="1" noCrop="1"/>
          </p:cNvPicPr>
          <p:nvPr/>
        </p:nvPicPr>
        <p:blipFill>
          <a:blip r:embed="rId3" cstate="print"/>
          <a:srcRect/>
          <a:stretch>
            <a:fillRect/>
          </a:stretch>
        </p:blipFill>
        <p:spPr bwMode="auto">
          <a:xfrm>
            <a:off x="6096000" y="6219825"/>
            <a:ext cx="3048000" cy="638175"/>
          </a:xfrm>
          <a:prstGeom prst="rect">
            <a:avLst/>
          </a:prstGeom>
          <a:noFill/>
        </p:spPr>
      </p:pic>
      <p:pic>
        <p:nvPicPr>
          <p:cNvPr id="5" name="Picture 9" descr="C:\Users\Usuario\Desktop\descargas\ZNECESARIO PARA PPS\0_aecad_981af6a3_S[1].gif"/>
          <p:cNvPicPr>
            <a:picLocks noChangeAspect="1" noChangeArrowheads="1" noCrop="1"/>
          </p:cNvPicPr>
          <p:nvPr/>
        </p:nvPicPr>
        <p:blipFill>
          <a:blip r:embed="rId4" cstate="print"/>
          <a:srcRect/>
          <a:stretch>
            <a:fillRect/>
          </a:stretch>
        </p:blipFill>
        <p:spPr bwMode="auto">
          <a:xfrm>
            <a:off x="7668344" y="5589240"/>
            <a:ext cx="751732" cy="72008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99">
            <a:alpha val="96000"/>
          </a:srgbClr>
        </a:solidFill>
        <a:effectLst/>
      </p:bgPr>
    </p:bg>
    <p:spTree>
      <p:nvGrpSpPr>
        <p:cNvPr id="1" name=""/>
        <p:cNvGrpSpPr/>
        <p:nvPr/>
      </p:nvGrpSpPr>
      <p:grpSpPr>
        <a:xfrm>
          <a:off x="0" y="0"/>
          <a:ext cx="0" cy="0"/>
          <a:chOff x="0" y="0"/>
          <a:chExt cx="0" cy="0"/>
        </a:xfrm>
      </p:grpSpPr>
      <p:pic>
        <p:nvPicPr>
          <p:cNvPr id="2" name="1 Imagen" descr="11 (FILEminimizer).jpg"/>
          <p:cNvPicPr>
            <a:picLocks noChangeAspect="1"/>
          </p:cNvPicPr>
          <p:nvPr/>
        </p:nvPicPr>
        <p:blipFill>
          <a:blip r:embed="rId2" cstate="print"/>
          <a:stretch>
            <a:fillRect/>
          </a:stretch>
        </p:blipFill>
        <p:spPr>
          <a:xfrm>
            <a:off x="0" y="0"/>
            <a:ext cx="9144000" cy="5821114"/>
          </a:xfrm>
          <a:prstGeom prst="rect">
            <a:avLst/>
          </a:prstGeom>
        </p:spPr>
      </p:pic>
      <p:sp>
        <p:nvSpPr>
          <p:cNvPr id="3" name="2 CuadroTexto"/>
          <p:cNvSpPr txBox="1"/>
          <p:nvPr/>
        </p:nvSpPr>
        <p:spPr>
          <a:xfrm>
            <a:off x="0" y="5877272"/>
            <a:ext cx="9144000" cy="954107"/>
          </a:xfrm>
          <a:prstGeom prst="rect">
            <a:avLst/>
          </a:prstGeom>
          <a:noFill/>
        </p:spPr>
        <p:txBody>
          <a:bodyPr wrap="square" rtlCol="0">
            <a:spAutoFit/>
          </a:bodyPr>
          <a:lstStyle/>
          <a:p>
            <a:pPr algn="ctr"/>
            <a:r>
              <a:rPr lang="es-ES" sz="2800" b="1" dirty="0"/>
              <a:t>Campo de fútbol en Mönchengladbach, </a:t>
            </a:r>
            <a:r>
              <a:rPr lang="es-ES" sz="2800" b="1" dirty="0" smtClean="0"/>
              <a:t>Alemania, </a:t>
            </a:r>
            <a:r>
              <a:rPr lang="es-ES" sz="2800" b="1" dirty="0"/>
              <a:t>llenó </a:t>
            </a:r>
            <a:r>
              <a:rPr lang="es-ES" sz="2800" b="1" dirty="0" smtClean="0"/>
              <a:t>el campo de </a:t>
            </a:r>
            <a:r>
              <a:rPr lang="es-ES" sz="2800" b="1" dirty="0"/>
              <a:t>fútbol </a:t>
            </a:r>
            <a:r>
              <a:rPr lang="es-ES" sz="2800" b="1" dirty="0" smtClean="0"/>
              <a:t>con 142.000 balones</a:t>
            </a:r>
            <a:endParaRPr lang="es-ES" sz="2800" b="1"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2 (FILEminimizer).jpg"/>
          <p:cNvPicPr>
            <a:picLocks noChangeAspect="1"/>
          </p:cNvPicPr>
          <p:nvPr/>
        </p:nvPicPr>
        <p:blipFill>
          <a:blip r:embed="rId2" cstate="print"/>
          <a:stretch>
            <a:fillRect/>
          </a:stretch>
        </p:blipFill>
        <p:spPr>
          <a:xfrm>
            <a:off x="0" y="0"/>
            <a:ext cx="9144000" cy="5373216"/>
          </a:xfrm>
          <a:prstGeom prst="rect">
            <a:avLst/>
          </a:prstGeom>
        </p:spPr>
      </p:pic>
      <p:sp>
        <p:nvSpPr>
          <p:cNvPr id="3" name="2 CuadroTexto"/>
          <p:cNvSpPr txBox="1"/>
          <p:nvPr/>
        </p:nvSpPr>
        <p:spPr>
          <a:xfrm>
            <a:off x="0" y="5373216"/>
            <a:ext cx="9144000" cy="1200329"/>
          </a:xfrm>
          <a:prstGeom prst="rect">
            <a:avLst/>
          </a:prstGeom>
          <a:noFill/>
        </p:spPr>
        <p:txBody>
          <a:bodyPr wrap="square" rtlCol="0">
            <a:spAutoFit/>
          </a:bodyPr>
          <a:lstStyle/>
          <a:p>
            <a:pPr algn="ctr"/>
            <a:r>
              <a:rPr lang="es-ES" sz="2400" b="1" dirty="0">
                <a:solidFill>
                  <a:schemeClr val="bg1"/>
                </a:solidFill>
              </a:rPr>
              <a:t> 31 000 estudiantes, profesores y ex alumnos de la Universidad Politécnica de </a:t>
            </a:r>
            <a:r>
              <a:rPr lang="es-ES" sz="2400" b="1" dirty="0" smtClean="0">
                <a:solidFill>
                  <a:schemeClr val="bg1"/>
                </a:solidFill>
              </a:rPr>
              <a:t>Filipinas, </a:t>
            </a:r>
            <a:r>
              <a:rPr lang="es-ES" sz="2400" b="1" dirty="0">
                <a:solidFill>
                  <a:schemeClr val="bg1"/>
                </a:solidFill>
              </a:rPr>
              <a:t>han creado un "arco iris humano" en el Central Park de Manila</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3 (FILEminimizer).jpg"/>
          <p:cNvPicPr>
            <a:picLocks noChangeAspect="1"/>
          </p:cNvPicPr>
          <p:nvPr/>
        </p:nvPicPr>
        <p:blipFill>
          <a:blip r:embed="rId2" cstate="print"/>
          <a:stretch>
            <a:fillRect/>
          </a:stretch>
        </p:blipFill>
        <p:spPr>
          <a:xfrm>
            <a:off x="0" y="-1"/>
            <a:ext cx="4860032" cy="6890613"/>
          </a:xfrm>
          <a:prstGeom prst="rect">
            <a:avLst/>
          </a:prstGeom>
        </p:spPr>
      </p:pic>
      <p:sp>
        <p:nvSpPr>
          <p:cNvPr id="3" name="2 CuadroTexto"/>
          <p:cNvSpPr txBox="1"/>
          <p:nvPr/>
        </p:nvSpPr>
        <p:spPr>
          <a:xfrm>
            <a:off x="4932040" y="1412776"/>
            <a:ext cx="4211960" cy="2554545"/>
          </a:xfrm>
          <a:prstGeom prst="rect">
            <a:avLst/>
          </a:prstGeom>
          <a:noFill/>
        </p:spPr>
        <p:txBody>
          <a:bodyPr wrap="square" rtlCol="0">
            <a:spAutoFit/>
          </a:bodyPr>
          <a:lstStyle/>
          <a:p>
            <a:pPr algn="ctr"/>
            <a:r>
              <a:rPr lang="es-ES" sz="4000" b="1" dirty="0">
                <a:solidFill>
                  <a:schemeClr val="bg1"/>
                </a:solidFill>
              </a:rPr>
              <a:t>La mujer </a:t>
            </a:r>
            <a:r>
              <a:rPr lang="es-ES" sz="4000" b="1" dirty="0" smtClean="0">
                <a:solidFill>
                  <a:schemeClr val="bg1"/>
                </a:solidFill>
              </a:rPr>
              <a:t>más</a:t>
            </a:r>
          </a:p>
          <a:p>
            <a:pPr algn="ctr"/>
            <a:r>
              <a:rPr lang="es-ES" sz="4000" b="1" dirty="0" smtClean="0">
                <a:solidFill>
                  <a:schemeClr val="bg1"/>
                </a:solidFill>
              </a:rPr>
              <a:t> </a:t>
            </a:r>
            <a:r>
              <a:rPr lang="es-ES" sz="4000" b="1" dirty="0">
                <a:solidFill>
                  <a:schemeClr val="bg1"/>
                </a:solidFill>
              </a:rPr>
              <a:t>pirsingovannaya en el mundo </a:t>
            </a:r>
            <a:r>
              <a:rPr lang="es-ES" sz="4000" b="1" dirty="0" smtClean="0">
                <a:solidFill>
                  <a:schemeClr val="bg1"/>
                </a:solidFill>
              </a:rPr>
              <a:t>          </a:t>
            </a:r>
            <a:r>
              <a:rPr lang="es-ES" sz="4000" b="1" dirty="0">
                <a:solidFill>
                  <a:srgbClr val="FF0000"/>
                </a:solidFill>
              </a:rPr>
              <a:t>Elaine Davidson.</a:t>
            </a:r>
          </a:p>
        </p:txBody>
      </p:sp>
      <p:pic>
        <p:nvPicPr>
          <p:cNvPr id="4" name="Picture 8" descr="www.leperledelcuore.com"/>
          <p:cNvPicPr>
            <a:picLocks noChangeAspect="1" noChangeArrowheads="1" noCrop="1"/>
          </p:cNvPicPr>
          <p:nvPr/>
        </p:nvPicPr>
        <p:blipFill>
          <a:blip r:embed="rId3" cstate="print"/>
          <a:srcRect/>
          <a:stretch>
            <a:fillRect/>
          </a:stretch>
        </p:blipFill>
        <p:spPr bwMode="auto">
          <a:xfrm>
            <a:off x="5724128" y="6219825"/>
            <a:ext cx="3048000" cy="638175"/>
          </a:xfrm>
          <a:prstGeom prst="rect">
            <a:avLst/>
          </a:prstGeom>
          <a:noFill/>
        </p:spPr>
      </p:pic>
      <p:pic>
        <p:nvPicPr>
          <p:cNvPr id="5" name="Picture 9" descr="C:\Users\Usuario\Desktop\descargas\ZNECESARIO PARA PPS\0_aecad_981af6a3_S[1].gif"/>
          <p:cNvPicPr>
            <a:picLocks noChangeAspect="1" noChangeArrowheads="1" noCrop="1"/>
          </p:cNvPicPr>
          <p:nvPr/>
        </p:nvPicPr>
        <p:blipFill>
          <a:blip r:embed="rId4" cstate="print"/>
          <a:srcRect/>
          <a:stretch>
            <a:fillRect/>
          </a:stretch>
        </p:blipFill>
        <p:spPr bwMode="auto">
          <a:xfrm>
            <a:off x="7668344" y="5589240"/>
            <a:ext cx="751732" cy="72008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4 (FILEminimizer).jpg"/>
          <p:cNvPicPr>
            <a:picLocks noChangeAspect="1"/>
          </p:cNvPicPr>
          <p:nvPr/>
        </p:nvPicPr>
        <p:blipFill>
          <a:blip r:embed="rId2" cstate="print"/>
          <a:stretch>
            <a:fillRect/>
          </a:stretch>
        </p:blipFill>
        <p:spPr>
          <a:xfrm>
            <a:off x="0" y="0"/>
            <a:ext cx="9144000" cy="5589240"/>
          </a:xfrm>
          <a:prstGeom prst="rect">
            <a:avLst/>
          </a:prstGeom>
        </p:spPr>
      </p:pic>
      <p:sp>
        <p:nvSpPr>
          <p:cNvPr id="3" name="2 CuadroTexto"/>
          <p:cNvSpPr txBox="1"/>
          <p:nvPr/>
        </p:nvSpPr>
        <p:spPr>
          <a:xfrm>
            <a:off x="0" y="5657671"/>
            <a:ext cx="9144000" cy="1200329"/>
          </a:xfrm>
          <a:prstGeom prst="rect">
            <a:avLst/>
          </a:prstGeom>
          <a:noFill/>
        </p:spPr>
        <p:txBody>
          <a:bodyPr wrap="square" rtlCol="0">
            <a:spAutoFit/>
          </a:bodyPr>
          <a:lstStyle/>
          <a:p>
            <a:pPr algn="ctr"/>
            <a:r>
              <a:rPr lang="es-ES" sz="2400" b="1" dirty="0">
                <a:solidFill>
                  <a:schemeClr val="bg1"/>
                </a:solidFill>
              </a:rPr>
              <a:t>El  Maestro Bryan Berg construyó  un castillo de naipes  </a:t>
            </a:r>
            <a:r>
              <a:rPr lang="es-ES" sz="2400" b="1" dirty="0" smtClean="0">
                <a:solidFill>
                  <a:schemeClr val="bg1"/>
                </a:solidFill>
              </a:rPr>
              <a:t>aquí </a:t>
            </a:r>
            <a:r>
              <a:rPr lang="es-ES" sz="2400" b="1" dirty="0">
                <a:solidFill>
                  <a:schemeClr val="bg1"/>
                </a:solidFill>
              </a:rPr>
              <a:t>en la foto rompe su </a:t>
            </a:r>
            <a:r>
              <a:rPr lang="es-ES" sz="2400" b="1" dirty="0" smtClean="0">
                <a:solidFill>
                  <a:schemeClr val="bg1"/>
                </a:solidFill>
              </a:rPr>
              <a:t>creación, </a:t>
            </a:r>
            <a:r>
              <a:rPr lang="es-ES" sz="2400" b="1" dirty="0">
                <a:solidFill>
                  <a:schemeClr val="bg1"/>
                </a:solidFill>
              </a:rPr>
              <a:t>una versión de la tarjeta del casino y hotel en Macao. En la creación tomó 44 días y 218.792 tarjetas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2" name="1 Imagen" descr="15 (FILEminimizer).jpg"/>
          <p:cNvPicPr>
            <a:picLocks noChangeAspect="1"/>
          </p:cNvPicPr>
          <p:nvPr/>
        </p:nvPicPr>
        <p:blipFill>
          <a:blip r:embed="rId2" cstate="print"/>
          <a:stretch>
            <a:fillRect/>
          </a:stretch>
        </p:blipFill>
        <p:spPr>
          <a:xfrm>
            <a:off x="0" y="0"/>
            <a:ext cx="6444208" cy="6858000"/>
          </a:xfrm>
          <a:prstGeom prst="rect">
            <a:avLst/>
          </a:prstGeom>
        </p:spPr>
      </p:pic>
      <p:sp>
        <p:nvSpPr>
          <p:cNvPr id="3" name="2 CuadroTexto"/>
          <p:cNvSpPr txBox="1"/>
          <p:nvPr/>
        </p:nvSpPr>
        <p:spPr>
          <a:xfrm>
            <a:off x="6444208" y="764704"/>
            <a:ext cx="2699792" cy="5016758"/>
          </a:xfrm>
          <a:prstGeom prst="rect">
            <a:avLst/>
          </a:prstGeom>
          <a:noFill/>
        </p:spPr>
        <p:txBody>
          <a:bodyPr wrap="square" rtlCol="0">
            <a:spAutoFit/>
          </a:bodyPr>
          <a:lstStyle/>
          <a:p>
            <a:pPr algn="ctr"/>
            <a:r>
              <a:rPr lang="es-ES" sz="4000" b="1" dirty="0">
                <a:solidFill>
                  <a:srgbClr val="7030A0"/>
                </a:solidFill>
              </a:rPr>
              <a:t>Registro para el mayor número de personas que toman una ducha juntos.</a:t>
            </a:r>
          </a:p>
        </p:txBody>
      </p:sp>
      <p:pic>
        <p:nvPicPr>
          <p:cNvPr id="4" name="Picture 8" descr="www.leperledelcuore.com"/>
          <p:cNvPicPr>
            <a:picLocks noChangeAspect="1" noChangeArrowheads="1" noCrop="1"/>
          </p:cNvPicPr>
          <p:nvPr/>
        </p:nvPicPr>
        <p:blipFill>
          <a:blip r:embed="rId3" cstate="print"/>
          <a:srcRect/>
          <a:stretch>
            <a:fillRect/>
          </a:stretch>
        </p:blipFill>
        <p:spPr bwMode="auto">
          <a:xfrm>
            <a:off x="6588224" y="6219826"/>
            <a:ext cx="2555776" cy="535116"/>
          </a:xfrm>
          <a:prstGeom prst="rect">
            <a:avLst/>
          </a:prstGeom>
          <a:noFill/>
        </p:spPr>
      </p:pic>
      <p:pic>
        <p:nvPicPr>
          <p:cNvPr id="5" name="Picture 9" descr="C:\Users\Usuario\Desktop\descargas\ZNECESARIO PARA PPS\0_aecad_981af6a3_S[1].gif"/>
          <p:cNvPicPr>
            <a:picLocks noChangeAspect="1" noChangeArrowheads="1" noCrop="1"/>
          </p:cNvPicPr>
          <p:nvPr/>
        </p:nvPicPr>
        <p:blipFill>
          <a:blip r:embed="rId4" cstate="print"/>
          <a:srcRect/>
          <a:stretch>
            <a:fillRect/>
          </a:stretch>
        </p:blipFill>
        <p:spPr bwMode="auto">
          <a:xfrm>
            <a:off x="7668344" y="5661248"/>
            <a:ext cx="751732" cy="72008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6 (FILEminimizer).jpg"/>
          <p:cNvPicPr>
            <a:picLocks noChangeAspect="1"/>
          </p:cNvPicPr>
          <p:nvPr/>
        </p:nvPicPr>
        <p:blipFill>
          <a:blip r:embed="rId2" cstate="print"/>
          <a:stretch>
            <a:fillRect/>
          </a:stretch>
        </p:blipFill>
        <p:spPr>
          <a:xfrm>
            <a:off x="0" y="0"/>
            <a:ext cx="9144000" cy="5589240"/>
          </a:xfrm>
          <a:prstGeom prst="rect">
            <a:avLst/>
          </a:prstGeom>
        </p:spPr>
      </p:pic>
      <p:sp>
        <p:nvSpPr>
          <p:cNvPr id="3" name="2 CuadroTexto"/>
          <p:cNvSpPr txBox="1"/>
          <p:nvPr/>
        </p:nvSpPr>
        <p:spPr>
          <a:xfrm>
            <a:off x="0" y="5657671"/>
            <a:ext cx="9144000" cy="1200329"/>
          </a:xfrm>
          <a:prstGeom prst="rect">
            <a:avLst/>
          </a:prstGeom>
          <a:noFill/>
        </p:spPr>
        <p:txBody>
          <a:bodyPr wrap="square" rtlCol="0">
            <a:spAutoFit/>
          </a:bodyPr>
          <a:lstStyle/>
          <a:p>
            <a:pPr algn="ctr"/>
            <a:r>
              <a:rPr lang="es-ES" sz="2400" b="1" dirty="0">
                <a:solidFill>
                  <a:schemeClr val="bg1"/>
                </a:solidFill>
              </a:rPr>
              <a:t> La imagen panorámica 3D más </a:t>
            </a:r>
            <a:r>
              <a:rPr lang="es-ES" sz="2400" b="1" dirty="0" smtClean="0">
                <a:solidFill>
                  <a:schemeClr val="bg1"/>
                </a:solidFill>
              </a:rPr>
              <a:t>ambiciosa </a:t>
            </a:r>
            <a:r>
              <a:rPr lang="es-ES" sz="2400" b="1" dirty="0">
                <a:solidFill>
                  <a:schemeClr val="bg1"/>
                </a:solidFill>
              </a:rPr>
              <a:t>en la calle. Su longitud - 60 m, y la zona - 891 metros cuadrados Fue creado por el artista británico Joe Hill en Londres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580000"/>
        </a:solidFill>
        <a:effectLst/>
      </p:bgPr>
    </p:bg>
    <p:spTree>
      <p:nvGrpSpPr>
        <p:cNvPr id="1" name=""/>
        <p:cNvGrpSpPr/>
        <p:nvPr/>
      </p:nvGrpSpPr>
      <p:grpSpPr>
        <a:xfrm>
          <a:off x="0" y="0"/>
          <a:ext cx="0" cy="0"/>
          <a:chOff x="0" y="0"/>
          <a:chExt cx="0" cy="0"/>
        </a:xfrm>
      </p:grpSpPr>
      <p:pic>
        <p:nvPicPr>
          <p:cNvPr id="2" name="1 Imagen" descr="17 (FILEminimizer).jpg"/>
          <p:cNvPicPr>
            <a:picLocks noChangeAspect="1"/>
          </p:cNvPicPr>
          <p:nvPr/>
        </p:nvPicPr>
        <p:blipFill>
          <a:blip r:embed="rId2" cstate="print"/>
          <a:stretch>
            <a:fillRect/>
          </a:stretch>
        </p:blipFill>
        <p:spPr>
          <a:xfrm>
            <a:off x="0" y="0"/>
            <a:ext cx="9144000" cy="5805264"/>
          </a:xfrm>
          <a:prstGeom prst="rect">
            <a:avLst/>
          </a:prstGeom>
        </p:spPr>
      </p:pic>
      <p:sp>
        <p:nvSpPr>
          <p:cNvPr id="3" name="2 CuadroTexto"/>
          <p:cNvSpPr txBox="1"/>
          <p:nvPr/>
        </p:nvSpPr>
        <p:spPr>
          <a:xfrm>
            <a:off x="0" y="6021288"/>
            <a:ext cx="9144000" cy="830997"/>
          </a:xfrm>
          <a:prstGeom prst="rect">
            <a:avLst/>
          </a:prstGeom>
          <a:noFill/>
        </p:spPr>
        <p:txBody>
          <a:bodyPr wrap="square" rtlCol="0">
            <a:spAutoFit/>
          </a:bodyPr>
          <a:lstStyle/>
          <a:p>
            <a:pPr algn="ctr"/>
            <a:r>
              <a:rPr lang="es-ES" dirty="0">
                <a:solidFill>
                  <a:schemeClr val="bg1"/>
                </a:solidFill>
              </a:rPr>
              <a:t> </a:t>
            </a:r>
            <a:r>
              <a:rPr lang="es-ES" sz="2400" b="1" dirty="0" smtClean="0">
                <a:solidFill>
                  <a:schemeClr val="bg1"/>
                </a:solidFill>
              </a:rPr>
              <a:t>86 años </a:t>
            </a:r>
            <a:r>
              <a:rPr lang="es-ES" sz="2400" b="1" dirty="0">
                <a:solidFill>
                  <a:schemeClr val="bg1"/>
                </a:solidFill>
              </a:rPr>
              <a:t>de edad, Kaas Joanna </a:t>
            </a:r>
            <a:r>
              <a:rPr lang="es-ES" sz="2400" b="1" dirty="0" smtClean="0">
                <a:solidFill>
                  <a:schemeClr val="bg1"/>
                </a:solidFill>
              </a:rPr>
              <a:t>reconocida </a:t>
            </a:r>
            <a:r>
              <a:rPr lang="es-ES" sz="2400" b="1" dirty="0">
                <a:solidFill>
                  <a:schemeClr val="bg1"/>
                </a:solidFill>
              </a:rPr>
              <a:t>como la gimnasta en funcionamiento más antiguo del mundo</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2" name="1 Imagen" descr="18 (FILEminimizer).jpg"/>
          <p:cNvPicPr>
            <a:picLocks noChangeAspect="1"/>
          </p:cNvPicPr>
          <p:nvPr/>
        </p:nvPicPr>
        <p:blipFill>
          <a:blip r:embed="rId2" cstate="print"/>
          <a:stretch>
            <a:fillRect/>
          </a:stretch>
        </p:blipFill>
        <p:spPr>
          <a:xfrm>
            <a:off x="0" y="0"/>
            <a:ext cx="6660232" cy="6858000"/>
          </a:xfrm>
          <a:prstGeom prst="rect">
            <a:avLst/>
          </a:prstGeom>
        </p:spPr>
      </p:pic>
      <p:sp>
        <p:nvSpPr>
          <p:cNvPr id="3" name="2 CuadroTexto"/>
          <p:cNvSpPr txBox="1"/>
          <p:nvPr/>
        </p:nvSpPr>
        <p:spPr>
          <a:xfrm>
            <a:off x="6660232" y="1124744"/>
            <a:ext cx="2483768" cy="4401205"/>
          </a:xfrm>
          <a:prstGeom prst="rect">
            <a:avLst/>
          </a:prstGeom>
          <a:noFill/>
        </p:spPr>
        <p:txBody>
          <a:bodyPr wrap="square" rtlCol="0">
            <a:spAutoFit/>
          </a:bodyPr>
          <a:lstStyle/>
          <a:p>
            <a:pPr algn="ctr"/>
            <a:r>
              <a:rPr lang="es-ES" sz="4000" b="1" dirty="0"/>
              <a:t>Zeus - el perro más alto del mundo. Su altura </a:t>
            </a:r>
            <a:r>
              <a:rPr lang="es-ES" sz="4000" b="1" dirty="0" smtClean="0"/>
              <a:t>es de</a:t>
            </a:r>
          </a:p>
          <a:p>
            <a:pPr algn="ctr"/>
            <a:r>
              <a:rPr lang="es-ES" sz="4000" b="1" dirty="0" smtClean="0"/>
              <a:t> 1,11 m</a:t>
            </a:r>
            <a:endParaRPr lang="es-ES" sz="4000" b="1" dirty="0"/>
          </a:p>
        </p:txBody>
      </p:sp>
      <p:pic>
        <p:nvPicPr>
          <p:cNvPr id="4" name="Picture 8" descr="www.leperledelcuore.com"/>
          <p:cNvPicPr>
            <a:picLocks noChangeAspect="1" noChangeArrowheads="1" noCrop="1"/>
          </p:cNvPicPr>
          <p:nvPr/>
        </p:nvPicPr>
        <p:blipFill>
          <a:blip r:embed="rId3" cstate="print"/>
          <a:srcRect/>
          <a:stretch>
            <a:fillRect/>
          </a:stretch>
        </p:blipFill>
        <p:spPr bwMode="auto">
          <a:xfrm>
            <a:off x="6732240" y="6219826"/>
            <a:ext cx="2411760" cy="504962"/>
          </a:xfrm>
          <a:prstGeom prst="rect">
            <a:avLst/>
          </a:prstGeom>
          <a:noFill/>
        </p:spPr>
      </p:pic>
      <p:pic>
        <p:nvPicPr>
          <p:cNvPr id="5" name="Picture 9" descr="C:\Users\Usuario\Desktop\descargas\ZNECESARIO PARA PPS\0_aecad_981af6a3_S[1].gif"/>
          <p:cNvPicPr>
            <a:picLocks noChangeAspect="1" noChangeArrowheads="1" noCrop="1"/>
          </p:cNvPicPr>
          <p:nvPr/>
        </p:nvPicPr>
        <p:blipFill>
          <a:blip r:embed="rId4" cstate="print"/>
          <a:srcRect/>
          <a:stretch>
            <a:fillRect/>
          </a:stretch>
        </p:blipFill>
        <p:spPr bwMode="auto">
          <a:xfrm>
            <a:off x="7668344" y="5589240"/>
            <a:ext cx="751732" cy="72008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 (FILEminimizer).jpg"/>
          <p:cNvPicPr>
            <a:picLocks noChangeAspect="1"/>
          </p:cNvPicPr>
          <p:nvPr/>
        </p:nvPicPr>
        <p:blipFill>
          <a:blip r:embed="rId2" cstate="print"/>
          <a:stretch>
            <a:fillRect/>
          </a:stretch>
        </p:blipFill>
        <p:spPr>
          <a:xfrm>
            <a:off x="0" y="0"/>
            <a:ext cx="9144000" cy="5805264"/>
          </a:xfrm>
          <a:prstGeom prst="rect">
            <a:avLst/>
          </a:prstGeom>
        </p:spPr>
      </p:pic>
      <p:sp>
        <p:nvSpPr>
          <p:cNvPr id="3" name="2 CuadroTexto"/>
          <p:cNvSpPr txBox="1"/>
          <p:nvPr/>
        </p:nvSpPr>
        <p:spPr>
          <a:xfrm>
            <a:off x="0" y="5805264"/>
            <a:ext cx="9144000" cy="830997"/>
          </a:xfrm>
          <a:prstGeom prst="rect">
            <a:avLst/>
          </a:prstGeom>
          <a:noFill/>
        </p:spPr>
        <p:txBody>
          <a:bodyPr wrap="square" rtlCol="0">
            <a:spAutoFit/>
          </a:bodyPr>
          <a:lstStyle/>
          <a:p>
            <a:pPr algn="ctr"/>
            <a:r>
              <a:rPr lang="es-ES" sz="2400" b="1" dirty="0">
                <a:solidFill>
                  <a:srgbClr val="FF0000"/>
                </a:solidFill>
              </a:rPr>
              <a:t>Archie,  nombre del toro de 29 meses de edad, es reconocido como el más pequeño del mundo. Su altura  sólo 76,2 cm</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333FF">
            <a:alpha val="95000"/>
          </a:srgbClr>
        </a:solidFill>
        <a:effectLst/>
      </p:bgPr>
    </p:bg>
    <p:spTree>
      <p:nvGrpSpPr>
        <p:cNvPr id="1" name=""/>
        <p:cNvGrpSpPr/>
        <p:nvPr/>
      </p:nvGrpSpPr>
      <p:grpSpPr>
        <a:xfrm>
          <a:off x="0" y="0"/>
          <a:ext cx="0" cy="0"/>
          <a:chOff x="0" y="0"/>
          <a:chExt cx="0" cy="0"/>
        </a:xfrm>
      </p:grpSpPr>
      <p:pic>
        <p:nvPicPr>
          <p:cNvPr id="2" name="1 Imagen" descr="20 (FILEminimizer).jpg"/>
          <p:cNvPicPr>
            <a:picLocks noChangeAspect="1"/>
          </p:cNvPicPr>
          <p:nvPr/>
        </p:nvPicPr>
        <p:blipFill>
          <a:blip r:embed="rId2" cstate="print"/>
          <a:stretch>
            <a:fillRect/>
          </a:stretch>
        </p:blipFill>
        <p:spPr>
          <a:xfrm>
            <a:off x="0" y="0"/>
            <a:ext cx="9144000" cy="5733256"/>
          </a:xfrm>
          <a:prstGeom prst="rect">
            <a:avLst/>
          </a:prstGeom>
        </p:spPr>
      </p:pic>
      <p:sp>
        <p:nvSpPr>
          <p:cNvPr id="3" name="2 CuadroTexto"/>
          <p:cNvSpPr txBox="1"/>
          <p:nvPr/>
        </p:nvSpPr>
        <p:spPr>
          <a:xfrm>
            <a:off x="0" y="5780782"/>
            <a:ext cx="9144000" cy="1077218"/>
          </a:xfrm>
          <a:prstGeom prst="rect">
            <a:avLst/>
          </a:prstGeom>
          <a:noFill/>
        </p:spPr>
        <p:txBody>
          <a:bodyPr wrap="square" rtlCol="0">
            <a:spAutoFit/>
          </a:bodyPr>
          <a:lstStyle/>
          <a:p>
            <a:pPr algn="ctr"/>
            <a:r>
              <a:rPr lang="es-ES" sz="3200" b="1" dirty="0">
                <a:solidFill>
                  <a:schemeClr val="bg1"/>
                </a:solidFill>
              </a:rPr>
              <a:t>Mayor desfile del mundo de chicas en </a:t>
            </a:r>
            <a:r>
              <a:rPr lang="es-ES" sz="3200" b="1" dirty="0" smtClean="0">
                <a:solidFill>
                  <a:schemeClr val="bg1"/>
                </a:solidFill>
              </a:rPr>
              <a:t>bikini, </a:t>
            </a:r>
            <a:r>
              <a:rPr lang="es-ES" sz="3200" b="1" dirty="0">
                <a:solidFill>
                  <a:schemeClr val="bg1"/>
                </a:solidFill>
              </a:rPr>
              <a:t>en total 281 chicas.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21 (FILEminimizer).jpg"/>
          <p:cNvPicPr>
            <a:picLocks noChangeAspect="1"/>
          </p:cNvPicPr>
          <p:nvPr/>
        </p:nvPicPr>
        <p:blipFill>
          <a:blip r:embed="rId2" cstate="print"/>
          <a:stretch>
            <a:fillRect/>
          </a:stretch>
        </p:blipFill>
        <p:spPr>
          <a:xfrm>
            <a:off x="0" y="0"/>
            <a:ext cx="9144000" cy="5949280"/>
          </a:xfrm>
          <a:prstGeom prst="rect">
            <a:avLst/>
          </a:prstGeom>
        </p:spPr>
      </p:pic>
      <p:sp>
        <p:nvSpPr>
          <p:cNvPr id="3" name="2 CuadroTexto"/>
          <p:cNvSpPr txBox="1"/>
          <p:nvPr/>
        </p:nvSpPr>
        <p:spPr>
          <a:xfrm>
            <a:off x="0" y="6165304"/>
            <a:ext cx="9144000" cy="523220"/>
          </a:xfrm>
          <a:prstGeom prst="rect">
            <a:avLst/>
          </a:prstGeom>
          <a:noFill/>
        </p:spPr>
        <p:txBody>
          <a:bodyPr wrap="square" rtlCol="0">
            <a:spAutoFit/>
          </a:bodyPr>
          <a:lstStyle/>
          <a:p>
            <a:pPr algn="ctr"/>
            <a:r>
              <a:rPr lang="es-ES" sz="2800" b="1" dirty="0">
                <a:solidFill>
                  <a:schemeClr val="bg1"/>
                </a:solidFill>
              </a:rPr>
              <a:t> </a:t>
            </a:r>
            <a:r>
              <a:rPr lang="es-ES" sz="2800" b="1" dirty="0">
                <a:solidFill>
                  <a:srgbClr val="FF0000"/>
                </a:solidFill>
              </a:rPr>
              <a:t>Record del mundo de 1000 parejas bailando en </a:t>
            </a:r>
            <a:r>
              <a:rPr lang="es-ES" sz="2800" b="1" dirty="0" smtClean="0">
                <a:solidFill>
                  <a:srgbClr val="FF0000"/>
                </a:solidFill>
              </a:rPr>
              <a:t>México</a:t>
            </a:r>
            <a:endParaRPr lang="es-ES" sz="2800" b="1" dirty="0">
              <a:solidFill>
                <a:srgbClr val="FF0000"/>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pic>
        <p:nvPicPr>
          <p:cNvPr id="2" name="1 Imagen" descr="22 (FILEminimizer).jpg"/>
          <p:cNvPicPr>
            <a:picLocks noChangeAspect="1"/>
          </p:cNvPicPr>
          <p:nvPr/>
        </p:nvPicPr>
        <p:blipFill>
          <a:blip r:embed="rId2" cstate="print"/>
          <a:stretch>
            <a:fillRect/>
          </a:stretch>
        </p:blipFill>
        <p:spPr>
          <a:xfrm>
            <a:off x="0" y="0"/>
            <a:ext cx="9144000" cy="5805264"/>
          </a:xfrm>
          <a:prstGeom prst="rect">
            <a:avLst/>
          </a:prstGeom>
        </p:spPr>
      </p:pic>
      <p:sp>
        <p:nvSpPr>
          <p:cNvPr id="3" name="2 CuadroTexto"/>
          <p:cNvSpPr txBox="1"/>
          <p:nvPr/>
        </p:nvSpPr>
        <p:spPr>
          <a:xfrm>
            <a:off x="0" y="5805264"/>
            <a:ext cx="9144000" cy="954107"/>
          </a:xfrm>
          <a:prstGeom prst="rect">
            <a:avLst/>
          </a:prstGeom>
          <a:noFill/>
        </p:spPr>
        <p:txBody>
          <a:bodyPr wrap="square" rtlCol="0">
            <a:spAutoFit/>
          </a:bodyPr>
          <a:lstStyle/>
          <a:p>
            <a:pPr algn="ctr"/>
            <a:r>
              <a:rPr lang="es-ES" sz="2800" b="1" dirty="0">
                <a:solidFill>
                  <a:srgbClr val="FFFF00"/>
                </a:solidFill>
              </a:rPr>
              <a:t>La moto más pesada en la que se puede conducir. Su peso  748 kg, su creador  Wouter van den Bosch de Holanda</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2" name="1 Imagen" descr="23 (FILEminimizer).jpg"/>
          <p:cNvPicPr>
            <a:picLocks noChangeAspect="1"/>
          </p:cNvPicPr>
          <p:nvPr/>
        </p:nvPicPr>
        <p:blipFill>
          <a:blip r:embed="rId2" cstate="print"/>
          <a:stretch>
            <a:fillRect/>
          </a:stretch>
        </p:blipFill>
        <p:spPr>
          <a:xfrm>
            <a:off x="0" y="0"/>
            <a:ext cx="9144000" cy="5733256"/>
          </a:xfrm>
          <a:prstGeom prst="rect">
            <a:avLst/>
          </a:prstGeom>
        </p:spPr>
      </p:pic>
      <p:sp>
        <p:nvSpPr>
          <p:cNvPr id="3" name="2 CuadroTexto"/>
          <p:cNvSpPr txBox="1"/>
          <p:nvPr/>
        </p:nvSpPr>
        <p:spPr>
          <a:xfrm>
            <a:off x="0" y="5877272"/>
            <a:ext cx="9144000" cy="830997"/>
          </a:xfrm>
          <a:prstGeom prst="rect">
            <a:avLst/>
          </a:prstGeom>
          <a:noFill/>
        </p:spPr>
        <p:txBody>
          <a:bodyPr wrap="square" rtlCol="0">
            <a:spAutoFit/>
          </a:bodyPr>
          <a:lstStyle/>
          <a:p>
            <a:pPr algn="ctr"/>
            <a:r>
              <a:rPr lang="es-ES" sz="2400" b="1" dirty="0"/>
              <a:t>Perro caliente más grande del mundo. Su longitud  40 cm de espesor  10 cm,  Estaba hecha de carne de res, ternera y cerdo</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pic>
        <p:nvPicPr>
          <p:cNvPr id="2" name="1 Imagen" descr="24 (FILEminimizer).jpg"/>
          <p:cNvPicPr>
            <a:picLocks noChangeAspect="1"/>
          </p:cNvPicPr>
          <p:nvPr/>
        </p:nvPicPr>
        <p:blipFill>
          <a:blip r:embed="rId2" cstate="print"/>
          <a:stretch>
            <a:fillRect/>
          </a:stretch>
        </p:blipFill>
        <p:spPr>
          <a:xfrm>
            <a:off x="0" y="0"/>
            <a:ext cx="9144000" cy="5805264"/>
          </a:xfrm>
          <a:prstGeom prst="rect">
            <a:avLst/>
          </a:prstGeom>
        </p:spPr>
      </p:pic>
      <p:sp>
        <p:nvSpPr>
          <p:cNvPr id="3" name="2 CuadroTexto"/>
          <p:cNvSpPr txBox="1"/>
          <p:nvPr/>
        </p:nvSpPr>
        <p:spPr>
          <a:xfrm>
            <a:off x="0" y="5903893"/>
            <a:ext cx="9144000" cy="954107"/>
          </a:xfrm>
          <a:prstGeom prst="rect">
            <a:avLst/>
          </a:prstGeom>
          <a:noFill/>
        </p:spPr>
        <p:txBody>
          <a:bodyPr wrap="square" rtlCol="0">
            <a:spAutoFit/>
          </a:bodyPr>
          <a:lstStyle/>
          <a:p>
            <a:pPr algn="ctr"/>
            <a:r>
              <a:rPr lang="es-ES" sz="2800" b="1" dirty="0">
                <a:solidFill>
                  <a:srgbClr val="FFFF00"/>
                </a:solidFill>
              </a:rPr>
              <a:t>Sam - 4 años de edad, </a:t>
            </a:r>
            <a:r>
              <a:rPr lang="es-ES" sz="2800" b="1" dirty="0" smtClean="0">
                <a:solidFill>
                  <a:srgbClr val="FFFF00"/>
                </a:solidFill>
              </a:rPr>
              <a:t>es el asno  </a:t>
            </a:r>
            <a:r>
              <a:rPr lang="es-ES" sz="2800" b="1" dirty="0">
                <a:solidFill>
                  <a:srgbClr val="FFFF00"/>
                </a:solidFill>
              </a:rPr>
              <a:t>reconocido como el más alto del mundo. Su altura   1,5 metros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pic>
        <p:nvPicPr>
          <p:cNvPr id="2" name="1 Imagen" descr="25 (FILEminimizer).jpg"/>
          <p:cNvPicPr>
            <a:picLocks noChangeAspect="1"/>
          </p:cNvPicPr>
          <p:nvPr/>
        </p:nvPicPr>
        <p:blipFill>
          <a:blip r:embed="rId2" cstate="print"/>
          <a:stretch>
            <a:fillRect/>
          </a:stretch>
        </p:blipFill>
        <p:spPr>
          <a:xfrm>
            <a:off x="0" y="0"/>
            <a:ext cx="5652120" cy="6850856"/>
          </a:xfrm>
          <a:prstGeom prst="rect">
            <a:avLst/>
          </a:prstGeom>
        </p:spPr>
      </p:pic>
      <p:sp>
        <p:nvSpPr>
          <p:cNvPr id="3" name="2 CuadroTexto"/>
          <p:cNvSpPr txBox="1"/>
          <p:nvPr/>
        </p:nvSpPr>
        <p:spPr>
          <a:xfrm>
            <a:off x="5724128" y="836712"/>
            <a:ext cx="3419872" cy="4401205"/>
          </a:xfrm>
          <a:prstGeom prst="rect">
            <a:avLst/>
          </a:prstGeom>
          <a:noFill/>
        </p:spPr>
        <p:txBody>
          <a:bodyPr wrap="square" rtlCol="0">
            <a:spAutoFit/>
          </a:bodyPr>
          <a:lstStyle/>
          <a:p>
            <a:pPr algn="ctr"/>
            <a:r>
              <a:rPr lang="es-ES" dirty="0"/>
              <a:t> </a:t>
            </a:r>
            <a:r>
              <a:rPr lang="es-ES" sz="4000" b="1" dirty="0">
                <a:solidFill>
                  <a:srgbClr val="002060"/>
                </a:solidFill>
              </a:rPr>
              <a:t>El gato llamado Trouble</a:t>
            </a:r>
            <a:r>
              <a:rPr lang="es-ES" sz="4000" b="1" dirty="0" smtClean="0">
                <a:solidFill>
                  <a:srgbClr val="002060"/>
                </a:solidFill>
              </a:rPr>
              <a:t>, es </a:t>
            </a:r>
            <a:r>
              <a:rPr lang="es-ES" sz="4000" b="1" dirty="0">
                <a:solidFill>
                  <a:srgbClr val="002060"/>
                </a:solidFill>
              </a:rPr>
              <a:t>reconocido como el más alto del mundo - 48.3 cm</a:t>
            </a:r>
          </a:p>
        </p:txBody>
      </p:sp>
      <p:pic>
        <p:nvPicPr>
          <p:cNvPr id="4" name="Picture 8" descr="www.leperledelcuore.com"/>
          <p:cNvPicPr>
            <a:picLocks noChangeAspect="1" noChangeArrowheads="1" noCrop="1"/>
          </p:cNvPicPr>
          <p:nvPr/>
        </p:nvPicPr>
        <p:blipFill>
          <a:blip r:embed="rId3" cstate="print"/>
          <a:srcRect/>
          <a:stretch>
            <a:fillRect/>
          </a:stretch>
        </p:blipFill>
        <p:spPr bwMode="auto">
          <a:xfrm>
            <a:off x="6096000" y="6021288"/>
            <a:ext cx="3048000" cy="638175"/>
          </a:xfrm>
          <a:prstGeom prst="rect">
            <a:avLst/>
          </a:prstGeom>
          <a:noFill/>
        </p:spPr>
      </p:pic>
      <p:pic>
        <p:nvPicPr>
          <p:cNvPr id="5" name="Picture 9" descr="C:\Users\Usuario\Desktop\descargas\ZNECESARIO PARA PPS\0_aecad_981af6a3_S[1].gif"/>
          <p:cNvPicPr>
            <a:picLocks noChangeAspect="1" noChangeArrowheads="1" noCrop="1"/>
          </p:cNvPicPr>
          <p:nvPr/>
        </p:nvPicPr>
        <p:blipFill>
          <a:blip r:embed="rId4" cstate="print"/>
          <a:srcRect/>
          <a:stretch>
            <a:fillRect/>
          </a:stretch>
        </p:blipFill>
        <p:spPr bwMode="auto">
          <a:xfrm>
            <a:off x="7668344" y="5589240"/>
            <a:ext cx="751732" cy="720080"/>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6 (FILEminimizer).jpg"/>
          <p:cNvPicPr>
            <a:picLocks noChangeAspect="1"/>
          </p:cNvPicPr>
          <p:nvPr/>
        </p:nvPicPr>
        <p:blipFill>
          <a:blip r:embed="rId2" cstate="print"/>
          <a:stretch>
            <a:fillRect/>
          </a:stretch>
        </p:blipFill>
        <p:spPr>
          <a:xfrm>
            <a:off x="0" y="0"/>
            <a:ext cx="9144000" cy="5733256"/>
          </a:xfrm>
          <a:prstGeom prst="rect">
            <a:avLst/>
          </a:prstGeom>
        </p:spPr>
      </p:pic>
      <p:sp>
        <p:nvSpPr>
          <p:cNvPr id="3" name="2 CuadroTexto"/>
          <p:cNvSpPr txBox="1"/>
          <p:nvPr/>
        </p:nvSpPr>
        <p:spPr>
          <a:xfrm>
            <a:off x="0" y="5661248"/>
            <a:ext cx="9144000" cy="954107"/>
          </a:xfrm>
          <a:prstGeom prst="rect">
            <a:avLst/>
          </a:prstGeom>
          <a:noFill/>
        </p:spPr>
        <p:txBody>
          <a:bodyPr wrap="square" rtlCol="0">
            <a:spAutoFit/>
          </a:bodyPr>
          <a:lstStyle/>
          <a:p>
            <a:pPr algn="ctr"/>
            <a:r>
              <a:rPr lang="es-ES" sz="2800" b="1" dirty="0">
                <a:solidFill>
                  <a:srgbClr val="FF0000"/>
                </a:solidFill>
              </a:rPr>
              <a:t>La nariz más larga del mundo, 8,8 cm desde la frente hasta la punta,   pertenece a Mehmet Ozureku (de Turquía).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7 (FILEminimizer).jpg"/>
          <p:cNvPicPr>
            <a:picLocks noChangeAspect="1"/>
          </p:cNvPicPr>
          <p:nvPr/>
        </p:nvPicPr>
        <p:blipFill>
          <a:blip r:embed="rId2" cstate="print"/>
          <a:stretch>
            <a:fillRect/>
          </a:stretch>
        </p:blipFill>
        <p:spPr>
          <a:xfrm>
            <a:off x="0" y="0"/>
            <a:ext cx="9144000" cy="5805263"/>
          </a:xfrm>
          <a:prstGeom prst="rect">
            <a:avLst/>
          </a:prstGeom>
        </p:spPr>
      </p:pic>
      <p:sp>
        <p:nvSpPr>
          <p:cNvPr id="3" name="2 CuadroTexto"/>
          <p:cNvSpPr txBox="1"/>
          <p:nvPr/>
        </p:nvSpPr>
        <p:spPr>
          <a:xfrm>
            <a:off x="0" y="5949280"/>
            <a:ext cx="9144000" cy="830997"/>
          </a:xfrm>
          <a:prstGeom prst="rect">
            <a:avLst/>
          </a:prstGeom>
          <a:noFill/>
        </p:spPr>
        <p:txBody>
          <a:bodyPr wrap="square" rtlCol="0">
            <a:spAutoFit/>
          </a:bodyPr>
          <a:lstStyle/>
          <a:p>
            <a:pPr algn="ctr"/>
            <a:r>
              <a:rPr lang="es-ES" sz="2400" b="1" dirty="0">
                <a:solidFill>
                  <a:srgbClr val="FF0000"/>
                </a:solidFill>
              </a:rPr>
              <a:t>El mayor número de </a:t>
            </a:r>
            <a:r>
              <a:rPr lang="es-ES" sz="2400" b="1" dirty="0" smtClean="0">
                <a:solidFill>
                  <a:srgbClr val="FF0000"/>
                </a:solidFill>
              </a:rPr>
              <a:t>“pajitas” </a:t>
            </a:r>
            <a:r>
              <a:rPr lang="es-ES" sz="2400" b="1" dirty="0">
                <a:solidFill>
                  <a:srgbClr val="FF0000"/>
                </a:solidFill>
              </a:rPr>
              <a:t>que nunca nadie metió en su boca  400. Esto lo hace </a:t>
            </a:r>
            <a:r>
              <a:rPr lang="es-ES" sz="2400" b="1" dirty="0" smtClean="0">
                <a:solidFill>
                  <a:srgbClr val="FF0000"/>
                </a:solidFill>
              </a:rPr>
              <a:t>Simón </a:t>
            </a:r>
            <a:r>
              <a:rPr lang="es-ES" sz="2400" b="1" dirty="0">
                <a:solidFill>
                  <a:srgbClr val="FF0000"/>
                </a:solidFill>
              </a:rPr>
              <a:t>Elmore de Alemania, que los mantuvo 10 segundos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1 Imagen" descr="28 (FILEminimizer).jpg"/>
          <p:cNvPicPr>
            <a:picLocks noChangeAspect="1"/>
          </p:cNvPicPr>
          <p:nvPr/>
        </p:nvPicPr>
        <p:blipFill>
          <a:blip r:embed="rId2" cstate="print"/>
          <a:stretch>
            <a:fillRect/>
          </a:stretch>
        </p:blipFill>
        <p:spPr>
          <a:xfrm>
            <a:off x="0" y="0"/>
            <a:ext cx="9144000" cy="5517232"/>
          </a:xfrm>
          <a:prstGeom prst="rect">
            <a:avLst/>
          </a:prstGeom>
        </p:spPr>
      </p:pic>
      <p:sp>
        <p:nvSpPr>
          <p:cNvPr id="4" name="3 CuadroTexto"/>
          <p:cNvSpPr txBox="1"/>
          <p:nvPr/>
        </p:nvSpPr>
        <p:spPr>
          <a:xfrm>
            <a:off x="0" y="5288340"/>
            <a:ext cx="9144000" cy="1569660"/>
          </a:xfrm>
          <a:prstGeom prst="rect">
            <a:avLst/>
          </a:prstGeom>
          <a:noFill/>
        </p:spPr>
        <p:txBody>
          <a:bodyPr wrap="square" rtlCol="0">
            <a:spAutoFit/>
          </a:bodyPr>
          <a:lstStyle/>
          <a:p>
            <a:pPr algn="ctr"/>
            <a:r>
              <a:rPr lang="es-ES" sz="2400" b="1" dirty="0">
                <a:solidFill>
                  <a:schemeClr val="bg1"/>
                </a:solidFill>
              </a:rPr>
              <a:t>La mayor deportiva,  igual a 5.5 metros de largo y casi 3 metros de altura que se puede ver en Ámsterdam, Países Bajos, 17 de noviembre de 2010. De acuerdo con la escala de las tallas de zapatos británicos este número de zapato gigante es igual a 845.</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2" name="1 Imagen" descr="29 (FILEminimizer).jpg"/>
          <p:cNvPicPr>
            <a:picLocks noChangeAspect="1"/>
          </p:cNvPicPr>
          <p:nvPr/>
        </p:nvPicPr>
        <p:blipFill>
          <a:blip r:embed="rId2" cstate="print"/>
          <a:stretch>
            <a:fillRect/>
          </a:stretch>
        </p:blipFill>
        <p:spPr>
          <a:xfrm>
            <a:off x="0" y="1"/>
            <a:ext cx="9144000" cy="5445224"/>
          </a:xfrm>
          <a:prstGeom prst="rect">
            <a:avLst/>
          </a:prstGeom>
        </p:spPr>
      </p:pic>
      <p:sp>
        <p:nvSpPr>
          <p:cNvPr id="4" name="3 CuadroTexto"/>
          <p:cNvSpPr txBox="1"/>
          <p:nvPr/>
        </p:nvSpPr>
        <p:spPr>
          <a:xfrm>
            <a:off x="0" y="5445224"/>
            <a:ext cx="9144000" cy="1384995"/>
          </a:xfrm>
          <a:prstGeom prst="rect">
            <a:avLst/>
          </a:prstGeom>
          <a:noFill/>
        </p:spPr>
        <p:txBody>
          <a:bodyPr wrap="square" rtlCol="0">
            <a:spAutoFit/>
          </a:bodyPr>
          <a:lstStyle/>
          <a:p>
            <a:pPr algn="ctr"/>
            <a:r>
              <a:rPr lang="es-ES" b="1" dirty="0">
                <a:solidFill>
                  <a:srgbClr val="FFFF00"/>
                </a:solidFill>
              </a:rPr>
              <a:t> </a:t>
            </a:r>
            <a:r>
              <a:rPr lang="es-ES" sz="2800" b="1" dirty="0">
                <a:solidFill>
                  <a:srgbClr val="FFFF00"/>
                </a:solidFill>
              </a:rPr>
              <a:t>La escultura más grande hecha de tapas de cerveza: Alistair Galpeynu de Nueva Zelanda tomó 18 meses y 19.205 tapas de cerveza para crear una pelota de rugby gigante.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333FF"/>
        </a:solidFill>
        <a:effectLst/>
      </p:bgPr>
    </p:bg>
    <p:spTree>
      <p:nvGrpSpPr>
        <p:cNvPr id="1" name=""/>
        <p:cNvGrpSpPr/>
        <p:nvPr/>
      </p:nvGrpSpPr>
      <p:grpSpPr>
        <a:xfrm>
          <a:off x="0" y="0"/>
          <a:ext cx="0" cy="0"/>
          <a:chOff x="0" y="0"/>
          <a:chExt cx="0" cy="0"/>
        </a:xfrm>
      </p:grpSpPr>
      <p:pic>
        <p:nvPicPr>
          <p:cNvPr id="2" name="1 Imagen" descr="30 (FILEminimizer).jpg"/>
          <p:cNvPicPr>
            <a:picLocks noChangeAspect="1"/>
          </p:cNvPicPr>
          <p:nvPr/>
        </p:nvPicPr>
        <p:blipFill>
          <a:blip r:embed="rId2" cstate="print"/>
          <a:stretch>
            <a:fillRect/>
          </a:stretch>
        </p:blipFill>
        <p:spPr>
          <a:xfrm>
            <a:off x="12700" y="0"/>
            <a:ext cx="9131300" cy="5733256"/>
          </a:xfrm>
          <a:prstGeom prst="rect">
            <a:avLst/>
          </a:prstGeom>
        </p:spPr>
      </p:pic>
      <p:sp>
        <p:nvSpPr>
          <p:cNvPr id="3" name="2 CuadroTexto"/>
          <p:cNvSpPr txBox="1"/>
          <p:nvPr/>
        </p:nvSpPr>
        <p:spPr>
          <a:xfrm>
            <a:off x="0" y="5780782"/>
            <a:ext cx="9144000" cy="1077218"/>
          </a:xfrm>
          <a:prstGeom prst="rect">
            <a:avLst/>
          </a:prstGeom>
          <a:noFill/>
        </p:spPr>
        <p:txBody>
          <a:bodyPr wrap="square" rtlCol="0">
            <a:spAutoFit/>
          </a:bodyPr>
          <a:lstStyle/>
          <a:p>
            <a:pPr algn="ctr"/>
            <a:r>
              <a:rPr lang="es-ES" sz="3200" b="1" dirty="0" smtClean="0">
                <a:solidFill>
                  <a:srgbClr val="FFFF00"/>
                </a:solidFill>
              </a:rPr>
              <a:t>Record </a:t>
            </a:r>
            <a:r>
              <a:rPr lang="es-ES" sz="3200" b="1" dirty="0">
                <a:solidFill>
                  <a:srgbClr val="FFFF00"/>
                </a:solidFill>
              </a:rPr>
              <a:t>mundial de bailar la </a:t>
            </a:r>
            <a:r>
              <a:rPr lang="es-ES" sz="3200" b="1" dirty="0" smtClean="0">
                <a:solidFill>
                  <a:srgbClr val="FFFF00"/>
                </a:solidFill>
              </a:rPr>
              <a:t>“Macarena</a:t>
            </a:r>
            <a:r>
              <a:rPr lang="es-ES" sz="3200" b="1" dirty="0">
                <a:solidFill>
                  <a:srgbClr val="FFFF00"/>
                </a:solidFill>
              </a:rPr>
              <a:t>” 1861 personas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6"/>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7"/>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8"/>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9"/>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0"/>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1"/>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3"/>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4"/>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5"/>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6"/>
                        </a:rPr>
                        <a:t>Románticos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7"/>
                        </a:rPr>
                        <a:t>Salud</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18"/>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9"/>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0"/>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1"/>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2"/>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3"/>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5"/>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6"/>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7"/>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8"/>
                        </a:rPr>
                        <a:t>Románticos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9"/>
                        </a:rPr>
                        <a:t>Salud</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128</TotalTime>
  <Words>726</Words>
  <Application>Microsoft Office PowerPoint</Application>
  <PresentationFormat>Presentación en pantalla (4:3)</PresentationFormat>
  <Paragraphs>60</Paragraphs>
  <Slides>32</Slides>
  <Notes>0</Notes>
  <HiddenSlides>0</HiddenSlides>
  <MMClips>0</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15</cp:revision>
  <dcterms:created xsi:type="dcterms:W3CDTF">2013-09-20T21:00:29Z</dcterms:created>
  <dcterms:modified xsi:type="dcterms:W3CDTF">2013-09-21T13:16:08Z</dcterms:modified>
</cp:coreProperties>
</file>