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515" r:id="rId2"/>
    <p:sldId id="514" r:id="rId3"/>
    <p:sldId id="500" r:id="rId4"/>
    <p:sldId id="501" r:id="rId5"/>
    <p:sldId id="502" r:id="rId6"/>
    <p:sldId id="503" r:id="rId7"/>
    <p:sldId id="504" r:id="rId8"/>
    <p:sldId id="505" r:id="rId9"/>
    <p:sldId id="506" r:id="rId10"/>
    <p:sldId id="507" r:id="rId11"/>
    <p:sldId id="508" r:id="rId12"/>
    <p:sldId id="509" r:id="rId13"/>
    <p:sldId id="510" r:id="rId14"/>
    <p:sldId id="511" r:id="rId15"/>
    <p:sldId id="512" r:id="rId16"/>
    <p:sldId id="513" r:id="rId17"/>
    <p:sldId id="260" r:id="rId18"/>
    <p:sldId id="280" r:id="rId19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vNS9F5ub34qDkhmVWJ2Vw==" hashData="fhbr2e8RdgbOm8oSTokasTbQvoMPZLCTmjjqq0mykHuKRxoe6oHvEjJXKpqGJFg1eBpOiQHSx0u2JU8Nxxrf2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0000"/>
    <a:srgbClr val="EEEEEE"/>
    <a:srgbClr val="F2F2F2"/>
    <a:srgbClr val="3E0000"/>
    <a:srgbClr val="E4E4E4"/>
    <a:srgbClr val="F0F0F0"/>
    <a:srgbClr val="EEB5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278" autoAdjust="0"/>
    <p:restoredTop sz="94660"/>
  </p:normalViewPr>
  <p:slideViewPr>
    <p:cSldViewPr snapToGrid="0">
      <p:cViewPr varScale="1">
        <p:scale>
          <a:sx n="69" d="100"/>
          <a:sy n="69" d="100"/>
        </p:scale>
        <p:origin x="1026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37534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09521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86482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35843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276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049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27890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6349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6777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44373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09594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18010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3.jpg"/><Relationship Id="rId4" Type="http://schemas.openxmlformats.org/officeDocument/2006/relationships/audio" Target="../media/audio1.wav"/><Relationship Id="rId9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es.wikipedia.org/wiki/Mille_Miglia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4.png"/><Relationship Id="rId5" Type="http://schemas.openxmlformats.org/officeDocument/2006/relationships/image" Target="../media/image20.png"/><Relationship Id="rId4" Type="http://schemas.openxmlformats.org/officeDocument/2006/relationships/image" Target="../media/image19.jp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2.png"/><Relationship Id="rId10" Type="http://schemas.openxmlformats.org/officeDocument/2006/relationships/image" Target="../media/image2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7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12 CuadroTexto"/>
          <p:cNvSpPr txBox="1"/>
          <p:nvPr/>
        </p:nvSpPr>
        <p:spPr>
          <a:xfrm>
            <a:off x="767408" y="148247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7619990" y="2175164"/>
            <a:ext cx="37289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120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3ª parte de 4</a:t>
            </a:r>
            <a:endParaRPr kumimoji="0" lang="es-MX" sz="4000" b="1" i="0" u="none" strike="noStrike" kern="120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64527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000">
        <p:fade/>
      </p:transition>
    </mc:Choice>
    <mc:Fallback xmlns="">
      <p:transition spd="slow" advTm="200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alphaModFix amt="1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n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970"/>
            <a:ext cx="12198622" cy="6858001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8622" cy="6858001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"/>
            <a:ext cx="12198622" cy="6858001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943"/>
            <a:ext cx="12198622" cy="6858001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6425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CuadroTexto 16"/>
          <p:cNvSpPr txBox="1"/>
          <p:nvPr/>
        </p:nvSpPr>
        <p:spPr>
          <a:xfrm>
            <a:off x="6777018" y="5175553"/>
            <a:ext cx="37289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120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3ª parte de 4</a:t>
            </a:r>
            <a:endParaRPr kumimoji="0" lang="es-MX" sz="4000" b="1" i="0" u="none" strike="noStrike" kern="120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295664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  <p:sndAc>
          <p:stSnd>
            <p:snd r:embed="rId4" name="Volare-Eaglenest-1.wav"/>
          </p:stSnd>
        </p:sndAc>
      </p:transition>
    </mc:Choice>
    <mc:Fallback xmlns="">
      <p:transition spd="slow" advClick="0" advTm="0">
        <p:fade/>
        <p:sndAc>
          <p:stSnd>
            <p:snd r:embed="rId9" name="Volare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2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7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48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55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8005"/>
                            </p:stCondLst>
                            <p:childTnLst>
                              <p:par>
                                <p:cTn id="57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5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5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r="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9693286" y="1908072"/>
            <a:ext cx="2498714" cy="304185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Ascari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fue el único europeo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que tomó parte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del evento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ese día,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pero su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participación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se terminó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tras 40 vueltas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 carrera. </a:t>
            </a:r>
            <a:endParaRPr kumimoji="0" lang="es-MX" alt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01263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678444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4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5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8000" r="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197" y="0"/>
            <a:ext cx="10377237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79748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2353142"/>
            <a:ext cx="1937047" cy="21570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Indianápolis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fue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el único evento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que </a:t>
            </a:r>
            <a:r>
              <a:rPr kumimoji="0" lang="es-MX" alt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Ascari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no triunfó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esa temporada. 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7047" y="0"/>
            <a:ext cx="10261218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6321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4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5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2000" r="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887" y="0"/>
            <a:ext cx="11694877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274010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r="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0341627" y="1901316"/>
            <a:ext cx="1850372" cy="30418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cambio,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ganó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las 6 carreras disputadas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territorio europeo, marcando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la vuelta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más rápida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todas ellas. 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320508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932796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4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5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3000" r="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5921" y="0"/>
            <a:ext cx="9144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85748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b="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6363" y="5564157"/>
            <a:ext cx="11513127" cy="12907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 esa forma, casi obtuvo el máximo de puntos que se pusieron en juego en la temporada,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aunque en ese entonces se otorgaban puntos a quien marcaba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la vuelta más rápida en un Gran Premio,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y </a:t>
            </a:r>
            <a:r>
              <a:rPr kumimoji="0" lang="es-MX" alt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Ascari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debió compartir medio punto con otro piloto en uno de los eventos.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85704" cy="5529263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501684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645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6775" y="0"/>
            <a:ext cx="8541834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655856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6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" y="2640091"/>
            <a:ext cx="9244012" cy="15856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su seguidilla de triunfos, </a:t>
            </a:r>
            <a:r>
              <a:rPr kumimoji="0" lang="es-MX" alt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Ascari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ganó la primera carrera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 la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temporada 1953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extendiendo de esta forma su racha a 7 triunfos consecutivos,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marca que fue igualada posteriormente en 2004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por Michael Schumacher. 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5325" y="0"/>
            <a:ext cx="3871915" cy="6849328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088756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185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8000" r="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549" y="0"/>
            <a:ext cx="10254343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27090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r="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0319840" y="738539"/>
            <a:ext cx="1872159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La serie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se interrumpiría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con un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cuarto lugar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el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Gran Premio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 Francia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 aunque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se trató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 una carrera muy competitiva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Ascari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no terminó lejos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 quien ganó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la prueba. 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335126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344304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1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25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1767522"/>
            <a:ext cx="1937047" cy="3336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Otros dos triunfos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esa temporada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le permitieron alzarse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por segundo año consecutivo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con el título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 campeón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 pilotos. 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7047" y="0"/>
            <a:ext cx="10261218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97784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4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25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r="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9015412" y="1768113"/>
            <a:ext cx="3176587" cy="3336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1954,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la performance de </a:t>
            </a:r>
            <a:r>
              <a:rPr kumimoji="0" lang="es-MX" alt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Ascari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no volvió a ser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tan competitiva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como en los dos años anteriores,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no pudiendo concluir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una carrera en 4 intentos,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aunque compensó ganando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las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  <a:hlinkClick r:id="rId3" tooltip="Mille Miglia"/>
              </a:rPr>
              <a:t>Mille </a:t>
            </a:r>
            <a:r>
              <a:rPr kumimoji="0" lang="es-MX" alt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  <a:hlinkClick r:id="rId3" tooltip="Mille Miglia"/>
              </a:rPr>
              <a:t>Miglia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956238" cy="68580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521839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4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932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967336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729042" y="0"/>
            <a:ext cx="4760871" cy="6857999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Volare </a:t>
            </a:r>
            <a:r>
              <a:rPr kumimoji="0" lang="es-ES" sz="1867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endParaRPr kumimoji="0" lang="es-ES" sz="1867" b="1" i="0" u="none" strike="noStrike" kern="0" cap="none" spc="0" normalizeH="0" baseline="0" noProof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 </a:t>
            </a: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Mix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06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15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6" name="Imagen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9" y="8687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4886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105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884640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 Inicial 10</Template>
  <TotalTime>1404</TotalTime>
  <Words>267</Words>
  <Application>Microsoft Office PowerPoint</Application>
  <PresentationFormat>Panorámica</PresentationFormat>
  <Paragraphs>92</Paragraphs>
  <Slides>18</Slides>
  <Notes>0</Notes>
  <HiddenSlides>0</HiddenSlides>
  <MMClips>2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18</vt:i4>
      </vt:variant>
    </vt:vector>
  </HeadingPairs>
  <TitlesOfParts>
    <vt:vector size="30" baseType="lpstr">
      <vt:lpstr>Algerian</vt:lpstr>
      <vt:lpstr>Arial</vt:lpstr>
      <vt:lpstr>Arial Narrow</vt:lpstr>
      <vt:lpstr>Calibri</vt:lpstr>
      <vt:lpstr>Calibri Light</vt:lpstr>
      <vt:lpstr>CommercialScript BT</vt:lpstr>
      <vt:lpstr>Cooper Black</vt:lpstr>
      <vt:lpstr>Edwardian Script ITC</vt:lpstr>
      <vt:lpstr>Kristen ITC</vt:lpstr>
      <vt:lpstr>Times New Roman</vt:lpstr>
      <vt:lpstr>Verdana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(DEa)  Alberto Ascari  3ª parte de 4  0615</dc:title>
  <dc:creator>Emilio M Aguilar P</dc:creator>
  <cp:lastModifiedBy>Eagle's nest</cp:lastModifiedBy>
  <cp:revision>141</cp:revision>
  <dcterms:created xsi:type="dcterms:W3CDTF">2016-12-14T02:11:45Z</dcterms:created>
  <dcterms:modified xsi:type="dcterms:W3CDTF">2017-06-12T23:05:11Z</dcterms:modified>
</cp:coreProperties>
</file>