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81" r:id="rId2"/>
    <p:sldId id="482" r:id="rId3"/>
    <p:sldId id="483" r:id="rId4"/>
    <p:sldId id="484" r:id="rId5"/>
    <p:sldId id="485" r:id="rId6"/>
    <p:sldId id="486" r:id="rId7"/>
    <p:sldId id="487" r:id="rId8"/>
    <p:sldId id="488" r:id="rId9"/>
    <p:sldId id="489" r:id="rId10"/>
    <p:sldId id="490" r:id="rId11"/>
    <p:sldId id="491" r:id="rId12"/>
    <p:sldId id="492" r:id="rId13"/>
    <p:sldId id="493" r:id="rId14"/>
    <p:sldId id="494" r:id="rId15"/>
    <p:sldId id="495" r:id="rId16"/>
    <p:sldId id="496" r:id="rId17"/>
    <p:sldId id="497" r:id="rId18"/>
    <p:sldId id="498" r:id="rId19"/>
    <p:sldId id="499" r:id="rId20"/>
    <p:sldId id="260" r:id="rId21"/>
    <p:sldId id="280" r:id="rId2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N%C3%BCrburgring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s.wikipedia.org/wiki/Monza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8548255" y="2189010"/>
            <a:ext cx="2748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2ª parte de 4</a:t>
            </a:r>
            <a:endParaRPr kumimoji="0" lang="es-MX" sz="36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912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70"/>
            <a:ext cx="12198622" cy="68580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8622" cy="685800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8622" cy="685800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43"/>
            <a:ext cx="12198622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7433824" y="5275127"/>
            <a:ext cx="2748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2ª parte de 4</a:t>
            </a:r>
            <a:endParaRPr kumimoji="0" lang="es-MX" sz="36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Mezcla El Padrino-Eaglenest-1.wav"/>
          </p:stSnd>
        </p:sndAc>
      </p:transition>
    </mc:Choice>
    <mc:Fallback xmlns="">
      <p:transition spd="slow" advClick="0" advTm="0">
        <p:fade/>
        <p:sndAc>
          <p:stSnd>
            <p:snd r:embed="rId9" name="Mezcla El Padrino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5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89464" y="647798"/>
            <a:ext cx="10113820" cy="6822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obtuvo su primera victoria en un Gran Premio 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San Remo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(Italia) 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1948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 año siguiente lograría otro primer puesto con la misma escudería.</a:t>
            </a: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6273"/>
            <a:ext cx="12244906" cy="5151727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7246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1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7000" r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824" y="0"/>
            <a:ext cx="883518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8802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359742" y="2205939"/>
            <a:ext cx="1832258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obstante,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sus mayores éxitos comenzaron cuando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unió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Villoresi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Ferrari.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77237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2985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1000" r="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554" y="0"/>
            <a:ext cx="9232814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5194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2944402"/>
            <a:ext cx="2128540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Alli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ganaría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tres carreras más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ese año.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777" y="0"/>
            <a:ext cx="9951223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586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311064" cy="685800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7019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887" y="-2"/>
            <a:ext cx="9200053" cy="684520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06117" y="3175805"/>
            <a:ext cx="2339305" cy="77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1093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467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173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645452"/>
            <a:ext cx="6843713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primera temporada oficial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tuvo lugar en el año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1950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Ferrari hizo su debut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Villoresi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y el popular piloto francés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Raymond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Sommer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como butacas oficiales.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713" y="0"/>
            <a:ext cx="5348287" cy="687636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017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81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36" y="0"/>
            <a:ext cx="104013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4982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132586" y="1468672"/>
            <a:ext cx="2059413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finalizó la carrera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segunda colocación,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meses más tarde,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Compartiría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segundo lugar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primera carrera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F1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disputada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Monza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141527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3504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3000" r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36" y="0"/>
            <a:ext cx="1145857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97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1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644525"/>
            <a:ext cx="3628834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pesar de ello,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solo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alcanzaria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quinto lugar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las posiciones finales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del campeonato de pilotos.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8563164" y="1772611"/>
            <a:ext cx="3628835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 año siguiente lograría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primera victoria 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3" tooltip="Nürburgring"/>
              </a:rPr>
              <a:t>Nürburgring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cual le sumaría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otra 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4" tooltip="Monza"/>
              </a:rPr>
              <a:t>Monza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le serviría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alcanzar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segundo lugar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campeonato,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detrás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Juan Manuel Fangio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20" y="8370"/>
            <a:ext cx="493776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959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8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1000" r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781" y="0"/>
            <a:ext cx="9544149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2917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777954"/>
            <a:ext cx="4472002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las expectativas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hab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an suscitado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sus notables actuaciones en Europa,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Enzo Ferrari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cedió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uno de sus automóviles a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que participara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500 Millas de Indianápolis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1952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por ese entonces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formaban parte del calendario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la F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rmula 1.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003" y="0"/>
            <a:ext cx="7719998" cy="687185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1581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22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9000" r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995" y="-1"/>
            <a:ext cx="9780638" cy="672941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657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El padrino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22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9" y="8687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1401</TotalTime>
  <Words>185</Words>
  <Application>Microsoft Office PowerPoint</Application>
  <PresentationFormat>Panorámica</PresentationFormat>
  <Paragraphs>82</Paragraphs>
  <Slides>21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33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Alberto Ascari  2ª parte de 4  0722</dc:title>
  <dc:creator>Emilio M Aguilar P</dc:creator>
  <cp:lastModifiedBy>Eagle's nest</cp:lastModifiedBy>
  <cp:revision>139</cp:revision>
  <dcterms:created xsi:type="dcterms:W3CDTF">2016-12-14T02:11:45Z</dcterms:created>
  <dcterms:modified xsi:type="dcterms:W3CDTF">2017-06-12T23:03:48Z</dcterms:modified>
</cp:coreProperties>
</file>